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380" r:id="rId3"/>
    <p:sldId id="416" r:id="rId4"/>
    <p:sldId id="417" r:id="rId5"/>
    <p:sldId id="381" r:id="rId6"/>
    <p:sldId id="382" r:id="rId7"/>
    <p:sldId id="418" r:id="rId8"/>
    <p:sldId id="383" r:id="rId9"/>
    <p:sldId id="420" r:id="rId10"/>
    <p:sldId id="421" r:id="rId11"/>
    <p:sldId id="373" r:id="rId12"/>
    <p:sldId id="419" r:id="rId13"/>
    <p:sldId id="379" r:id="rId14"/>
    <p:sldId id="363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C2D91"/>
    <a:srgbClr val="F58535"/>
    <a:srgbClr val="E81123"/>
    <a:srgbClr val="002050"/>
    <a:srgbClr val="0078D7"/>
    <a:srgbClr val="031885"/>
    <a:srgbClr val="525252"/>
    <a:srgbClr val="008272"/>
    <a:srgbClr val="0018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403F862-72FC-4DE9-A108-3F808D336F97}" v="9" dt="2018-05-16T16:19:07.9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49" autoAdjust="0"/>
    <p:restoredTop sz="96754" autoAdjust="0"/>
  </p:normalViewPr>
  <p:slideViewPr>
    <p:cSldViewPr snapToGrid="0" showGuides="1">
      <p:cViewPr varScale="1">
        <p:scale>
          <a:sx n="114" d="100"/>
          <a:sy n="114" d="100"/>
        </p:scale>
        <p:origin x="84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218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59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6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jun Kim" userId="156f185e248bdf42" providerId="LiveId" clId="{507FC385-7BE7-4523-9A3C-558CFD0E7162}"/>
  </pc:docChgLst>
  <pc:docChgLst>
    <pc:chgData userId="156f185e248bdf42" providerId="LiveId" clId="{D403F862-72FC-4DE9-A108-3F808D336F97}"/>
    <pc:docChg chg="delSld modSld">
      <pc:chgData name="" userId="156f185e248bdf42" providerId="LiveId" clId="{D403F862-72FC-4DE9-A108-3F808D336F97}" dt="2018-05-16T16:19:07.901" v="7" actId="2696"/>
      <pc:docMkLst>
        <pc:docMk/>
      </pc:docMkLst>
      <pc:sldChg chg="modSp">
        <pc:chgData name="" userId="156f185e248bdf42" providerId="LiveId" clId="{D403F862-72FC-4DE9-A108-3F808D336F97}" dt="2018-05-16T16:18:51.110" v="3"/>
        <pc:sldMkLst>
          <pc:docMk/>
          <pc:sldMk cId="348764913" sldId="373"/>
        </pc:sldMkLst>
        <pc:spChg chg="mod">
          <ac:chgData name="" userId="156f185e248bdf42" providerId="LiveId" clId="{D403F862-72FC-4DE9-A108-3F808D336F97}" dt="2018-05-16T16:18:51.110" v="3"/>
          <ac:spMkLst>
            <pc:docMk/>
            <pc:sldMk cId="348764913" sldId="373"/>
            <ac:spMk id="6" creationId="{00000000-0000-0000-0000-000000000000}"/>
          </ac:spMkLst>
        </pc:spChg>
      </pc:sldChg>
      <pc:sldChg chg="modSp">
        <pc:chgData name="" userId="156f185e248bdf42" providerId="LiveId" clId="{D403F862-72FC-4DE9-A108-3F808D336F97}" dt="2018-05-16T16:18:34.759" v="0"/>
        <pc:sldMkLst>
          <pc:docMk/>
          <pc:sldMk cId="2385034635" sldId="374"/>
        </pc:sldMkLst>
        <pc:spChg chg="mod">
          <ac:chgData name="" userId="156f185e248bdf42" providerId="LiveId" clId="{D403F862-72FC-4DE9-A108-3F808D336F97}" dt="2018-05-16T16:18:34.759" v="0"/>
          <ac:spMkLst>
            <pc:docMk/>
            <pc:sldMk cId="2385034635" sldId="374"/>
            <ac:spMk id="6" creationId="{00000000-0000-0000-0000-000000000000}"/>
          </ac:spMkLst>
        </pc:spChg>
      </pc:sldChg>
      <pc:sldChg chg="modSp">
        <pc:chgData name="" userId="156f185e248bdf42" providerId="LiveId" clId="{D403F862-72FC-4DE9-A108-3F808D336F97}" dt="2018-05-16T16:18:42.115" v="2" actId="20577"/>
        <pc:sldMkLst>
          <pc:docMk/>
          <pc:sldMk cId="3203800683" sldId="375"/>
        </pc:sldMkLst>
        <pc:spChg chg="mod">
          <ac:chgData name="" userId="156f185e248bdf42" providerId="LiveId" clId="{D403F862-72FC-4DE9-A108-3F808D336F97}" dt="2018-05-16T16:18:42.115" v="2" actId="20577"/>
          <ac:spMkLst>
            <pc:docMk/>
            <pc:sldMk cId="3203800683" sldId="375"/>
            <ac:spMk id="6" creationId="{00000000-0000-0000-0000-000000000000}"/>
          </ac:spMkLst>
        </pc:spChg>
      </pc:sldChg>
      <pc:sldChg chg="modSp">
        <pc:chgData name="" userId="156f185e248bdf42" providerId="LiveId" clId="{D403F862-72FC-4DE9-A108-3F808D336F97}" dt="2018-05-16T16:19:01.746" v="6" actId="6549"/>
        <pc:sldMkLst>
          <pc:docMk/>
          <pc:sldMk cId="104200819" sldId="376"/>
        </pc:sldMkLst>
        <pc:spChg chg="mod">
          <ac:chgData name="" userId="156f185e248bdf42" providerId="LiveId" clId="{D403F862-72FC-4DE9-A108-3F808D336F97}" dt="2018-05-16T16:19:01.746" v="6" actId="6549"/>
          <ac:spMkLst>
            <pc:docMk/>
            <pc:sldMk cId="104200819" sldId="376"/>
            <ac:spMk id="6" creationId="{00000000-0000-0000-0000-000000000000}"/>
          </ac:spMkLst>
        </pc:spChg>
      </pc:sldChg>
      <pc:sldChg chg="del">
        <pc:chgData name="" userId="156f185e248bdf42" providerId="LiveId" clId="{D403F862-72FC-4DE9-A108-3F808D336F97}" dt="2018-05-16T16:19:07.901" v="7" actId="2696"/>
        <pc:sldMkLst>
          <pc:docMk/>
          <pc:sldMk cId="3413035508" sldId="378"/>
        </pc:sldMkLst>
      </pc:sldChg>
      <pc:sldChg chg="modSp">
        <pc:chgData name="" userId="156f185e248bdf42" providerId="LiveId" clId="{D403F862-72FC-4DE9-A108-3F808D336F97}" dt="2018-05-16T16:18:55.054" v="4"/>
        <pc:sldMkLst>
          <pc:docMk/>
          <pc:sldMk cId="3142818976" sldId="379"/>
        </pc:sldMkLst>
        <pc:spChg chg="mod">
          <ac:chgData name="" userId="156f185e248bdf42" providerId="LiveId" clId="{D403F862-72FC-4DE9-A108-3F808D336F97}" dt="2018-05-16T16:18:55.054" v="4"/>
          <ac:spMkLst>
            <pc:docMk/>
            <pc:sldMk cId="3142818976" sldId="379"/>
            <ac:spMk id="6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5C0B67-9949-4BF4-8610-C654D4921B1C}" type="datetimeFigureOut">
              <a:rPr lang="ko-KR" altLang="en-US" smtClean="0"/>
              <a:t>2018-06-08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0359D5-F150-4241-92B3-37776A56F1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75715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2626" y="56508"/>
            <a:ext cx="10982739" cy="969685"/>
          </a:xfrm>
        </p:spPr>
        <p:txBody>
          <a:bodyPr anchor="b">
            <a:normAutofit/>
          </a:bodyPr>
          <a:lstStyle>
            <a:lvl1pPr>
              <a:defRPr sz="4400" baseline="0">
                <a:latin typeface="+mj-lt"/>
                <a:ea typeface="+mj-ea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12626" y="1172861"/>
            <a:ext cx="10982739" cy="5007933"/>
          </a:xfrm>
        </p:spPr>
        <p:txBody>
          <a:bodyPr>
            <a:normAutofit/>
          </a:bodyPr>
          <a:lstStyle>
            <a:lvl1pPr>
              <a:defRPr sz="3200" baseline="0">
                <a:latin typeface="+mn-lt"/>
                <a:ea typeface="+mn-ea"/>
              </a:defRPr>
            </a:lvl1pPr>
            <a:lvl2pPr>
              <a:defRPr sz="2800" baseline="0">
                <a:latin typeface="+mn-lt"/>
                <a:ea typeface="+mn-ea"/>
              </a:defRPr>
            </a:lvl2pPr>
            <a:lvl3pPr>
              <a:defRPr sz="2400" baseline="0">
                <a:latin typeface="+mn-lt"/>
                <a:ea typeface="+mn-ea"/>
              </a:defRPr>
            </a:lvl3pPr>
            <a:lvl4pPr>
              <a:defRPr sz="2000" baseline="0">
                <a:latin typeface="+mn-lt"/>
                <a:ea typeface="+mn-ea"/>
              </a:defRPr>
            </a:lvl4pPr>
            <a:lvl5pPr>
              <a:defRPr sz="1800" baseline="0">
                <a:latin typeface="+mn-lt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pic>
        <p:nvPicPr>
          <p:cNvPr id="5" name="Picture 4" descr="aws에 대한 이미지 검색결과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993"/>
          <a:stretch/>
        </p:blipFill>
        <p:spPr bwMode="auto">
          <a:xfrm>
            <a:off x="10956174" y="6251386"/>
            <a:ext cx="868077" cy="487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5270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412626" y="1193299"/>
            <a:ext cx="5476462" cy="5024506"/>
          </a:xfrm>
        </p:spPr>
        <p:txBody>
          <a:bodyPr>
            <a:normAutofit/>
          </a:bodyPr>
          <a:lstStyle>
            <a:lvl1pPr>
              <a:defRPr sz="3200" baseline="0">
                <a:latin typeface="Segoe Pro Light" panose="020B0302040504020203" pitchFamily="34" charset="0"/>
                <a:ea typeface="나눔바른고딕 Light" panose="020B0603020101020101" pitchFamily="50" charset="-127"/>
              </a:defRPr>
            </a:lvl1pPr>
            <a:lvl2pPr>
              <a:defRPr sz="2800" baseline="0">
                <a:latin typeface="Segoe Pro Light" panose="020B0302040504020203" pitchFamily="34" charset="0"/>
                <a:ea typeface="나눔바른고딕 Light" panose="020B0603020101020101" pitchFamily="50" charset="-127"/>
              </a:defRPr>
            </a:lvl2pPr>
            <a:lvl3pPr>
              <a:defRPr sz="2400" baseline="0">
                <a:latin typeface="Segoe Pro Light" panose="020B0302040504020203" pitchFamily="34" charset="0"/>
                <a:ea typeface="나눔바른고딕 Light" panose="020B0603020101020101" pitchFamily="50" charset="-127"/>
              </a:defRPr>
            </a:lvl3pPr>
            <a:lvl4pPr>
              <a:defRPr sz="2000" baseline="0">
                <a:latin typeface="Segoe Pro Light" panose="020B0302040504020203" pitchFamily="34" charset="0"/>
                <a:ea typeface="나눔바른고딕 Light" panose="020B0603020101020101" pitchFamily="50" charset="-127"/>
              </a:defRPr>
            </a:lvl4pPr>
            <a:lvl5pPr>
              <a:defRPr sz="1800" baseline="0">
                <a:latin typeface="Segoe Pro Light" panose="020B0302040504020203" pitchFamily="34" charset="0"/>
                <a:ea typeface="나눔바른고딕 Light" panose="020B060302010102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6012270" y="1193299"/>
            <a:ext cx="5701747" cy="5024505"/>
          </a:xfrm>
        </p:spPr>
        <p:txBody>
          <a:bodyPr>
            <a:normAutofit/>
          </a:bodyPr>
          <a:lstStyle>
            <a:lvl1pPr>
              <a:defRPr sz="3200" baseline="0">
                <a:latin typeface="Segoe Pro Light" panose="020B0302040504020203" pitchFamily="34" charset="0"/>
                <a:ea typeface="나눔바른고딕 Light" panose="020B0603020101020101" pitchFamily="50" charset="-127"/>
              </a:defRPr>
            </a:lvl1pPr>
            <a:lvl2pPr>
              <a:defRPr sz="2800" baseline="0">
                <a:latin typeface="Segoe Pro Light" panose="020B0302040504020203" pitchFamily="34" charset="0"/>
                <a:ea typeface="나눔바른고딕 Light" panose="020B0603020101020101" pitchFamily="50" charset="-127"/>
              </a:defRPr>
            </a:lvl2pPr>
            <a:lvl3pPr>
              <a:defRPr sz="2400" baseline="0">
                <a:latin typeface="Segoe Pro Light" panose="020B0302040504020203" pitchFamily="34" charset="0"/>
                <a:ea typeface="나눔바른고딕 Light" panose="020B0603020101020101" pitchFamily="50" charset="-127"/>
              </a:defRPr>
            </a:lvl3pPr>
            <a:lvl4pPr>
              <a:defRPr sz="2000" baseline="0">
                <a:latin typeface="Segoe Pro Light" panose="020B0302040504020203" pitchFamily="34" charset="0"/>
                <a:ea typeface="나눔바른고딕 Light" panose="020B0603020101020101" pitchFamily="50" charset="-127"/>
              </a:defRPr>
            </a:lvl4pPr>
            <a:lvl5pPr>
              <a:defRPr sz="1800" baseline="0">
                <a:latin typeface="Segoe Pro Light" panose="020B0302040504020203" pitchFamily="34" charset="0"/>
                <a:ea typeface="나눔바른고딕 Light" panose="020B0603020101020101" pitchFamily="50" charset="-127"/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412626" y="56508"/>
            <a:ext cx="10982739" cy="969685"/>
          </a:xfrm>
        </p:spPr>
        <p:txBody>
          <a:bodyPr anchor="b">
            <a:normAutofit/>
          </a:bodyPr>
          <a:lstStyle>
            <a:lvl1pPr>
              <a:defRPr sz="4400" baseline="0">
                <a:latin typeface="+mj-lt"/>
                <a:ea typeface="+mj-ea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pic>
        <p:nvPicPr>
          <p:cNvPr id="6" name="Picture 4" descr="aws에 대한 이미지 검색결과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993"/>
          <a:stretch/>
        </p:blipFill>
        <p:spPr bwMode="auto">
          <a:xfrm>
            <a:off x="10956174" y="6251386"/>
            <a:ext cx="868077" cy="487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2832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883802"/>
            <a:ext cx="10515600" cy="1903701"/>
          </a:xfrm>
        </p:spPr>
        <p:txBody>
          <a:bodyPr anchor="b">
            <a:normAutofit/>
          </a:bodyPr>
          <a:lstStyle>
            <a:lvl1pPr>
              <a:defRPr sz="5400" baseline="0">
                <a:latin typeface="+mj-lt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4147710"/>
            <a:ext cx="10509250" cy="1500187"/>
          </a:xfrm>
        </p:spPr>
        <p:txBody>
          <a:bodyPr/>
          <a:lstStyle>
            <a:lvl1pPr marL="0" indent="0">
              <a:buNone/>
              <a:defRPr sz="2400"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Pro Light" panose="020B0302040504020203" pitchFamily="34" charset="0"/>
                <a:ea typeface="나눔바른고딕 Light" panose="020B0603020101020101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pic>
        <p:nvPicPr>
          <p:cNvPr id="8" name="Picture 4" descr="aws에 대한 이미지 검색결과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993"/>
          <a:stretch/>
        </p:blipFill>
        <p:spPr bwMode="auto">
          <a:xfrm>
            <a:off x="838200" y="1060286"/>
            <a:ext cx="1465406" cy="823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1805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간지(Dem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1769852"/>
            <a:ext cx="10764328" cy="1325563"/>
          </a:xfrm>
        </p:spPr>
        <p:txBody>
          <a:bodyPr>
            <a:normAutofit/>
          </a:bodyPr>
          <a:lstStyle>
            <a:lvl1pPr>
              <a:defRPr sz="4400" baseline="0">
                <a:latin typeface="+mj-lt"/>
                <a:ea typeface="+mj-ea"/>
              </a:defRPr>
            </a:lvl1pPr>
          </a:lstStyle>
          <a:p>
            <a:r>
              <a:rPr lang="en-US" altLang="ko-KR" dirty="0"/>
              <a:t>Demo :: 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137589"/>
            <a:ext cx="10764328" cy="1911488"/>
          </a:xfrm>
        </p:spPr>
        <p:txBody>
          <a:bodyPr>
            <a:normAutofit/>
          </a:bodyPr>
          <a:lstStyle>
            <a:lvl1pPr>
              <a:defRPr sz="3200" baseline="0">
                <a:latin typeface="Segoe Pro Light" panose="020B0302040504020203" pitchFamily="34" charset="0"/>
                <a:ea typeface="나눔바른고딕 Light" panose="020B0603020101020101" pitchFamily="50" charset="-127"/>
              </a:defRPr>
            </a:lvl1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pic>
        <p:nvPicPr>
          <p:cNvPr id="6" name="Picture 4" descr="aws에 대한 이미지 검색결과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993"/>
          <a:stretch/>
        </p:blipFill>
        <p:spPr bwMode="auto">
          <a:xfrm>
            <a:off x="838200" y="1060286"/>
            <a:ext cx="1465406" cy="823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3389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197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dirty="0"/>
              <a:t>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ko-KR" altLang="en-US"/>
          </a:p>
        </p:txBody>
      </p:sp>
      <p:pic>
        <p:nvPicPr>
          <p:cNvPr id="8" name="Picture 6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 rot="5400000">
            <a:off x="9284373" y="2991033"/>
            <a:ext cx="6858623" cy="87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641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5" r:id="rId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ea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ea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ea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ea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gi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ko/cloudfront/details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ko/blogs/networking-and-content-delivery/resizing-images-with-amazon-cloudfront-lambdaedge-aws-cdn-blog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Lambda@Edge</a:t>
            </a:r>
            <a:r>
              <a:rPr lang="ko-KR" altLang="en-US" smtClean="0"/>
              <a:t>로 </a:t>
            </a:r>
            <a:r>
              <a:rPr lang="en-US" altLang="ko-KR" dirty="0" err="1" smtClean="0"/>
              <a:t>Dist</a:t>
            </a:r>
            <a:r>
              <a:rPr lang="en-US" altLang="ko-KR" dirty="0" smtClean="0"/>
              <a:t> </a:t>
            </a:r>
            <a:r>
              <a:rPr lang="ko-KR" altLang="en-US" smtClean="0"/>
              <a:t>구성하기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김세준</a:t>
            </a:r>
          </a:p>
        </p:txBody>
      </p:sp>
    </p:spTree>
    <p:extLst>
      <p:ext uri="{BB962C8B-B14F-4D97-AF65-F5344CB8AC3E}">
        <p14:creationId xmlns:p14="http://schemas.microsoft.com/office/powerpoint/2010/main" val="1816038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:: </a:t>
            </a:r>
            <a:r>
              <a:rPr lang="en-US" altLang="ko-KR" dirty="0" smtClean="0"/>
              <a:t>S3 Origin Bucket </a:t>
            </a:r>
            <a:r>
              <a:rPr lang="ko-KR" altLang="en-US" smtClean="0"/>
              <a:t>생성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1130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:: </a:t>
            </a:r>
            <a:r>
              <a:rPr lang="en-US" altLang="ko-KR" dirty="0" smtClean="0"/>
              <a:t>Node.js </a:t>
            </a:r>
            <a:r>
              <a:rPr lang="ko-KR" altLang="en-US" smtClean="0"/>
              <a:t>패키징하기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764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:: </a:t>
            </a:r>
            <a:r>
              <a:rPr lang="en-US" altLang="ko-KR" dirty="0" err="1" smtClean="0"/>
              <a:t>Lambda@Edge</a:t>
            </a:r>
            <a:r>
              <a:rPr lang="en-US" altLang="ko-KR" dirty="0" smtClean="0"/>
              <a:t> </a:t>
            </a:r>
            <a:r>
              <a:rPr lang="ko-KR" altLang="en-US" smtClean="0"/>
              <a:t>구성</a:t>
            </a:r>
            <a:endParaRPr lang="ko-KR" altLang="en-US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869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Clean Up</a:t>
            </a:r>
            <a:r>
              <a:rPr lang="ko-KR" altLang="en-US"/>
              <a:t> </a:t>
            </a:r>
            <a:r>
              <a:rPr lang="en-US" altLang="ko-KR" dirty="0"/>
              <a:t>:: </a:t>
            </a:r>
            <a:r>
              <a:rPr lang="ko-KR" altLang="en-US"/>
              <a:t>리소스 정리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281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2753" y="5037476"/>
            <a:ext cx="1238250" cy="1181100"/>
          </a:xfrm>
          <a:prstGeom prst="rect">
            <a:avLst/>
          </a:prstGeom>
        </p:spPr>
      </p:pic>
      <p:pic>
        <p:nvPicPr>
          <p:cNvPr id="3" name="Picture 2" descr="쉼 풍경 일러스트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4339" y="591693"/>
            <a:ext cx="8229048" cy="5137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254" y="4982036"/>
            <a:ext cx="1159200" cy="11592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254" y="5802130"/>
            <a:ext cx="5024921" cy="41194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71"/>
          <a:stretch/>
        </p:blipFill>
        <p:spPr>
          <a:xfrm>
            <a:off x="4710389" y="5802130"/>
            <a:ext cx="4704798" cy="411947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71"/>
          <a:stretch/>
        </p:blipFill>
        <p:spPr>
          <a:xfrm>
            <a:off x="6793189" y="5802130"/>
            <a:ext cx="4704798" cy="411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348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3.7037E-7 L 0.79675 0.00023 " pathEditMode="relative" rAng="0" ptsTypes="AA">
                                      <p:cBhvr>
                                        <p:cTn id="6" dur="6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83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600000"/>
                            </p:stCondLst>
                            <p:childTnLst>
                              <p:par>
                                <p:cTn id="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Lambda@Edge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CloudFront</a:t>
            </a:r>
            <a:r>
              <a:rPr lang="ko-KR" altLang="en-US" smtClean="0"/>
              <a:t>의 </a:t>
            </a:r>
            <a:r>
              <a:rPr lang="en-US" altLang="ko-KR" dirty="0" smtClean="0"/>
              <a:t>POP(Edge)</a:t>
            </a:r>
            <a:r>
              <a:rPr lang="ko-KR" altLang="en-US" smtClean="0"/>
              <a:t>에서 </a:t>
            </a:r>
            <a:r>
              <a:rPr lang="en-US" altLang="ko-KR" dirty="0" smtClean="0"/>
              <a:t>Lambda</a:t>
            </a:r>
            <a:r>
              <a:rPr lang="ko-KR" altLang="en-US" smtClean="0"/>
              <a:t>를 실행하는 기능</a:t>
            </a:r>
            <a:endParaRPr lang="en-US" altLang="ko-KR" dirty="0" smtClean="0"/>
          </a:p>
          <a:p>
            <a:r>
              <a:rPr lang="ko-KR" altLang="en-US" dirty="0" smtClean="0"/>
              <a:t>최종 사용자와 가장 가까운 </a:t>
            </a:r>
            <a:r>
              <a:rPr lang="en-US" altLang="ko-KR" dirty="0" smtClean="0"/>
              <a:t>POP</a:t>
            </a:r>
            <a:r>
              <a:rPr lang="ko-KR" altLang="en-US" smtClean="0"/>
              <a:t>에서 실행</a:t>
            </a:r>
            <a:endParaRPr lang="en-US" altLang="ko-KR" dirty="0" smtClean="0"/>
          </a:p>
          <a:p>
            <a:r>
              <a:rPr lang="en-US" altLang="ko-KR" dirty="0" err="1" smtClean="0"/>
              <a:t>Lmabda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functio</a:t>
            </a:r>
            <a:r>
              <a:rPr lang="ko-KR" altLang="en-US" smtClean="0"/>
              <a:t>은 버지니아 지역에 생성</a:t>
            </a:r>
            <a:r>
              <a:rPr lang="en-US" altLang="ko-KR" dirty="0" smtClean="0"/>
              <a:t>(ACM</a:t>
            </a:r>
            <a:r>
              <a:rPr lang="ko-KR" altLang="en-US" smtClean="0"/>
              <a:t>과 동일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Log</a:t>
            </a:r>
            <a:r>
              <a:rPr lang="ko-KR" altLang="en-US" smtClean="0"/>
              <a:t>는 최종 사용자와 가장 가까운 지역에 생성</a:t>
            </a:r>
            <a:endParaRPr lang="en-US" altLang="ko-KR" dirty="0" smtClean="0"/>
          </a:p>
          <a:p>
            <a:r>
              <a:rPr lang="en-US" altLang="ko-KR" dirty="0" smtClean="0"/>
              <a:t>Lambda </a:t>
            </a:r>
            <a:r>
              <a:rPr lang="ko-KR" altLang="en-US" smtClean="0"/>
              <a:t>배포를 한 후 사용 가능</a:t>
            </a:r>
            <a:endParaRPr lang="en-US" altLang="ko-KR" dirty="0" smtClean="0"/>
          </a:p>
          <a:p>
            <a:endParaRPr lang="en-US" altLang="ko-KR" dirty="0" smtClean="0"/>
          </a:p>
        </p:txBody>
      </p:sp>
      <p:pic>
        <p:nvPicPr>
          <p:cNvPr id="6" name="Picture 9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631" y="3330725"/>
            <a:ext cx="2377378" cy="2850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834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Lambda@Edge</a:t>
            </a:r>
            <a:r>
              <a:rPr lang="en-US" altLang="ko-KR" dirty="0" smtClean="0"/>
              <a:t> Trigger</a:t>
            </a:r>
            <a:endParaRPr lang="ko-KR" altLang="en-US"/>
          </a:p>
        </p:txBody>
      </p:sp>
      <p:pic>
        <p:nvPicPr>
          <p:cNvPr id="3074" name="Picture 2" descr="https://d2908q01vomqb2.cloudfront.net/5b384ce32d8cdef02bc3a139d4cac0a22bb029e8/2018/02/01/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321" y="1758293"/>
            <a:ext cx="10478044" cy="3729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4069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Lambda@Edge</a:t>
            </a:r>
            <a:r>
              <a:rPr lang="en-US" altLang="ko-KR" dirty="0" smtClean="0"/>
              <a:t> Trigger</a:t>
            </a:r>
            <a:endParaRPr lang="ko-KR" altLang="en-US"/>
          </a:p>
        </p:txBody>
      </p:sp>
      <p:sp>
        <p:nvSpPr>
          <p:cNvPr id="7" name="내용 개체 틀 4"/>
          <p:cNvSpPr>
            <a:spLocks noGrp="1"/>
          </p:cNvSpPr>
          <p:nvPr>
            <p:ph idx="1"/>
          </p:nvPr>
        </p:nvSpPr>
        <p:spPr>
          <a:xfrm>
            <a:off x="412626" y="1172861"/>
            <a:ext cx="10982739" cy="5007933"/>
          </a:xfrm>
        </p:spPr>
        <p:txBody>
          <a:bodyPr>
            <a:noAutofit/>
          </a:bodyPr>
          <a:lstStyle/>
          <a:p>
            <a:r>
              <a:rPr lang="en-US" altLang="ko-KR" dirty="0" err="1"/>
              <a:t>CloudFront</a:t>
            </a:r>
            <a:r>
              <a:rPr lang="en-US" altLang="ko-KR" dirty="0"/>
              <a:t> Viewer Request – </a:t>
            </a:r>
            <a:r>
              <a:rPr lang="en-US" altLang="ko-KR" dirty="0" err="1" smtClean="0"/>
              <a:t>CloudFront</a:t>
            </a:r>
            <a:r>
              <a:rPr lang="ko-KR" altLang="en-US" smtClean="0"/>
              <a:t>에 최종 사용자의 요청을 받으면</a:t>
            </a:r>
            <a:r>
              <a:rPr lang="en-US" altLang="ko-KR" dirty="0" smtClean="0"/>
              <a:t>, Edge(pop)</a:t>
            </a:r>
            <a:r>
              <a:rPr lang="ko-KR" altLang="en-US" smtClean="0"/>
              <a:t>에 컨텐츠가 캐싱되어 있는지 확인하기 전에 실행</a:t>
            </a:r>
            <a:endParaRPr lang="en-US" altLang="ko-KR" dirty="0"/>
          </a:p>
          <a:p>
            <a:r>
              <a:rPr lang="en-US" altLang="ko-KR" dirty="0" err="1" smtClean="0"/>
              <a:t>CloudFront</a:t>
            </a:r>
            <a:r>
              <a:rPr lang="en-US" altLang="ko-KR" dirty="0" smtClean="0"/>
              <a:t> </a:t>
            </a:r>
            <a:r>
              <a:rPr lang="en-US" altLang="ko-KR" dirty="0"/>
              <a:t>Origin Request – </a:t>
            </a:r>
            <a:r>
              <a:rPr lang="en-US" altLang="ko-KR" dirty="0" err="1" smtClean="0"/>
              <a:t>CloudFront</a:t>
            </a:r>
            <a:r>
              <a:rPr lang="ko-KR" altLang="en-US" smtClean="0"/>
              <a:t>에서 </a:t>
            </a:r>
            <a:r>
              <a:rPr lang="en-US" altLang="ko-KR" dirty="0" smtClean="0"/>
              <a:t>Origin</a:t>
            </a:r>
            <a:r>
              <a:rPr lang="ko-KR" altLang="en-US" smtClean="0"/>
              <a:t>에 컨텐츠를 전달할 때 실행</a:t>
            </a:r>
            <a:r>
              <a:rPr lang="en-US" altLang="ko-KR" dirty="0" smtClean="0"/>
              <a:t>, </a:t>
            </a:r>
            <a:r>
              <a:rPr lang="en-US" altLang="ko-KR" dirty="0"/>
              <a:t>Edge(pop)</a:t>
            </a:r>
            <a:r>
              <a:rPr lang="ko-KR" altLang="en-US"/>
              <a:t>에 컨텐츠가 </a:t>
            </a:r>
            <a:r>
              <a:rPr lang="ko-KR" altLang="en-US"/>
              <a:t>캐싱되어 </a:t>
            </a:r>
            <a:r>
              <a:rPr lang="ko-KR" altLang="en-US" smtClean="0"/>
              <a:t>있을 시 실행되지 않음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en-US" altLang="ko-KR" dirty="0" err="1"/>
              <a:t>CloudFront</a:t>
            </a:r>
            <a:r>
              <a:rPr lang="en-US" altLang="ko-KR" dirty="0"/>
              <a:t> Origin Response – </a:t>
            </a:r>
            <a:r>
              <a:rPr lang="en-US" altLang="ko-KR" dirty="0" err="1" smtClean="0"/>
              <a:t>CloudFront</a:t>
            </a:r>
            <a:r>
              <a:rPr lang="ko-KR" altLang="en-US" smtClean="0"/>
              <a:t>가 </a:t>
            </a:r>
            <a:r>
              <a:rPr lang="en-US" altLang="ko-KR" dirty="0" smtClean="0"/>
              <a:t>Origin</a:t>
            </a:r>
            <a:r>
              <a:rPr lang="ko-KR" altLang="en-US" smtClean="0"/>
              <a:t>에서 응답을 받고</a:t>
            </a:r>
            <a:r>
              <a:rPr lang="en-US" altLang="ko-KR" dirty="0" smtClean="0"/>
              <a:t>, </a:t>
            </a:r>
            <a:r>
              <a:rPr lang="ko-KR" altLang="en-US" smtClean="0"/>
              <a:t>컨텐츠를 캐싱하기 전에 실행</a:t>
            </a:r>
            <a:endParaRPr lang="en-US" altLang="ko-KR" dirty="0"/>
          </a:p>
          <a:p>
            <a:r>
              <a:rPr lang="en-US" altLang="ko-KR" dirty="0" err="1"/>
              <a:t>CloudFront</a:t>
            </a:r>
            <a:r>
              <a:rPr lang="en-US" altLang="ko-KR" dirty="0"/>
              <a:t> Viewer Response – </a:t>
            </a:r>
            <a:r>
              <a:rPr lang="ko-KR" altLang="en-US" smtClean="0"/>
              <a:t>요청된 컨텐츠를 최종 사용자에게 전달하기 전에 실행</a:t>
            </a:r>
            <a:r>
              <a:rPr lang="en-US" altLang="ko-KR" dirty="0" smtClean="0"/>
              <a:t>. </a:t>
            </a:r>
            <a:r>
              <a:rPr lang="ko-KR" altLang="en-US" smtClean="0"/>
              <a:t>컨텐츠의 캐싱 여부와 관계없이 실행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81536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Amazon CloudFront 글로벌 엣지 네트워크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171" y="940730"/>
            <a:ext cx="9628996" cy="5459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AWS </a:t>
            </a:r>
            <a:r>
              <a:rPr lang="en-US" altLang="ko-KR" dirty="0" err="1"/>
              <a:t>CloudFront</a:t>
            </a:r>
            <a:r>
              <a:rPr lang="en-US" altLang="ko-KR" dirty="0"/>
              <a:t> Edge</a:t>
            </a:r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412626" y="6314476"/>
            <a:ext cx="5404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hlinkClick r:id="rId3"/>
              </a:rPr>
              <a:t>https://aws.amazon.com/ko/cloudfront/details/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30016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오늘 만들어 볼 것</a:t>
            </a:r>
            <a:endParaRPr lang="ko-KR" altLang="en-US"/>
          </a:p>
        </p:txBody>
      </p:sp>
      <p:pic>
        <p:nvPicPr>
          <p:cNvPr id="9218" name="Picture 2" descr="https://d2908q01vomqb2.cloudfront.net/5b384ce32d8cdef02bc3a139d4cac0a22bb029e8/2018/02/20/Social-Media-Image-Resize-Images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607" b="18235"/>
          <a:stretch/>
        </p:blipFill>
        <p:spPr bwMode="auto">
          <a:xfrm>
            <a:off x="555239" y="1988190"/>
            <a:ext cx="11082695" cy="3296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십자형 3"/>
          <p:cNvSpPr/>
          <p:nvPr/>
        </p:nvSpPr>
        <p:spPr>
          <a:xfrm rot="2700000">
            <a:off x="3238150" y="939568"/>
            <a:ext cx="5117284" cy="5117284"/>
          </a:xfrm>
          <a:prstGeom prst="plus">
            <a:avLst>
              <a:gd name="adj" fmla="val 4172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55239" y="5923895"/>
            <a:ext cx="102497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3"/>
              </a:rPr>
              <a:t>https://aws.amazon.com/ko/blogs/networking-and-content-delivery/resizing-images-with-amazon-cloudfront-lambdaedge-aws-cdn-blog</a:t>
            </a:r>
            <a:r>
              <a:rPr lang="ko-KR" altLang="en-US" dirty="0" smtClean="0">
                <a:hlinkClick r:id="rId3"/>
              </a:rPr>
              <a:t>/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4232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5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오늘 만들어 볼 것</a:t>
            </a:r>
            <a:endParaRPr lang="ko-KR" altLang="en-US"/>
          </a:p>
        </p:txBody>
      </p:sp>
      <p:pic>
        <p:nvPicPr>
          <p:cNvPr id="4" name="Picture 4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307" y="2617352"/>
            <a:ext cx="849395" cy="113252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3993" y="2412322"/>
            <a:ext cx="897915" cy="1077497"/>
          </a:xfrm>
          <a:prstGeom prst="rect">
            <a:avLst/>
          </a:prstGeom>
        </p:spPr>
      </p:pic>
      <p:pic>
        <p:nvPicPr>
          <p:cNvPr id="7" name="Picture 9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904" y="2265806"/>
            <a:ext cx="1552830" cy="1861577"/>
          </a:xfrm>
          <a:prstGeom prst="rect">
            <a:avLst/>
          </a:prstGeom>
        </p:spPr>
      </p:pic>
      <p:sp>
        <p:nvSpPr>
          <p:cNvPr id="2" name="오른쪽 화살표 1"/>
          <p:cNvSpPr/>
          <p:nvPr/>
        </p:nvSpPr>
        <p:spPr>
          <a:xfrm>
            <a:off x="2340184" y="2662238"/>
            <a:ext cx="2317542" cy="279614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화살표 9"/>
          <p:cNvSpPr/>
          <p:nvPr/>
        </p:nvSpPr>
        <p:spPr>
          <a:xfrm>
            <a:off x="7418156" y="2662238"/>
            <a:ext cx="2317542" cy="279614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오른쪽 화살표 10"/>
          <p:cNvSpPr/>
          <p:nvPr/>
        </p:nvSpPr>
        <p:spPr>
          <a:xfrm rot="10800000">
            <a:off x="7418156" y="3508115"/>
            <a:ext cx="2317542" cy="279614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른쪽 화살표 11"/>
          <p:cNvSpPr/>
          <p:nvPr/>
        </p:nvSpPr>
        <p:spPr>
          <a:xfrm rot="10800000">
            <a:off x="2340184" y="3508115"/>
            <a:ext cx="2317542" cy="279614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92118" y="3880487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최종 사용자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791944" y="4249819"/>
            <a:ext cx="2318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Amazon </a:t>
            </a:r>
            <a:r>
              <a:rPr lang="en-US" altLang="ko-KR" dirty="0" err="1" smtClean="0"/>
              <a:t>CloudFront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999072" y="3505283"/>
            <a:ext cx="14077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Amazon S3</a:t>
            </a:r>
          </a:p>
          <a:p>
            <a:pPr algn="ctr"/>
            <a:r>
              <a:rPr lang="en-US" altLang="ko-KR" dirty="0" smtClean="0"/>
              <a:t>Origin</a:t>
            </a:r>
            <a:endParaRPr lang="ko-KR" altLang="en-US" dirty="0"/>
          </a:p>
        </p:txBody>
      </p:sp>
      <p:pic>
        <p:nvPicPr>
          <p:cNvPr id="8" name="Picture 4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5706" y="2501377"/>
            <a:ext cx="543639" cy="564959"/>
          </a:xfrm>
          <a:prstGeom prst="rect">
            <a:avLst/>
          </a:prstGeom>
        </p:spPr>
      </p:pic>
      <p:pic>
        <p:nvPicPr>
          <p:cNvPr id="9" name="Picture 4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2651" y="3365443"/>
            <a:ext cx="543639" cy="564959"/>
          </a:xfrm>
          <a:prstGeom prst="rect">
            <a:avLst/>
          </a:prstGeom>
        </p:spPr>
      </p:pic>
      <p:sp>
        <p:nvSpPr>
          <p:cNvPr id="13" name="타원 12"/>
          <p:cNvSpPr/>
          <p:nvPr/>
        </p:nvSpPr>
        <p:spPr>
          <a:xfrm>
            <a:off x="3106464" y="2531708"/>
            <a:ext cx="504295" cy="5042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/>
              <a:t>1</a:t>
            </a:r>
            <a:endParaRPr lang="ko-KR" altLang="en-US" sz="2000" b="1"/>
          </a:p>
        </p:txBody>
      </p:sp>
      <p:sp>
        <p:nvSpPr>
          <p:cNvPr id="17" name="타원 16"/>
          <p:cNvSpPr/>
          <p:nvPr/>
        </p:nvSpPr>
        <p:spPr>
          <a:xfrm>
            <a:off x="8279049" y="2531708"/>
            <a:ext cx="504295" cy="5042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/>
              <a:t>2</a:t>
            </a:r>
            <a:endParaRPr lang="ko-KR" altLang="en-US" sz="2000" b="1"/>
          </a:p>
        </p:txBody>
      </p:sp>
      <p:sp>
        <p:nvSpPr>
          <p:cNvPr id="18" name="타원 17"/>
          <p:cNvSpPr/>
          <p:nvPr/>
        </p:nvSpPr>
        <p:spPr>
          <a:xfrm>
            <a:off x="8279049" y="3426107"/>
            <a:ext cx="504295" cy="5042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/>
              <a:t>3</a:t>
            </a:r>
            <a:endParaRPr lang="ko-KR" altLang="en-US" sz="2000" b="1"/>
          </a:p>
        </p:txBody>
      </p:sp>
      <p:sp>
        <p:nvSpPr>
          <p:cNvPr id="19" name="타원 18"/>
          <p:cNvSpPr/>
          <p:nvPr/>
        </p:nvSpPr>
        <p:spPr>
          <a:xfrm>
            <a:off x="3106464" y="3426107"/>
            <a:ext cx="504295" cy="5042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/>
              <a:t>5</a:t>
            </a:r>
            <a:endParaRPr lang="ko-KR" altLang="en-US" sz="2000" b="1"/>
          </a:p>
        </p:txBody>
      </p:sp>
      <p:sp>
        <p:nvSpPr>
          <p:cNvPr id="16" name="위로 구부러진 화살표 15"/>
          <p:cNvSpPr/>
          <p:nvPr/>
        </p:nvSpPr>
        <p:spPr>
          <a:xfrm>
            <a:off x="7356028" y="3998000"/>
            <a:ext cx="2991932" cy="894399"/>
          </a:xfrm>
          <a:prstGeom prst="curvedUp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8930658" y="4641870"/>
            <a:ext cx="504295" cy="5042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/>
              <a:t>4</a:t>
            </a:r>
            <a:endParaRPr lang="ko-KR" altLang="en-US" sz="2000" b="1"/>
          </a:p>
        </p:txBody>
      </p:sp>
      <p:sp>
        <p:nvSpPr>
          <p:cNvPr id="22" name="TextBox 21"/>
          <p:cNvSpPr txBox="1"/>
          <p:nvPr/>
        </p:nvSpPr>
        <p:spPr>
          <a:xfrm>
            <a:off x="3358611" y="2092987"/>
            <a:ext cx="1625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AWS Lambda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968576" y="2976488"/>
            <a:ext cx="1625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AWS Lambda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623732" y="3994683"/>
            <a:ext cx="23391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변경된 이미지가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없을 시 가공 후 저장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4579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 전 알아야 할 내용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412626" y="1172861"/>
            <a:ext cx="11280365" cy="5007933"/>
          </a:xfrm>
        </p:spPr>
        <p:txBody>
          <a:bodyPr>
            <a:noAutofit/>
          </a:bodyPr>
          <a:lstStyle/>
          <a:p>
            <a:r>
              <a:rPr lang="en-US" altLang="ko-KR" sz="2800" dirty="0" smtClean="0"/>
              <a:t>Node.js </a:t>
            </a:r>
            <a:r>
              <a:rPr lang="ko-KR" altLang="en-US" sz="2800" smtClean="0"/>
              <a:t>패키징 용도로 </a:t>
            </a:r>
            <a:r>
              <a:rPr lang="en-US" altLang="ko-KR" sz="2800" dirty="0" smtClean="0"/>
              <a:t>Docker</a:t>
            </a:r>
            <a:r>
              <a:rPr lang="ko-KR" altLang="en-US" sz="2800" smtClean="0"/>
              <a:t>를 가볍게 사용한다</a:t>
            </a:r>
            <a:r>
              <a:rPr lang="en-US" altLang="ko-KR" sz="2800" dirty="0" smtClean="0"/>
              <a:t>.</a:t>
            </a:r>
          </a:p>
          <a:p>
            <a:r>
              <a:rPr lang="ko-KR" altLang="en-US" sz="2800" dirty="0" err="1" smtClean="0"/>
              <a:t>패키징</a:t>
            </a:r>
            <a:r>
              <a:rPr lang="ko-KR" altLang="en-US" sz="2800" dirty="0" smtClean="0"/>
              <a:t> 된 파일을 </a:t>
            </a:r>
            <a:r>
              <a:rPr lang="ko-KR" altLang="en-US" sz="2800" dirty="0" err="1" smtClean="0"/>
              <a:t>업로드한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Bucket</a:t>
            </a:r>
            <a:r>
              <a:rPr lang="ko-KR" altLang="en-US" sz="2800" smtClean="0"/>
              <a:t>은 </a:t>
            </a:r>
            <a:r>
              <a:rPr lang="en-US" altLang="ko-KR" sz="2800" dirty="0" smtClean="0"/>
              <a:t>Public</a:t>
            </a:r>
            <a:r>
              <a:rPr lang="ko-KR" altLang="en-US" sz="2800" smtClean="0"/>
              <a:t>이어야 한다</a:t>
            </a:r>
            <a:r>
              <a:rPr lang="en-US" altLang="ko-KR" sz="2800" dirty="0" smtClean="0"/>
              <a:t>.</a:t>
            </a:r>
            <a:endParaRPr lang="en-US" altLang="ko-KR" sz="2800" dirty="0" smtClean="0"/>
          </a:p>
          <a:p>
            <a:r>
              <a:rPr lang="en-US" altLang="ko-KR" sz="2800" dirty="0" smtClean="0"/>
              <a:t>EC2</a:t>
            </a:r>
            <a:r>
              <a:rPr lang="ko-KR" altLang="en-US" sz="2800" smtClean="0"/>
              <a:t>가 아닌 </a:t>
            </a:r>
            <a:r>
              <a:rPr lang="en-US" altLang="ko-KR" sz="2800" dirty="0" smtClean="0"/>
              <a:t>PC</a:t>
            </a:r>
            <a:r>
              <a:rPr lang="ko-KR" altLang="en-US" sz="2800" smtClean="0"/>
              <a:t>에서도 작업이 가능하다</a:t>
            </a:r>
            <a:r>
              <a:rPr lang="en-US" altLang="ko-KR" sz="2800" dirty="0" smtClean="0"/>
              <a:t>(Docker </a:t>
            </a:r>
            <a:r>
              <a:rPr lang="ko-KR" altLang="en-US" sz="2800" smtClean="0"/>
              <a:t>기반</a:t>
            </a:r>
            <a:r>
              <a:rPr lang="en-US" altLang="ko-KR" sz="2800" dirty="0" smtClean="0"/>
              <a:t>)</a:t>
            </a:r>
          </a:p>
          <a:p>
            <a:r>
              <a:rPr lang="en-US" altLang="ko-KR" sz="2800" dirty="0" smtClean="0"/>
              <a:t>Lambda function</a:t>
            </a:r>
            <a:r>
              <a:rPr lang="ko-KR" altLang="en-US" sz="2800" smtClean="0"/>
              <a:t>은 버지니아 지역에 만들어야 한다</a:t>
            </a:r>
            <a:r>
              <a:rPr lang="en-US" altLang="ko-KR" sz="2800" dirty="0" smtClean="0"/>
              <a:t>.</a:t>
            </a:r>
          </a:p>
          <a:p>
            <a:r>
              <a:rPr lang="ko-KR" altLang="en-US" sz="2800" dirty="0" smtClean="0"/>
              <a:t>문서와 달리 </a:t>
            </a:r>
            <a:r>
              <a:rPr lang="en-US" altLang="ko-KR" sz="2800" dirty="0" smtClean="0"/>
              <a:t>Origin bucket</a:t>
            </a:r>
            <a:r>
              <a:rPr lang="ko-KR" altLang="en-US" sz="2800" smtClean="0"/>
              <a:t>을 </a:t>
            </a:r>
            <a:r>
              <a:rPr lang="en-US" altLang="ko-KR" sz="2800" dirty="0" smtClean="0"/>
              <a:t>Seoul</a:t>
            </a:r>
            <a:r>
              <a:rPr lang="ko-KR" altLang="en-US" sz="2800" smtClean="0"/>
              <a:t>에 만든다</a:t>
            </a:r>
            <a:r>
              <a:rPr lang="en-US" altLang="ko-KR" sz="2800" dirty="0" smtClean="0"/>
              <a:t>.</a:t>
            </a:r>
          </a:p>
          <a:p>
            <a:r>
              <a:rPr lang="ko-KR" altLang="en-US" sz="2800" dirty="0" smtClean="0"/>
              <a:t>문서와 달리 </a:t>
            </a:r>
            <a:r>
              <a:rPr lang="en-US" altLang="ko-KR" sz="2800" dirty="0" err="1" smtClean="0"/>
              <a:t>CloudFormation</a:t>
            </a:r>
            <a:r>
              <a:rPr lang="ko-KR" altLang="en-US" sz="2800" smtClean="0"/>
              <a:t>을 사용하지 않는다</a:t>
            </a:r>
            <a:r>
              <a:rPr lang="en-US" altLang="ko-KR" sz="2800" dirty="0" smtClean="0"/>
              <a:t>.</a:t>
            </a:r>
          </a:p>
          <a:p>
            <a:r>
              <a:rPr lang="ko-KR" altLang="en-US" sz="2800" dirty="0" smtClean="0"/>
              <a:t>보안 추가요소로 </a:t>
            </a:r>
            <a:r>
              <a:rPr lang="en-US" altLang="ko-KR" sz="2800" dirty="0" smtClean="0"/>
              <a:t>OAI </a:t>
            </a:r>
            <a:r>
              <a:rPr lang="ko-KR" altLang="en-US" sz="2800" smtClean="0"/>
              <a:t>접근을 추가한다</a:t>
            </a:r>
            <a:r>
              <a:rPr lang="en-US" altLang="ko-KR" sz="2800" dirty="0" smtClean="0"/>
              <a:t>.</a:t>
            </a:r>
          </a:p>
          <a:p>
            <a:r>
              <a:rPr lang="en-US" altLang="ko-KR" sz="2800" dirty="0" smtClean="0"/>
              <a:t>Lambda Log</a:t>
            </a:r>
            <a:r>
              <a:rPr lang="ko-KR" altLang="en-US" sz="2800" smtClean="0"/>
              <a:t>는 아마 </a:t>
            </a:r>
            <a:r>
              <a:rPr lang="en-US" altLang="ko-KR" sz="2800" dirty="0" smtClean="0"/>
              <a:t>Seoul</a:t>
            </a:r>
            <a:r>
              <a:rPr lang="ko-KR" altLang="en-US" sz="2800" smtClean="0"/>
              <a:t>지역에 생길 것이다</a:t>
            </a:r>
            <a:r>
              <a:rPr lang="en-US" altLang="ko-KR" sz="2800" dirty="0" smtClean="0"/>
              <a:t>.</a:t>
            </a:r>
          </a:p>
          <a:p>
            <a:r>
              <a:rPr lang="ko-KR" altLang="en-US" sz="2800" dirty="0" smtClean="0"/>
              <a:t>요청 </a:t>
            </a:r>
            <a:r>
              <a:rPr lang="en-US" altLang="ko-KR" sz="2800" dirty="0" smtClean="0"/>
              <a:t>URI</a:t>
            </a:r>
            <a:r>
              <a:rPr lang="ko-KR" altLang="en-US" sz="2800" smtClean="0"/>
              <a:t>는 </a:t>
            </a:r>
            <a:r>
              <a:rPr lang="en-US" altLang="ko-KR" sz="2800" dirty="0"/>
              <a:t>https</a:t>
            </a:r>
            <a:r>
              <a:rPr lang="en-US" altLang="ko-KR" sz="2800" dirty="0" smtClean="0"/>
              <a:t>://{domain</a:t>
            </a:r>
            <a:r>
              <a:rPr lang="en-US" altLang="ko-KR" sz="2800" dirty="0"/>
              <a:t>}/images/image.jpg?d=100x100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2123525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:: </a:t>
            </a:r>
            <a:r>
              <a:rPr lang="en-US" altLang="ko-KR" dirty="0" err="1" smtClean="0"/>
              <a:t>CloudFront</a:t>
            </a:r>
            <a:r>
              <a:rPr lang="en-US" altLang="ko-KR" dirty="0" smtClean="0"/>
              <a:t> </a:t>
            </a:r>
            <a:r>
              <a:rPr lang="ko-KR" altLang="en-US" smtClean="0"/>
              <a:t>생성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5530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슬라이드 마스터 (표지,데모)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Pro + 나눔바른고딕 L">
      <a:majorFont>
        <a:latin typeface="Segoe Pro Medium"/>
        <a:ea typeface="나눔바른고딕"/>
        <a:cs typeface=""/>
      </a:majorFont>
      <a:minorFont>
        <a:latin typeface="Segoe Pro Light"/>
        <a:ea typeface="나눔바른고딕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zure_Boot_Camp_Korea.potx" id="{ABE38DC7-349A-4255-BE1C-5C0D99D9762D}" vid="{B2A233BF-52AF-40C8-9A9B-69814E2F500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Azure_Boot_Camp_Korea</Template>
  <TotalTime>17199</TotalTime>
  <Words>272</Words>
  <Application>Microsoft Office PowerPoint</Application>
  <PresentationFormat>와이드스크린</PresentationFormat>
  <Paragraphs>47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1" baseType="lpstr">
      <vt:lpstr>Segoe Pro Light</vt:lpstr>
      <vt:lpstr>Segoe Pro Medium</vt:lpstr>
      <vt:lpstr>나눔바른고딕</vt:lpstr>
      <vt:lpstr>나눔바른고딕 Light</vt:lpstr>
      <vt:lpstr>맑은 고딕</vt:lpstr>
      <vt:lpstr>Arial</vt:lpstr>
      <vt:lpstr>슬라이드 마스터 (표지,데모)</vt:lpstr>
      <vt:lpstr>Lambda@Edge로 Dist 구성하기</vt:lpstr>
      <vt:lpstr>Lambda@Edge</vt:lpstr>
      <vt:lpstr>Lambda@Edge Trigger</vt:lpstr>
      <vt:lpstr>Lambda@Edge Trigger</vt:lpstr>
      <vt:lpstr>AWS CloudFront Edge</vt:lpstr>
      <vt:lpstr>오늘 만들어 볼 것</vt:lpstr>
      <vt:lpstr>오늘 만들어 볼 것</vt:lpstr>
      <vt:lpstr>실습 전 알아야 할 내용</vt:lpstr>
      <vt:lpstr>실습 :: CloudFront 생성</vt:lpstr>
      <vt:lpstr>실습 :: S3 Origin Bucket 생성</vt:lpstr>
      <vt:lpstr>실습 :: Node.js 패키징하기</vt:lpstr>
      <vt:lpstr>실습 :: Lambda@Edge 구성</vt:lpstr>
      <vt:lpstr>Clean Up :: 리소스 정리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제목을 달아주세요.</dc:title>
  <dc:creator>Sejun Kim</dc:creator>
  <cp:lastModifiedBy>Kim Sejun</cp:lastModifiedBy>
  <cp:revision>215</cp:revision>
  <dcterms:created xsi:type="dcterms:W3CDTF">2017-04-15T15:33:27Z</dcterms:created>
  <dcterms:modified xsi:type="dcterms:W3CDTF">2018-06-08T01:02:42Z</dcterms:modified>
</cp:coreProperties>
</file>