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60" r:id="rId4"/>
    <p:sldId id="259" r:id="rId5"/>
    <p:sldId id="266" r:id="rId6"/>
    <p:sldId id="268" r:id="rId7"/>
    <p:sldId id="267" r:id="rId8"/>
    <p:sldId id="265" r:id="rId9"/>
    <p:sldId id="261" r:id="rId10"/>
    <p:sldId id="262" r:id="rId11"/>
    <p:sldId id="258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1FB5A4-3E14-450A-BD18-AD0EF9E30311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ENM Presentation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5400" dirty="0" smtClean="0"/>
              <a:t>Time to Socialize</a:t>
            </a:r>
          </a:p>
          <a:p>
            <a:pPr algn="ctr"/>
            <a:r>
              <a:rPr lang="en-US" sz="5400" dirty="0" smtClean="0"/>
              <a:t>(⌐■_■)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Bad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Kidnap (Allow tracking from certain people, parental control)</a:t>
            </a:r>
          </a:p>
          <a:p>
            <a:r>
              <a:rPr lang="en-US" dirty="0" smtClean="0"/>
              <a:t>Fake accounts</a:t>
            </a:r>
          </a:p>
          <a:p>
            <a:r>
              <a:rPr lang="en-US" dirty="0" smtClean="0"/>
              <a:t>Illegitimate feedback</a:t>
            </a:r>
          </a:p>
          <a:p>
            <a:r>
              <a:rPr lang="en-US" dirty="0" smtClean="0"/>
              <a:t>Rape (Research dating websites)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- J2EE (</a:t>
            </a:r>
            <a:r>
              <a:rPr lang="fr-FR" dirty="0" err="1" smtClean="0"/>
              <a:t>Tomcat</a:t>
            </a:r>
            <a:r>
              <a:rPr lang="fr-FR" dirty="0" smtClean="0"/>
              <a:t> Web Server)</a:t>
            </a:r>
          </a:p>
          <a:p>
            <a:r>
              <a:rPr lang="fr-FR" dirty="0" smtClean="0"/>
              <a:t>SQL – MySQL</a:t>
            </a:r>
          </a:p>
          <a:p>
            <a:r>
              <a:rPr lang="fr-FR" dirty="0" smtClean="0"/>
              <a:t>JavaScript – </a:t>
            </a:r>
            <a:r>
              <a:rPr lang="fr-FR" dirty="0" err="1" smtClean="0"/>
              <a:t>JQuery</a:t>
            </a:r>
            <a:endParaRPr lang="fr-FR" dirty="0" smtClean="0"/>
          </a:p>
          <a:p>
            <a:r>
              <a:rPr lang="fr-FR" dirty="0" smtClean="0"/>
              <a:t>XML</a:t>
            </a:r>
          </a:p>
          <a:p>
            <a:r>
              <a:rPr lang="fr-FR" dirty="0" smtClean="0"/>
              <a:t>XHTML</a:t>
            </a:r>
          </a:p>
          <a:p>
            <a:r>
              <a:rPr lang="fr-FR" dirty="0" smtClean="0"/>
              <a:t>CSS</a:t>
            </a:r>
          </a:p>
          <a:p>
            <a:r>
              <a:rPr lang="fr-FR" dirty="0" smtClean="0"/>
              <a:t>Google </a:t>
            </a:r>
            <a:r>
              <a:rPr lang="fr-FR" dirty="0" err="1" smtClean="0"/>
              <a:t>Maps</a:t>
            </a:r>
            <a:r>
              <a:rPr lang="fr-FR" dirty="0" smtClean="0"/>
              <a:t> JavaScript API v3 - Places Library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ENM 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people to subscribe to ENM events so they are informed once the host makes another.</a:t>
            </a:r>
          </a:p>
          <a:p>
            <a:r>
              <a:rPr lang="en-US" dirty="0" smtClean="0"/>
              <a:t>Allow users to have a trusted list.</a:t>
            </a:r>
          </a:p>
          <a:p>
            <a:r>
              <a:rPr lang="en-US" dirty="0" smtClean="0"/>
              <a:t>You can accept ignore or decline or say maybe to invites.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users to Create Private Network.</a:t>
            </a:r>
          </a:p>
          <a:p>
            <a:r>
              <a:rPr lang="en-US" dirty="0" smtClean="0"/>
              <a:t>Automatically Switch your lobbies location depending on where you are by Zip, State, etc.</a:t>
            </a:r>
          </a:p>
          <a:p>
            <a:r>
              <a:rPr lang="en-US" dirty="0" smtClean="0"/>
              <a:t>Broadcast messages of a mandatory Category</a:t>
            </a:r>
          </a:p>
          <a:p>
            <a:r>
              <a:rPr lang="en-US" dirty="0" smtClean="0"/>
              <a:t>People who pay can </a:t>
            </a:r>
            <a:r>
              <a:rPr lang="en-US" smtClean="0"/>
              <a:t>broadcast more.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ENM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ENM = Events Near Me</a:t>
            </a:r>
          </a:p>
          <a:p>
            <a:r>
              <a:rPr lang="en-US" dirty="0" smtClean="0"/>
              <a:t>It’s a system that allows users to socialize with other people around them.</a:t>
            </a:r>
          </a:p>
          <a:p>
            <a:r>
              <a:rPr lang="en-US" dirty="0" smtClean="0"/>
              <a:t>Users can host or join events made by other people.</a:t>
            </a:r>
          </a:p>
          <a:p>
            <a:r>
              <a:rPr lang="en-US" dirty="0" smtClean="0"/>
              <a:t>The system will aim to be secure and easy to use.</a:t>
            </a:r>
          </a:p>
          <a:p>
            <a:r>
              <a:rPr lang="en-US" dirty="0" smtClean="0"/>
              <a:t>It will provide many event customization options, for hosting and joining events.</a:t>
            </a:r>
          </a:p>
          <a:p>
            <a:r>
              <a:rPr lang="en-US" dirty="0" smtClean="0"/>
              <a:t>Possible sites; </a:t>
            </a:r>
            <a:r>
              <a:rPr lang="en-US" dirty="0" smtClean="0"/>
              <a:t>“</a:t>
            </a:r>
            <a:r>
              <a:rPr lang="en-US" dirty="0" err="1" smtClean="0"/>
              <a:t>Near.me</a:t>
            </a:r>
            <a:r>
              <a:rPr lang="en-US" dirty="0" smtClean="0"/>
              <a:t>“ </a:t>
            </a:r>
            <a:r>
              <a:rPr lang="en-US" dirty="0" smtClean="0"/>
              <a:t>and </a:t>
            </a:r>
            <a:r>
              <a:rPr lang="en-US" dirty="0" smtClean="0"/>
              <a:t>“NearMe.com”.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users to create Events which other users can join. Users can browse events by category near their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Allow business accounts to broadcast and service users.</a:t>
            </a:r>
          </a:p>
          <a:p>
            <a:r>
              <a:rPr lang="en-US" dirty="0" smtClean="0"/>
              <a:t>Interactive Bubble </a:t>
            </a:r>
            <a:r>
              <a:rPr lang="en-US" dirty="0" smtClean="0"/>
              <a:t>B</a:t>
            </a:r>
            <a:r>
              <a:rPr lang="en-US" dirty="0" smtClean="0"/>
              <a:t>utt idea, which acts as a Bubble themed calendar.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They can freely Join events unless the host enables pending sign-ups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Don’t allow users to jump others with negative or positive feedback. Good solution might be to append friend feedback.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The host can set mandatory information that must be provided by the guest(Name, Phone</a:t>
            </a:r>
            <a:r>
              <a:rPr lang="en-US" dirty="0" smtClean="0"/>
              <a:t>, </a:t>
            </a:r>
            <a:r>
              <a:rPr lang="en-US" dirty="0" smtClean="0"/>
              <a:t>A</a:t>
            </a:r>
            <a:r>
              <a:rPr lang="en-US" dirty="0" smtClean="0"/>
              <a:t>ddress, etc.) before allowing them to join.</a:t>
            </a:r>
          </a:p>
          <a:p>
            <a:r>
              <a:rPr lang="en-US" dirty="0" smtClean="0"/>
              <a:t>Add disclaimers and safety tips.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Accounts (Restaurants, Baby Sitters)</a:t>
            </a:r>
          </a:p>
          <a:p>
            <a:r>
              <a:rPr lang="en-US" dirty="0" smtClean="0"/>
              <a:t>Normal User Accounts</a:t>
            </a:r>
          </a:p>
          <a:p>
            <a:r>
              <a:rPr lang="en-US" dirty="0" smtClean="0"/>
              <a:t>Premium User Accounts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Business Accounts to be highlighted as premium events.</a:t>
            </a:r>
          </a:p>
          <a:p>
            <a:r>
              <a:rPr lang="en-US" dirty="0" smtClean="0"/>
              <a:t>Allow Normal Users to get Premium for free depending on their contribution to ENM, or by taking surveys.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Voice Command</a:t>
            </a:r>
          </a:p>
          <a:p>
            <a:r>
              <a:rPr lang="en-US" dirty="0" smtClean="0"/>
              <a:t>Event Notifications (Set Notification Criteria).</a:t>
            </a:r>
          </a:p>
          <a:p>
            <a:r>
              <a:rPr lang="en-US" dirty="0" smtClean="0"/>
              <a:t>For Guest share events with other users and set it so that it joins the events if your required list of people join as well. Also, allow to set a decision deadline.</a:t>
            </a:r>
          </a:p>
          <a:p>
            <a:r>
              <a:rPr lang="en-US" dirty="0" smtClean="0"/>
              <a:t>For Host allow them hand out passwords or receipts. Also, set a limit to how many people can join.</a:t>
            </a:r>
          </a:p>
          <a:p>
            <a:r>
              <a:rPr lang="en-US" dirty="0" smtClean="0"/>
              <a:t>Allow users to have favorites/preferences of almost everything (Friends, Businesses, Events).</a:t>
            </a:r>
          </a:p>
          <a:p>
            <a:r>
              <a:rPr lang="en-US" dirty="0" smtClean="0"/>
              <a:t>Add a “What’s Hot Near Me?” list per category.</a:t>
            </a:r>
          </a:p>
          <a:p>
            <a:r>
              <a:rPr lang="en-US" dirty="0" smtClean="0"/>
              <a:t>Allow event screenshots to be displayed. Snap 1 event picture from an event.</a:t>
            </a:r>
          </a:p>
          <a:p>
            <a:r>
              <a:rPr lang="en-US" dirty="0" err="1" smtClean="0"/>
              <a:t>Onstar</a:t>
            </a:r>
            <a:r>
              <a:rPr lang="en-US" dirty="0" smtClean="0"/>
              <a:t> like support. Trail of spots visited.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Making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create a Buddy list or groups.</a:t>
            </a:r>
          </a:p>
          <a:p>
            <a:r>
              <a:rPr lang="en-US" dirty="0" smtClean="0"/>
              <a:t>Able to join events with criteria.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Yard Sale</a:t>
            </a:r>
          </a:p>
          <a:p>
            <a:r>
              <a:rPr lang="en-US" dirty="0" smtClean="0"/>
              <a:t>Gaming Events</a:t>
            </a:r>
          </a:p>
          <a:p>
            <a:r>
              <a:rPr lang="en-US" dirty="0" smtClean="0"/>
              <a:t>Bubble Tag (Walking around with an invisible sign.)</a:t>
            </a:r>
          </a:p>
          <a:p>
            <a:r>
              <a:rPr lang="en-US" dirty="0" smtClean="0"/>
              <a:t>Reservation for restaurant and other places.</a:t>
            </a:r>
          </a:p>
          <a:p>
            <a:r>
              <a:rPr lang="en-US" dirty="0" smtClean="0"/>
              <a:t>People can meet and make plans in new areas.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1190</TotalTime>
  <Words>515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ENM Presentation</vt:lpstr>
      <vt:lpstr>What is ENM ?</vt:lpstr>
      <vt:lpstr>Overview</vt:lpstr>
      <vt:lpstr>Security</vt:lpstr>
      <vt:lpstr>Type of Accounts</vt:lpstr>
      <vt:lpstr>How to make Revenue</vt:lpstr>
      <vt:lpstr>Fancy Ideas</vt:lpstr>
      <vt:lpstr>Benefits of Making an Account</vt:lpstr>
      <vt:lpstr>Good Uses</vt:lpstr>
      <vt:lpstr>Possible Bad Uses</vt:lpstr>
      <vt:lpstr>Technologies</vt:lpstr>
      <vt:lpstr>ENM Future Features</vt:lpstr>
      <vt:lpstr>Hope Ideas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DMastaGX</dc:creator>
  <cp:lastModifiedBy>DMGX</cp:lastModifiedBy>
  <cp:revision>65</cp:revision>
  <dcterms:created xsi:type="dcterms:W3CDTF">2012-03-25T15:18:22Z</dcterms:created>
  <dcterms:modified xsi:type="dcterms:W3CDTF">2014-03-24T05:58:12Z</dcterms:modified>
</cp:coreProperties>
</file>