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6" r:id="rId1"/>
  </p:sldMasterIdLst>
  <p:sldIdLst>
    <p:sldId id="256" r:id="rId2"/>
    <p:sldId id="257" r:id="rId3"/>
    <p:sldId id="260" r:id="rId4"/>
    <p:sldId id="269" r:id="rId5"/>
    <p:sldId id="262" r:id="rId6"/>
    <p:sldId id="263" r:id="rId7"/>
    <p:sldId id="264" r:id="rId8"/>
    <p:sldId id="265" r:id="rId9"/>
    <p:sldId id="261" r:id="rId10"/>
    <p:sldId id="268" r:id="rId11"/>
    <p:sldId id="267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D1FB5A4-3E14-450A-BD18-AD0EF9E30311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1006814-CC6E-496B-AAD1-1BDA97F8D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B5A4-3E14-450A-BD18-AD0EF9E30311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6814-CC6E-496B-AAD1-1BDA97F8D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B5A4-3E14-450A-BD18-AD0EF9E30311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6814-CC6E-496B-AAD1-1BDA97F8D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D1FB5A4-3E14-450A-BD18-AD0EF9E30311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6814-CC6E-496B-AAD1-1BDA97F8D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D1FB5A4-3E14-450A-BD18-AD0EF9E30311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1006814-CC6E-496B-AAD1-1BDA97F8D88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D1FB5A4-3E14-450A-BD18-AD0EF9E30311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1006814-CC6E-496B-AAD1-1BDA97F8D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D1FB5A4-3E14-450A-BD18-AD0EF9E30311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1006814-CC6E-496B-AAD1-1BDA97F8D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B5A4-3E14-450A-BD18-AD0EF9E30311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6814-CC6E-496B-AAD1-1BDA97F8D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D1FB5A4-3E14-450A-BD18-AD0EF9E30311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1006814-CC6E-496B-AAD1-1BDA97F8D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D1FB5A4-3E14-450A-BD18-AD0EF9E30311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1006814-CC6E-496B-AAD1-1BDA97F8D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D1FB5A4-3E14-450A-BD18-AD0EF9E30311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1006814-CC6E-496B-AAD1-1BDA97F8D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D1FB5A4-3E14-450A-BD18-AD0EF9E30311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1006814-CC6E-496B-AAD1-1BDA97F8D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 smtClean="0"/>
              <a:t>Real Lean Fitness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Time To Get Lean</a:t>
            </a:r>
          </a:p>
          <a:p>
            <a:pPr algn="ctr"/>
            <a:r>
              <a:rPr lang="en-US" sz="5400" dirty="0" smtClean="0"/>
              <a:t>(⌐■_■)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Real Lean Fitness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are never shown their internal Account ID (Revenue Assurance).</a:t>
            </a:r>
          </a:p>
          <a:p>
            <a:r>
              <a:rPr lang="en-US" dirty="0" smtClean="0"/>
              <a:t>Client side user input validation.</a:t>
            </a:r>
          </a:p>
          <a:p>
            <a:r>
              <a:rPr lang="en-US" dirty="0" smtClean="0"/>
              <a:t>Server side user input validation.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Phase 2 (</a:t>
            </a:r>
            <a:r>
              <a:rPr lang="en-US" smtClean="0"/>
              <a:t>Post Launch</a:t>
            </a:r>
            <a:r>
              <a:rPr lang="en-US" dirty="0" smtClean="0"/>
              <a:t>)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Calorie Counter</a:t>
            </a:r>
          </a:p>
          <a:p>
            <a:r>
              <a:rPr lang="en-US" dirty="0" smtClean="0"/>
              <a:t>Dynamic </a:t>
            </a:r>
            <a:r>
              <a:rPr lang="en-US" smtClean="0"/>
              <a:t>Progress </a:t>
            </a:r>
            <a:r>
              <a:rPr lang="en-US" sz="2400" smtClean="0"/>
              <a:t>[Animated </a:t>
            </a:r>
            <a:r>
              <a:rPr lang="en-US" sz="2400" dirty="0" smtClean="0"/>
              <a:t>charts/bars]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Java - J2EE (</a:t>
            </a:r>
            <a:r>
              <a:rPr lang="fr-FR" dirty="0" err="1" smtClean="0"/>
              <a:t>Tomcat</a:t>
            </a:r>
            <a:r>
              <a:rPr lang="fr-FR" dirty="0" smtClean="0"/>
              <a:t> Web Server)</a:t>
            </a:r>
          </a:p>
          <a:p>
            <a:r>
              <a:rPr lang="fr-FR" dirty="0" smtClean="0"/>
              <a:t>SQL – MySQL</a:t>
            </a:r>
          </a:p>
          <a:p>
            <a:r>
              <a:rPr lang="fr-FR" dirty="0" smtClean="0"/>
              <a:t>JavaScript – </a:t>
            </a:r>
            <a:r>
              <a:rPr lang="fr-FR" dirty="0" err="1" smtClean="0"/>
              <a:t>JQuery</a:t>
            </a:r>
            <a:r>
              <a:rPr lang="fr-FR" dirty="0" smtClean="0"/>
              <a:t> / AJAX</a:t>
            </a:r>
          </a:p>
          <a:p>
            <a:r>
              <a:rPr lang="fr-FR" dirty="0" smtClean="0"/>
              <a:t>XML</a:t>
            </a:r>
          </a:p>
          <a:p>
            <a:r>
              <a:rPr lang="fr-FR" dirty="0" smtClean="0"/>
              <a:t>XHTML</a:t>
            </a:r>
          </a:p>
          <a:p>
            <a:r>
              <a:rPr lang="fr-FR" dirty="0" smtClean="0"/>
              <a:t>CSS</a:t>
            </a:r>
          </a:p>
          <a:p>
            <a:r>
              <a:rPr lang="fr-FR" dirty="0" smtClean="0"/>
              <a:t>Google </a:t>
            </a:r>
            <a:r>
              <a:rPr lang="fr-FR" dirty="0" err="1" smtClean="0"/>
              <a:t>Maps</a:t>
            </a:r>
            <a:r>
              <a:rPr lang="fr-FR" dirty="0" smtClean="0"/>
              <a:t> JavaScript API v3 - Places Library</a:t>
            </a:r>
          </a:p>
          <a:p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What is RLF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Real Lean Fitness is a web application geared towards helping people stay fit.</a:t>
            </a:r>
          </a:p>
          <a:p>
            <a:r>
              <a:rPr lang="en-US" dirty="0" smtClean="0"/>
              <a:t>This is done by providing the proper workout and meal plan tailored to a specific person’s needs.</a:t>
            </a:r>
          </a:p>
          <a:p>
            <a:r>
              <a:rPr lang="en-US" dirty="0" smtClean="0"/>
              <a:t>It will provide many features and tools to help people achieve their dream body.</a:t>
            </a:r>
          </a:p>
          <a:p>
            <a:r>
              <a:rPr lang="en-US" dirty="0" smtClean="0"/>
              <a:t>Subscriptions to this service will be for a lifetime for the </a:t>
            </a:r>
            <a:r>
              <a:rPr lang="en-US" smtClean="0"/>
              <a:t>low price of $9.99.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Phase 1 Membership Features (HP = Homepage)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Under Phase 1 Free Features.</a:t>
            </a:r>
          </a:p>
          <a:p>
            <a:r>
              <a:rPr lang="en-US" dirty="0" smtClean="0"/>
              <a:t>Unlimited Workout plans.</a:t>
            </a:r>
          </a:p>
          <a:p>
            <a:r>
              <a:rPr lang="en-US" dirty="0" smtClean="0"/>
              <a:t>Unlimited Meal Plans.</a:t>
            </a:r>
          </a:p>
          <a:p>
            <a:r>
              <a:rPr lang="en-US" dirty="0" smtClean="0"/>
              <a:t>Exercise Dictionary.</a:t>
            </a:r>
          </a:p>
          <a:p>
            <a:r>
              <a:rPr lang="en-US" dirty="0" smtClean="0"/>
              <a:t>Food Dictionary.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Phase 1 Free Features (HP = Homepage)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Account Activation via PayPal payment </a:t>
            </a:r>
            <a:r>
              <a:rPr lang="en-US" b="1" dirty="0" smtClean="0"/>
              <a:t>(HP)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Username/Password retrieval functions </a:t>
            </a:r>
            <a:r>
              <a:rPr lang="en-US" b="1" dirty="0" smtClean="0"/>
              <a:t>(HP)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Contact Us feature </a:t>
            </a:r>
            <a:r>
              <a:rPr lang="en-US" b="1" dirty="0" smtClean="0"/>
              <a:t>(HP)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Before and After picture upload.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GX To Do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trike="sngStrike" dirty="0" smtClean="0"/>
              <a:t>Add extra Disabled column for the accounts table. All accounts created initially will be disabled.</a:t>
            </a:r>
          </a:p>
          <a:p>
            <a:r>
              <a:rPr lang="en-US" strike="sngStrike" dirty="0" smtClean="0"/>
              <a:t>Add AJAX Submission to the Registration and Login Forms.</a:t>
            </a:r>
          </a:p>
          <a:p>
            <a:r>
              <a:rPr lang="en-US" b="1" dirty="0" smtClean="0"/>
              <a:t>Add AJAX User Input Validation to the Registration and Login Forms.</a:t>
            </a:r>
          </a:p>
          <a:p>
            <a:r>
              <a:rPr lang="en-US" strike="sngStrike" dirty="0" smtClean="0"/>
              <a:t>PayPal Button.</a:t>
            </a:r>
          </a:p>
          <a:p>
            <a:r>
              <a:rPr lang="en-US" strike="sngStrike" dirty="0" smtClean="0"/>
              <a:t>Automatic account creation upon successful subscription payment. (Create account upon registration, E-Mail steps to pay and activate account, activate account upon successful payment), Also Account Number can serve as the Registration Receipt.</a:t>
            </a:r>
          </a:p>
          <a:p>
            <a:r>
              <a:rPr lang="en-US" strike="sngStrike" dirty="0" smtClean="0"/>
              <a:t>PayPal Cancel Page. Redirects to Homepage in 5-10 seconds and allows manual redirect.</a:t>
            </a:r>
          </a:p>
          <a:p>
            <a:r>
              <a:rPr lang="en-US" strike="sngStrike" dirty="0" smtClean="0"/>
              <a:t>Add Fixed Activation Reminder DIV for Deactivated users.</a:t>
            </a:r>
          </a:p>
          <a:p>
            <a:r>
              <a:rPr lang="en-US" b="1" dirty="0" smtClean="0"/>
              <a:t>Change Password and Forgot Username/Password Features.</a:t>
            </a:r>
          </a:p>
          <a:p>
            <a:r>
              <a:rPr lang="en-US" b="1" dirty="0" smtClean="0"/>
              <a:t>Upon successful login enable the “Remember Me” feature.</a:t>
            </a:r>
            <a:endParaRPr lang="en-US" strike="sngStrike" dirty="0" smtClean="0"/>
          </a:p>
          <a:p>
            <a:r>
              <a:rPr lang="en-US" b="1" dirty="0" smtClean="0"/>
              <a:t>Create Deactivated account page forward for </a:t>
            </a:r>
            <a:r>
              <a:rPr lang="en-US" b="1" dirty="0" smtClean="0"/>
              <a:t>every paid </a:t>
            </a:r>
            <a:r>
              <a:rPr lang="en-US" b="1" dirty="0" smtClean="0"/>
              <a:t>JSP.</a:t>
            </a:r>
          </a:p>
          <a:p>
            <a:r>
              <a:rPr lang="en-US" b="1" dirty="0" smtClean="0"/>
              <a:t>Add user session functionality to every JSP.</a:t>
            </a:r>
          </a:p>
          <a:p>
            <a:r>
              <a:rPr lang="en-US" b="1" dirty="0" smtClean="0"/>
              <a:t>Workout and Meal plan</a:t>
            </a:r>
            <a:r>
              <a:rPr lang="en-US" b="1" dirty="0" smtClean="0"/>
              <a:t> </a:t>
            </a:r>
            <a:r>
              <a:rPr lang="en-US" b="1" dirty="0" smtClean="0"/>
              <a:t>E-Mail </a:t>
            </a:r>
            <a:r>
              <a:rPr lang="en-US" b="1" smtClean="0"/>
              <a:t>scheduler</a:t>
            </a:r>
            <a:r>
              <a:rPr lang="en-US" b="1" smtClean="0"/>
              <a:t>.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JR To Do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Convert the RLF Homepage to the parallax scrolling style </a:t>
            </a:r>
            <a:r>
              <a:rPr lang="en-US" smtClean="0"/>
              <a:t>(Then the other pages).</a:t>
            </a:r>
            <a:endParaRPr lang="en-US" dirty="0" smtClean="0"/>
          </a:p>
          <a:p>
            <a:r>
              <a:rPr lang="en-US" dirty="0" smtClean="0"/>
              <a:t>Front-end visual design for the entire web application.</a:t>
            </a:r>
          </a:p>
          <a:p>
            <a:r>
              <a:rPr lang="en-US" dirty="0" smtClean="0"/>
              <a:t>HTML Page for activation E-Mail.</a:t>
            </a:r>
          </a:p>
          <a:p>
            <a:r>
              <a:rPr lang="en-US" dirty="0" smtClean="0"/>
              <a:t>Workout Plan and Meal plan request page.</a:t>
            </a:r>
          </a:p>
          <a:p>
            <a:r>
              <a:rPr lang="en-US" dirty="0" smtClean="0"/>
              <a:t>Exercise Dictionary Search page.</a:t>
            </a:r>
          </a:p>
          <a:p>
            <a:r>
              <a:rPr lang="en-US" dirty="0" smtClean="0"/>
              <a:t>Food Dictionary Search page.</a:t>
            </a:r>
          </a:p>
          <a:p>
            <a:r>
              <a:rPr lang="en-US" dirty="0" smtClean="0"/>
              <a:t>FAQ Page with Search function.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Esco</a:t>
            </a:r>
            <a:r>
              <a:rPr lang="en-US" dirty="0" smtClean="0"/>
              <a:t> To Do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Unlimited Workout plans.</a:t>
            </a:r>
          </a:p>
          <a:p>
            <a:r>
              <a:rPr lang="en-US" dirty="0" smtClean="0"/>
              <a:t>Unlimited Meal Plans.</a:t>
            </a:r>
          </a:p>
          <a:p>
            <a:r>
              <a:rPr lang="en-US" dirty="0" smtClean="0"/>
              <a:t>Consolidate the data to create Workout PDFs which will contain the format (RLF Logo, Summary detailing Reason for receiving this PDF,  Food shopping list, and finally a daily breakdown of Workout and Meals for the entire week.)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MGG To Do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E-Mail HTML.</a:t>
            </a:r>
          </a:p>
          <a:p>
            <a:r>
              <a:rPr lang="en-US" dirty="0" smtClean="0"/>
              <a:t>Create a Java based BMI calculator.</a:t>
            </a:r>
          </a:p>
          <a:p>
            <a:r>
              <a:rPr lang="en-US" dirty="0" smtClean="0"/>
              <a:t>Populate Image and Info for Workouts depicted on the Exercise Dictionary.</a:t>
            </a:r>
          </a:p>
          <a:p>
            <a:r>
              <a:rPr lang="en-US" dirty="0" smtClean="0"/>
              <a:t>Populate Image and Info for Meals depicted on the Food Dictionary.</a:t>
            </a:r>
          </a:p>
          <a:p>
            <a:r>
              <a:rPr lang="en-US" dirty="0" smtClean="0"/>
              <a:t>Provide Quality Assurance for the Real Lean Fitness web application.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Encrypted user Passwords.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2309</TotalTime>
  <Words>535</Words>
  <Application>Microsoft Office PowerPoint</Application>
  <PresentationFormat>On-screen Show (4:3)</PresentationFormat>
  <Paragraphs>67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Verve</vt:lpstr>
      <vt:lpstr>Real Lean Fitness</vt:lpstr>
      <vt:lpstr>What is RLF ?</vt:lpstr>
      <vt:lpstr>Phase 1 Membership Features (HP = Homepage)</vt:lpstr>
      <vt:lpstr>Phase 1 Free Features (HP = Homepage)</vt:lpstr>
      <vt:lpstr>GX To Do List</vt:lpstr>
      <vt:lpstr>JR To Do List</vt:lpstr>
      <vt:lpstr>Esco To Do List</vt:lpstr>
      <vt:lpstr>MGG To Do List</vt:lpstr>
      <vt:lpstr>User Security</vt:lpstr>
      <vt:lpstr>Real Lean Fitness Security</vt:lpstr>
      <vt:lpstr>Phase 2 (Post Launch) Features</vt:lpstr>
      <vt:lpstr>Technologies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DMastaGX</dc:creator>
  <cp:lastModifiedBy>DMGX</cp:lastModifiedBy>
  <cp:revision>114</cp:revision>
  <dcterms:created xsi:type="dcterms:W3CDTF">2012-03-25T15:18:22Z</dcterms:created>
  <dcterms:modified xsi:type="dcterms:W3CDTF">2014-10-02T01:08:27Z</dcterms:modified>
</cp:coreProperties>
</file>