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01AC41-5702-4FED-806F-2129D3CCE9BC}" v="147" dt="2023-07-03T19:02:01.6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GYoldov20/School-Project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9600" b="1" dirty="0">
                <a:solidFill>
                  <a:srgbClr val="FFFFFF"/>
                </a:solidFill>
                <a:latin typeface="Calibri"/>
                <a:cs typeface="Calibri Light"/>
              </a:rPr>
              <a:t>To-Do List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1F55C5D-1648-4BE3-932D-8CADBF3F6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C75F56-057B-076A-16DB-06AFCD846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67512"/>
            <a:ext cx="10908792" cy="10698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b="1" dirty="0"/>
              <a:t>Apps used to create the project</a:t>
            </a:r>
            <a:endParaRPr lang="en-US" sz="5400" b="1" dirty="0">
              <a:cs typeface="Calibri Light"/>
            </a:endParaRP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A38E1331-B5A6-44BE-BF4E-EE6C2FD2A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10000" y="1776977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744583 w 4572000"/>
              <a:gd name="connsiteY1" fmla="*/ 0 h 18288"/>
              <a:gd name="connsiteX2" fmla="*/ 1352006 w 4572000"/>
              <a:gd name="connsiteY2" fmla="*/ 0 h 18288"/>
              <a:gd name="connsiteX3" fmla="*/ 2050869 w 4572000"/>
              <a:gd name="connsiteY3" fmla="*/ 0 h 18288"/>
              <a:gd name="connsiteX4" fmla="*/ 2612571 w 4572000"/>
              <a:gd name="connsiteY4" fmla="*/ 0 h 18288"/>
              <a:gd name="connsiteX5" fmla="*/ 3357154 w 4572000"/>
              <a:gd name="connsiteY5" fmla="*/ 0 h 18288"/>
              <a:gd name="connsiteX6" fmla="*/ 401029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265714 w 4572000"/>
              <a:gd name="connsiteY10" fmla="*/ 18288 h 18288"/>
              <a:gd name="connsiteX11" fmla="*/ 2521131 w 4572000"/>
              <a:gd name="connsiteY11" fmla="*/ 18288 h 18288"/>
              <a:gd name="connsiteX12" fmla="*/ 1867989 w 4572000"/>
              <a:gd name="connsiteY12" fmla="*/ 18288 h 18288"/>
              <a:gd name="connsiteX13" fmla="*/ 1352006 w 4572000"/>
              <a:gd name="connsiteY13" fmla="*/ 18288 h 18288"/>
              <a:gd name="connsiteX14" fmla="*/ 83602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335213" y="-5275"/>
                  <a:pt x="446637" y="2749"/>
                  <a:pt x="744583" y="0"/>
                </a:cubicBezTo>
                <a:cubicBezTo>
                  <a:pt x="1042529" y="-2749"/>
                  <a:pt x="1223095" y="8165"/>
                  <a:pt x="1352006" y="0"/>
                </a:cubicBezTo>
                <a:cubicBezTo>
                  <a:pt x="1480917" y="-8165"/>
                  <a:pt x="1803308" y="16240"/>
                  <a:pt x="2050869" y="0"/>
                </a:cubicBezTo>
                <a:cubicBezTo>
                  <a:pt x="2298430" y="-16240"/>
                  <a:pt x="2464656" y="-22054"/>
                  <a:pt x="2612571" y="0"/>
                </a:cubicBezTo>
                <a:cubicBezTo>
                  <a:pt x="2760486" y="22054"/>
                  <a:pt x="3034874" y="11895"/>
                  <a:pt x="3357154" y="0"/>
                </a:cubicBezTo>
                <a:cubicBezTo>
                  <a:pt x="3679434" y="-11895"/>
                  <a:pt x="3778145" y="-10841"/>
                  <a:pt x="4010297" y="0"/>
                </a:cubicBezTo>
                <a:cubicBezTo>
                  <a:pt x="4242449" y="10841"/>
                  <a:pt x="4385860" y="17261"/>
                  <a:pt x="4572000" y="0"/>
                </a:cubicBezTo>
                <a:cubicBezTo>
                  <a:pt x="4571443" y="8172"/>
                  <a:pt x="4571244" y="10948"/>
                  <a:pt x="4572000" y="18288"/>
                </a:cubicBezTo>
                <a:cubicBezTo>
                  <a:pt x="4352099" y="1269"/>
                  <a:pt x="4065933" y="40755"/>
                  <a:pt x="3873137" y="18288"/>
                </a:cubicBezTo>
                <a:cubicBezTo>
                  <a:pt x="3680341" y="-4179"/>
                  <a:pt x="3486903" y="33471"/>
                  <a:pt x="3265714" y="18288"/>
                </a:cubicBezTo>
                <a:cubicBezTo>
                  <a:pt x="3044525" y="3105"/>
                  <a:pt x="2683548" y="-1073"/>
                  <a:pt x="2521131" y="18288"/>
                </a:cubicBezTo>
                <a:cubicBezTo>
                  <a:pt x="2358714" y="37649"/>
                  <a:pt x="2132855" y="34593"/>
                  <a:pt x="1867989" y="18288"/>
                </a:cubicBezTo>
                <a:cubicBezTo>
                  <a:pt x="1603123" y="1983"/>
                  <a:pt x="1605373" y="2886"/>
                  <a:pt x="1352006" y="18288"/>
                </a:cubicBezTo>
                <a:cubicBezTo>
                  <a:pt x="1098639" y="33690"/>
                  <a:pt x="962100" y="16241"/>
                  <a:pt x="836023" y="18288"/>
                </a:cubicBezTo>
                <a:cubicBezTo>
                  <a:pt x="709946" y="20335"/>
                  <a:pt x="193668" y="-307"/>
                  <a:pt x="0" y="18288"/>
                </a:cubicBezTo>
                <a:cubicBezTo>
                  <a:pt x="-277" y="11188"/>
                  <a:pt x="-244" y="5848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58188" y="7508"/>
                  <a:pt x="361578" y="-27091"/>
                  <a:pt x="561703" y="0"/>
                </a:cubicBezTo>
                <a:cubicBezTo>
                  <a:pt x="761828" y="27091"/>
                  <a:pt x="1133811" y="14547"/>
                  <a:pt x="1306286" y="0"/>
                </a:cubicBezTo>
                <a:cubicBezTo>
                  <a:pt x="1478761" y="-14547"/>
                  <a:pt x="1809594" y="13320"/>
                  <a:pt x="2050869" y="0"/>
                </a:cubicBezTo>
                <a:cubicBezTo>
                  <a:pt x="2292144" y="-13320"/>
                  <a:pt x="2409269" y="-14334"/>
                  <a:pt x="2612571" y="0"/>
                </a:cubicBezTo>
                <a:cubicBezTo>
                  <a:pt x="2815873" y="14334"/>
                  <a:pt x="3025009" y="33536"/>
                  <a:pt x="3311434" y="0"/>
                </a:cubicBezTo>
                <a:cubicBezTo>
                  <a:pt x="3597859" y="-33536"/>
                  <a:pt x="3695431" y="-13462"/>
                  <a:pt x="3827417" y="0"/>
                </a:cubicBezTo>
                <a:cubicBezTo>
                  <a:pt x="3959403" y="13462"/>
                  <a:pt x="4360180" y="899"/>
                  <a:pt x="4572000" y="0"/>
                </a:cubicBezTo>
                <a:cubicBezTo>
                  <a:pt x="4572481" y="8890"/>
                  <a:pt x="4572898" y="10033"/>
                  <a:pt x="4572000" y="18288"/>
                </a:cubicBezTo>
                <a:cubicBezTo>
                  <a:pt x="4356830" y="5817"/>
                  <a:pt x="4021942" y="41441"/>
                  <a:pt x="3873137" y="18288"/>
                </a:cubicBezTo>
                <a:cubicBezTo>
                  <a:pt x="3724332" y="-4865"/>
                  <a:pt x="3494019" y="36771"/>
                  <a:pt x="3174274" y="18288"/>
                </a:cubicBezTo>
                <a:cubicBezTo>
                  <a:pt x="2854529" y="-195"/>
                  <a:pt x="2861023" y="5963"/>
                  <a:pt x="2658291" y="18288"/>
                </a:cubicBezTo>
                <a:cubicBezTo>
                  <a:pt x="2455559" y="30613"/>
                  <a:pt x="2309968" y="11711"/>
                  <a:pt x="2050869" y="18288"/>
                </a:cubicBezTo>
                <a:cubicBezTo>
                  <a:pt x="1791770" y="24865"/>
                  <a:pt x="1671115" y="-4587"/>
                  <a:pt x="1306286" y="18288"/>
                </a:cubicBezTo>
                <a:cubicBezTo>
                  <a:pt x="941457" y="41163"/>
                  <a:pt x="838619" y="-9452"/>
                  <a:pt x="653143" y="18288"/>
                </a:cubicBezTo>
                <a:cubicBezTo>
                  <a:pt x="467667" y="46028"/>
                  <a:pt x="308702" y="9245"/>
                  <a:pt x="0" y="18288"/>
                </a:cubicBezTo>
                <a:cubicBezTo>
                  <a:pt x="-4" y="10872"/>
                  <a:pt x="388" y="674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95915077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8" descr="A picture containing symbol, graphics, screenshot, electric blue&#10;&#10;Description automatically generated">
            <a:extLst>
              <a:ext uri="{FF2B5EF4-FFF2-40B4-BE49-F238E27FC236}">
                <a16:creationId xmlns:a16="http://schemas.microsoft.com/office/drawing/2014/main" id="{3BB3E3D5-C5C8-A3AF-994B-1FCA5E48D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33" y="2999151"/>
            <a:ext cx="2832069" cy="2832069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22A005A9-C601-17EF-198A-C61C0BDCC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8938" y="2999151"/>
            <a:ext cx="2832069" cy="2832069"/>
          </a:xfrm>
          <a:prstGeom prst="rect">
            <a:avLst/>
          </a:prstGeom>
        </p:spPr>
      </p:pic>
      <p:pic>
        <p:nvPicPr>
          <p:cNvPr id="7" name="Picture 7" descr="A picture containing art, graphics, design&#10;&#10;Description automatically generated">
            <a:extLst>
              <a:ext uri="{FF2B5EF4-FFF2-40B4-BE49-F238E27FC236}">
                <a16:creationId xmlns:a16="http://schemas.microsoft.com/office/drawing/2014/main" id="{AA5D47ED-ECB3-8C72-8A7B-F549E285CF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0993" y="2999151"/>
            <a:ext cx="2832069" cy="2832069"/>
          </a:xfrm>
          <a:prstGeom prst="rect">
            <a:avLst/>
          </a:prstGeom>
        </p:spPr>
      </p:pic>
      <p:pic>
        <p:nvPicPr>
          <p:cNvPr id="6" name="Picture 6" descr="A picture containing screenshot, graphics, electric blue, colorfulness&#10;&#10;Description automatically generated">
            <a:extLst>
              <a:ext uri="{FF2B5EF4-FFF2-40B4-BE49-F238E27FC236}">
                <a16:creationId xmlns:a16="http://schemas.microsoft.com/office/drawing/2014/main" id="{208A5BC9-3E41-BBDF-D4B9-37907312A5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1797" y="2999151"/>
            <a:ext cx="2832069" cy="283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942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5C1B13-A39A-2E7C-E75C-713E90769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498" y="284892"/>
            <a:ext cx="9895951" cy="1033669"/>
          </a:xfrm>
        </p:spPr>
        <p:txBody>
          <a:bodyPr>
            <a:noAutofit/>
          </a:bodyPr>
          <a:lstStyle/>
          <a:p>
            <a:r>
              <a:rPr lang="en-US" sz="7200" b="1" dirty="0">
                <a:solidFill>
                  <a:srgbClr val="FFFFFF"/>
                </a:solidFill>
                <a:latin typeface="Calibri"/>
                <a:cs typeface="Calibri Light"/>
              </a:rPr>
              <a:t>About my project</a:t>
            </a:r>
            <a:endParaRPr lang="en-US" sz="7200" b="1">
              <a:solidFill>
                <a:srgbClr val="FFFFFF"/>
              </a:solidFill>
              <a:latin typeface="Calibri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68950-550E-6D4A-C637-FFC116A02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498" y="1710526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4400" dirty="0">
                <a:latin typeface="Calibri Light"/>
                <a:cs typeface="Calibri"/>
              </a:rPr>
              <a:t>My idea was to make a To-Do List into an app so that people can have all their tasks for the whole week into one app.</a:t>
            </a:r>
          </a:p>
        </p:txBody>
      </p:sp>
    </p:spTree>
    <p:extLst>
      <p:ext uri="{BB962C8B-B14F-4D97-AF65-F5344CB8AC3E}">
        <p14:creationId xmlns:p14="http://schemas.microsoft.com/office/powerpoint/2010/main" val="1255664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960B23-0A83-C73E-A260-EAE8CA806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925" y="1024473"/>
            <a:ext cx="10053763" cy="2928470"/>
          </a:xfrm>
          <a:noFill/>
          <a:ln>
            <a:solidFill>
              <a:schemeClr val="bg1"/>
            </a:solidFill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1" kern="1200" dirty="0">
                <a:solidFill>
                  <a:schemeClr val="bg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Now, to the app</a:t>
            </a:r>
          </a:p>
        </p:txBody>
      </p:sp>
    </p:spTree>
    <p:extLst>
      <p:ext uri="{BB962C8B-B14F-4D97-AF65-F5344CB8AC3E}">
        <p14:creationId xmlns:p14="http://schemas.microsoft.com/office/powerpoint/2010/main" val="955385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To-Do List</vt:lpstr>
      <vt:lpstr>Apps used to create the project</vt:lpstr>
      <vt:lpstr>About my project</vt:lpstr>
      <vt:lpstr>Now, to the 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50</cp:revision>
  <dcterms:created xsi:type="dcterms:W3CDTF">2023-07-03T18:18:27Z</dcterms:created>
  <dcterms:modified xsi:type="dcterms:W3CDTF">2023-07-03T19:02:10Z</dcterms:modified>
</cp:coreProperties>
</file>