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C87D-939E-4582-B4EF-975954E12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D5BF6-DFC2-4A24-99E1-CE018BD6C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66A26-D083-4281-9286-EDFB21C9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E16-B57E-4A1C-8E7D-0618DA7EE5C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5DA5F-0FB8-4F3D-833B-B4AFF5FA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B356C-0965-433F-8BCE-4DF9B1BC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3AFC-1A3E-406B-A224-A36E9F85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9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122A-A4EE-48A9-8D10-DF8F77AB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C6920-2C63-4ECB-8D62-8D4FEC20F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C4AAC-D6DD-462C-BD32-256A326D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E16-B57E-4A1C-8E7D-0618DA7EE5C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B5360-0AA0-4C86-BE30-674EAE69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3F04E-DC0C-43E7-9201-A4FA95DE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3AFC-1A3E-406B-A224-A36E9F85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9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63B21-AB49-4FEC-94A2-E51D940EE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DC6ED-3F8F-4EFB-B28C-98D55592E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828D-2653-4BAB-9A34-2FE9FFE7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E16-B57E-4A1C-8E7D-0618DA7EE5C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AF4CF-CF59-4FDE-99C5-A81A011D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E9832-7A31-4DB1-9AE3-6B4161AA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3AFC-1A3E-406B-A224-A36E9F85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1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F23F-DA0C-4601-9A68-1A3AD8FD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F7651-DD81-4A56-8A05-294E872E4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8B53D-53FE-4227-AA35-99D3D8F2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E16-B57E-4A1C-8E7D-0618DA7EE5C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3B5D5-ECD3-4FB5-9379-89039306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EC7E8-C7F5-4010-BA4A-4482B933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3AFC-1A3E-406B-A224-A36E9F85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1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8026-4258-4523-BEAC-740D4E26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86EE8-8E0C-42A5-ABE6-A2C34E36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596CD-BCFB-4816-803C-4341726C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E16-B57E-4A1C-8E7D-0618DA7EE5C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DD18B-8D87-465D-887D-7CB1AD76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C8282-312A-4463-A5F0-C9F9DCEF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3AFC-1A3E-406B-A224-A36E9F85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8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3684-1DBA-4F74-B7DD-1170E041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BA540-916B-4DF0-B58F-97AAF7B98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5CE61-376A-47B5-8A9F-6EC5FB3F2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3CB90-04A6-4552-BA78-ECEE8A56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E16-B57E-4A1C-8E7D-0618DA7EE5C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7FBA9-3D76-4D4E-86C2-795EACFC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DAD9D-0F31-4BA0-B858-84C27E94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3AFC-1A3E-406B-A224-A36E9F85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4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FF54-16C9-4606-B79D-A176DAD4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DBB7A-5D61-4D90-A04E-ED48DEBA8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4B877-2FCD-425C-A18C-6202208BA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58D9C-AF77-4B2A-8D82-691CB85FD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81981-AE91-48EC-9FC7-E710F1CEE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9F7B2-A728-4C34-AE1B-13678B00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E16-B57E-4A1C-8E7D-0618DA7EE5C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C48B5-D240-4468-92B8-3D96C619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92703-1B5A-46CF-893F-1E9A520D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3AFC-1A3E-406B-A224-A36E9F85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1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9C31-3305-4C2F-8B9E-6188BF66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F6E5E-6855-4AF1-9922-20F87216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E16-B57E-4A1C-8E7D-0618DA7EE5C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55739-7EDA-4771-9175-F7FA02E1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1BE74-E2AF-44DB-91E7-DD484868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3AFC-1A3E-406B-A224-A36E9F85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8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2D0A2-9EA2-4DEE-A5A9-7C4F048C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E16-B57E-4A1C-8E7D-0618DA7EE5C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E96F0-7594-44F6-A5B8-4B4ADFA2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B7D03-1D64-4054-8F44-B4CB8FF2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3AFC-1A3E-406B-A224-A36E9F85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2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0D68-F0B2-4EE4-AB37-134B4C87A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77BCA-77C2-40DB-A93F-E5E1FAB69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1D634-9B53-48FB-8626-0ED42A600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70FB8-E94D-4F8A-B76D-FE5E4030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E16-B57E-4A1C-8E7D-0618DA7EE5C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AD3D6-AEF2-4A14-8516-B3CBE429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F3B6C-7D5E-41B6-8C82-114A94E7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3AFC-1A3E-406B-A224-A36E9F85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7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519F-16E8-4F13-AB8C-C065AC60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C370-6996-4DEC-B666-8AA8C1196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80450-D74E-4288-B55F-1DC7E7745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82FB9-C24B-4FC5-BAE9-AB6A58D1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DE16-B57E-4A1C-8E7D-0618DA7EE5C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3D923-9DD3-4843-B476-3DA9FC0B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1ED95-8F58-4F26-9B49-46C9009F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3AFC-1A3E-406B-A224-A36E9F85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1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D4934-F04F-421F-AF86-F9B0657D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73992-5AA6-4127-A8CB-2C6A18226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784ED-C9D2-4FDE-9415-82B9FF18B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DE16-B57E-4A1C-8E7D-0618DA7EE5C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4015C-A172-4114-AEB6-E00B15DD2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73328-2B5E-41AC-AEBA-541A605F6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93AFC-1A3E-406B-A224-A36E9F85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9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52A276-F6EA-42DA-BF7C-06EB3F0936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48563" y="342463"/>
            <a:ext cx="5060219" cy="28157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531539-6809-45E8-BA48-17F5D28CE901}"/>
              </a:ext>
            </a:extLst>
          </p:cNvPr>
          <p:cNvSpPr txBox="1"/>
          <p:nvPr/>
        </p:nvSpPr>
        <p:spPr>
          <a:xfrm>
            <a:off x="9400032" y="157797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PM PEAKS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0E9BD-175B-4A1B-BFF0-E6E016994FA7}"/>
              </a:ext>
            </a:extLst>
          </p:cNvPr>
          <p:cNvSpPr txBox="1"/>
          <p:nvPr/>
        </p:nvSpPr>
        <p:spPr>
          <a:xfrm>
            <a:off x="1152442" y="135953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FF8D3F-BC84-4689-9566-FBA82D3AB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22" y="736829"/>
            <a:ext cx="1409524" cy="56952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D0CBF7-BA38-431F-9426-B0F986428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8852" y="736829"/>
            <a:ext cx="1409524" cy="56952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093E12-4A04-4AA5-B917-A4C2FABD7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9037" y="736829"/>
            <a:ext cx="1409524" cy="56952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FE9EC9-63F9-4732-B7FA-3D42F3C854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470" y="736829"/>
            <a:ext cx="1409524" cy="56952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BA206B-88A2-4663-BEF2-C35FA642D6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4760" y="3158230"/>
            <a:ext cx="5304446" cy="327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0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C8E7D7-6764-4E25-8547-570DD1F1C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314" y="157797"/>
            <a:ext cx="5389070" cy="33260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FBF514-9495-490E-9485-10FC93F190CA}"/>
              </a:ext>
            </a:extLst>
          </p:cNvPr>
          <p:cNvSpPr txBox="1"/>
          <p:nvPr/>
        </p:nvSpPr>
        <p:spPr>
          <a:xfrm>
            <a:off x="9400032" y="157797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PM PEAKS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6EFB80-FAF5-44EB-A827-D0A6B2E054F0}"/>
              </a:ext>
            </a:extLst>
          </p:cNvPr>
          <p:cNvSpPr txBox="1"/>
          <p:nvPr/>
        </p:nvSpPr>
        <p:spPr>
          <a:xfrm>
            <a:off x="1152442" y="135953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DAY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200070-5F41-4184-ABED-44DD1C7DA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74" y="636245"/>
            <a:ext cx="1409524" cy="56952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A4B47F-AA03-450A-8E51-8EEF2120E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6384" y="521541"/>
            <a:ext cx="1409524" cy="56952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4BCE17-86DA-4171-9C38-3C128CECE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7314" y="3505708"/>
            <a:ext cx="5062042" cy="31242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DAE9AC-0B23-4380-8221-EEA861D06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4142" y="658089"/>
            <a:ext cx="1409524" cy="56952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AD75718-9E2F-4416-8295-D0B344915D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5380" y="505285"/>
            <a:ext cx="1409524" cy="5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2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233247-0587-4DE7-BFAB-5E78906A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828" y="323386"/>
            <a:ext cx="4645561" cy="2867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154152-B157-4124-9A68-EE45D93D81C2}"/>
              </a:ext>
            </a:extLst>
          </p:cNvPr>
          <p:cNvSpPr txBox="1"/>
          <p:nvPr/>
        </p:nvSpPr>
        <p:spPr>
          <a:xfrm>
            <a:off x="9400032" y="157797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PM PEAKS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49437-FD79-4473-8E16-D943E55126D7}"/>
              </a:ext>
            </a:extLst>
          </p:cNvPr>
          <p:cNvSpPr txBox="1"/>
          <p:nvPr/>
        </p:nvSpPr>
        <p:spPr>
          <a:xfrm>
            <a:off x="1152442" y="135953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052E8-93E9-4617-A9FF-E76122892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903" y="686571"/>
            <a:ext cx="1409524" cy="6171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134BC8-948D-4074-9064-CDAEE4618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82" y="527129"/>
            <a:ext cx="1409524" cy="56952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8FC1E4-AC25-4C6E-9408-8BE91E940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0206" y="3282220"/>
            <a:ext cx="5619826" cy="34684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C410C5-113C-47A2-B2B8-1E41E21548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3042" y="548973"/>
            <a:ext cx="1409524" cy="56952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48CB0D-DDC4-4D20-BFA4-C8BD825C9E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1427" y="686571"/>
            <a:ext cx="1409524" cy="5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2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8AA3B5-64C7-47B7-9BBB-E10D384FD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314" y="157797"/>
            <a:ext cx="5199499" cy="3209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446F6-1BF2-4A16-87AA-B8AD05E0177E}"/>
              </a:ext>
            </a:extLst>
          </p:cNvPr>
          <p:cNvSpPr txBox="1"/>
          <p:nvPr/>
        </p:nvSpPr>
        <p:spPr>
          <a:xfrm>
            <a:off x="9400032" y="157797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PM PEAKS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6CCE54-2A74-4928-8BE2-59891CEF9252}"/>
              </a:ext>
            </a:extLst>
          </p:cNvPr>
          <p:cNvSpPr txBox="1"/>
          <p:nvPr/>
        </p:nvSpPr>
        <p:spPr>
          <a:xfrm>
            <a:off x="1152442" y="135953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71ED3-EFB2-451E-B423-FFA6D3ED4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92" y="755117"/>
            <a:ext cx="1409524" cy="5695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9E05AF-C04F-4C13-A7A8-D29497126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5102" y="820036"/>
            <a:ext cx="1409524" cy="56952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4BC818-573A-4FD9-B5B4-655021E38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619" y="3388707"/>
            <a:ext cx="5135194" cy="31693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655DEA-9359-4F25-B11D-2EE614388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6923" y="807175"/>
            <a:ext cx="1409524" cy="56952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C160DD-B66E-4495-86F6-223FAAB94F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0116" y="755117"/>
            <a:ext cx="1409524" cy="5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8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0C566-F0E6-40DA-B926-373E2485F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314" y="310520"/>
            <a:ext cx="5404410" cy="33355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85041B-CC0C-4C01-948C-AC81FDA458C1}"/>
              </a:ext>
            </a:extLst>
          </p:cNvPr>
          <p:cNvSpPr txBox="1"/>
          <p:nvPr/>
        </p:nvSpPr>
        <p:spPr>
          <a:xfrm>
            <a:off x="9400032" y="157797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PM PEAKS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FFAE6A-9CB5-498A-8E30-7B7345D412B4}"/>
              </a:ext>
            </a:extLst>
          </p:cNvPr>
          <p:cNvSpPr txBox="1"/>
          <p:nvPr/>
        </p:nvSpPr>
        <p:spPr>
          <a:xfrm>
            <a:off x="1152442" y="135953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A4F189-DFBB-4EB0-9E76-72850B554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558" y="798435"/>
            <a:ext cx="1409524" cy="56952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9FB4FB-BCBA-4E6C-8971-F97D705E1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92" y="608813"/>
            <a:ext cx="1409524" cy="56952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3C17A7-7A7D-4728-8CF8-B3E6287E1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0168" y="3646054"/>
            <a:ext cx="5025466" cy="31016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942733-1081-407B-9618-704B2969C0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116" y="608813"/>
            <a:ext cx="1409524" cy="56952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2EB87-35DA-4E41-A911-1841B8A2B2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4082" y="798435"/>
            <a:ext cx="1409524" cy="5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2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457AA2-80F2-4D70-A4D1-A6AFCA0D9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29" y="157797"/>
            <a:ext cx="4994074" cy="3082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991144-7D4D-4C9C-BC74-EBDA464444B6}"/>
              </a:ext>
            </a:extLst>
          </p:cNvPr>
          <p:cNvSpPr txBox="1"/>
          <p:nvPr/>
        </p:nvSpPr>
        <p:spPr>
          <a:xfrm>
            <a:off x="9400032" y="157797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PM PEAKS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7CF262-2A8A-463C-9956-68852B754215}"/>
              </a:ext>
            </a:extLst>
          </p:cNvPr>
          <p:cNvSpPr txBox="1"/>
          <p:nvPr/>
        </p:nvSpPr>
        <p:spPr>
          <a:xfrm>
            <a:off x="1152442" y="135953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E045E-7BCA-4C77-9061-155E85B11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34" y="761410"/>
            <a:ext cx="1409524" cy="5695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378D8B-9007-4EFF-A6C9-EAD062A4F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418" y="761410"/>
            <a:ext cx="1409524" cy="56952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A196B6-3E6A-450C-BCE7-6A25C90DE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6829" y="3240077"/>
            <a:ext cx="5418658" cy="33443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4C7299-7713-4E14-91D8-8E6972523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5302" y="761410"/>
            <a:ext cx="1409524" cy="56952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166CA6-882B-4D83-B1CD-0B082DD574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4863" y="761410"/>
            <a:ext cx="1409524" cy="5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2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6C221B-2EB5-4D30-AADA-7F5318B0E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314" y="220792"/>
            <a:ext cx="5423954" cy="33475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51F2F7-1548-4173-899C-BB9F31715AC3}"/>
              </a:ext>
            </a:extLst>
          </p:cNvPr>
          <p:cNvSpPr txBox="1"/>
          <p:nvPr/>
        </p:nvSpPr>
        <p:spPr>
          <a:xfrm>
            <a:off x="9400032" y="157797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PM PEAKS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3E3DA-2179-472A-A3F6-1272B40ED4E4}"/>
              </a:ext>
            </a:extLst>
          </p:cNvPr>
          <p:cNvSpPr txBox="1"/>
          <p:nvPr/>
        </p:nvSpPr>
        <p:spPr>
          <a:xfrm>
            <a:off x="1152442" y="135953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A21DDC-4DE8-4315-A031-9F545E9BA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268" y="805609"/>
            <a:ext cx="1409524" cy="5695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F9900C-3B2D-4592-8698-7F1AAF093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0" y="720770"/>
            <a:ext cx="1409524" cy="56952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AED443-2A00-477F-ADDA-07F31D85E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7314" y="3568389"/>
            <a:ext cx="4943170" cy="30508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063E4F-BD02-4780-A516-D2E89ADF8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8954" y="720770"/>
            <a:ext cx="1409524" cy="56952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DF71CB-C2D0-446C-9817-E7C778F3EF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1878" y="805609"/>
            <a:ext cx="1409524" cy="5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6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Declan Gallen</dc:creator>
  <cp:lastModifiedBy>Declan Gallen</cp:lastModifiedBy>
  <cp:revision>19</cp:revision>
  <dcterms:created xsi:type="dcterms:W3CDTF">2019-02-07T18:40:47Z</dcterms:created>
  <dcterms:modified xsi:type="dcterms:W3CDTF">2019-02-11T21:44:58Z</dcterms:modified>
</cp:coreProperties>
</file>