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87D-939E-4582-B4EF-975954E1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D5BF6-DFC2-4A24-99E1-CE018BD6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6A26-D083-4281-9286-EDFB21C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A5F-0FB8-4F3D-833B-B4AFF5F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356C-0965-433F-8BCE-4DF9B1B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22A-A4EE-48A9-8D10-DF8F77A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6920-2C63-4ECB-8D62-8D4FEC20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4AAC-D6DD-462C-BD32-256A326D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5360-0AA0-4C86-BE30-674EAE69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F04E-DC0C-43E7-9201-A4FA95DE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63B21-AB49-4FEC-94A2-E51D940EE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C6ED-3F8F-4EFB-B28C-98D55592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828D-2653-4BAB-9A34-2FE9FFE7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F4CF-CF59-4FDE-99C5-A81A011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9832-7A31-4DB1-9AE3-6B4161AA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F23F-DA0C-4601-9A68-1A3AD8F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7651-DD81-4A56-8A05-294E872E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B53D-53FE-4227-AA35-99D3D8F2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B5D5-ECD3-4FB5-9379-8903930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C7E8-C7F5-4010-BA4A-4482B933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026-4258-4523-BEAC-740D4E26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6EE8-8E0C-42A5-ABE6-A2C34E36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96CD-BCFB-4816-803C-4341726C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D18B-8D87-465D-887D-7CB1AD7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8282-312A-4463-A5F0-C9F9DCEF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3684-1DBA-4F74-B7DD-1170E041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A540-916B-4DF0-B58F-97AAF7B9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CE61-376A-47B5-8A9F-6EC5FB3F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CB90-04A6-4552-BA78-ECEE8A56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FBA9-3D76-4D4E-86C2-795EACFC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DAD9D-0F31-4BA0-B858-84C27E94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FF54-16C9-4606-B79D-A176DAD4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BB7A-5D61-4D90-A04E-ED48DEBA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B877-2FCD-425C-A18C-6202208B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58D9C-AF77-4B2A-8D82-691CB85F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1981-AE91-48EC-9FC7-E710F1CEE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9F7B2-A728-4C34-AE1B-13678B0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C48B5-D240-4468-92B8-3D96C619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92703-1B5A-46CF-893F-1E9A520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9C31-3305-4C2F-8B9E-6188BF6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6E5E-6855-4AF1-9922-20F8721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55739-7EDA-4771-9175-F7FA02E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1BE74-E2AF-44DB-91E7-DD484868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2D0A2-9EA2-4DEE-A5A9-7C4F048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E96F0-7594-44F6-A5B8-4B4ADFA2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7D03-1D64-4054-8F44-B4CB8FF2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D68-F0B2-4EE4-AB37-134B4C87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7BCA-77C2-40DB-A93F-E5E1FAB6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D634-9B53-48FB-8626-0ED42A60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0FB8-E94D-4F8A-B76D-FE5E4030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D3D6-AEF2-4A14-8516-B3CBE42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F3B6C-7D5E-41B6-8C82-114A94E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19F-16E8-4F13-AB8C-C065AC60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C370-6996-4DEC-B666-8AA8C1196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0450-D74E-4288-B55F-1DC7E774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2FB9-C24B-4FC5-BAE9-AB6A58D1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D923-9DD3-4843-B476-3DA9FC0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ED95-8F58-4F26-9B49-46C9009F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4934-F04F-421F-AF86-F9B0657D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3992-5AA6-4127-A8CB-2C6A1822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84ED-C9D2-4FDE-9415-82B9FF18B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015C-A172-4114-AEB6-E00B15DD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3328-2B5E-41AC-AEBA-541A605F6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2A276-F6EA-42DA-BF7C-06EB3F0936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8563" y="342463"/>
            <a:ext cx="5060219" cy="2815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3EFEB-F34E-4840-AA11-584F9D1A22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8563" y="3410712"/>
            <a:ext cx="5085569" cy="2847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31539-6809-45E8-BA48-17F5D28CE901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0E9BD-175B-4A1B-BFF0-E6E016994FA7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FF8D3F-BC84-4689-9566-FBA82D3A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2" y="736829"/>
            <a:ext cx="1409524" cy="56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0CBF7-BA38-431F-9426-B0F98642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852" y="736829"/>
            <a:ext cx="1409524" cy="5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15BCC-F394-4A2F-93E4-5707752BD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917" y="736829"/>
            <a:ext cx="1409524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12D54-B9EC-4253-A904-CE158E804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468" y="736829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8E7D7-6764-4E25-8547-570DD1F1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157797"/>
            <a:ext cx="5389070" cy="3326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78813-CEB5-48F5-B33B-59534469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14" y="3483864"/>
            <a:ext cx="5221802" cy="3222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BF514-9495-490E-9485-10FC93F190CA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FB80-FAF5-44EB-A827-D0A6B2E054F0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00070-5F41-4184-ABED-44DD1C7D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74" y="636245"/>
            <a:ext cx="1409524" cy="5695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4B47F-AA03-450A-8E51-8EEF2120E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384" y="521541"/>
            <a:ext cx="1409524" cy="5695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1F443-CAF8-4756-980D-0A5A5D63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434" y="636245"/>
            <a:ext cx="1409524" cy="5695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D793-6FE0-443F-897A-D5FF15BE3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097" y="521541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233247-0587-4DE7-BFAB-5E78906A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28" y="323386"/>
            <a:ext cx="4645561" cy="2867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54152-B157-4124-9A68-EE45D93D81C2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49437-FD79-4473-8E16-D943E55126D7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9F33D-528E-40A6-A2B3-40B5738D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28" y="3302865"/>
            <a:ext cx="5123150" cy="3161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8052E8-93E9-4617-A9FF-E7612289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903" y="686571"/>
            <a:ext cx="1409524" cy="61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134BC8-948D-4074-9064-CDAEE4618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82" y="527129"/>
            <a:ext cx="1409524" cy="56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73691-2876-4198-BF80-AA1D9D87C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427" y="686571"/>
            <a:ext cx="1409524" cy="5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B9685-E015-4F56-B5BC-E0437D259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785" y="527129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AA3B5-64C7-47B7-9BBB-E10D384F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157797"/>
            <a:ext cx="5199499" cy="3209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8164B-D266-4D63-837C-783EEA65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41" y="3667655"/>
            <a:ext cx="4954172" cy="3057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446F6-1BF2-4A16-87AA-B8AD05E0177E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CE54-2A74-4928-8BE2-59891CEF9252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71ED3-EFB2-451E-B423-FFA6D3ED4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2" y="755117"/>
            <a:ext cx="1409524" cy="5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E05AF-C04F-4C13-A7A8-D2949712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102" y="820036"/>
            <a:ext cx="1409524" cy="5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9BBD0-D8AE-45C2-966F-F08E35766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290" y="755117"/>
            <a:ext cx="1409524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F511E4-631A-4B1D-8093-EA87CEE7C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6885" y="820036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0C566-F0E6-40DA-B926-373E2485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310520"/>
            <a:ext cx="5404410" cy="333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D5F8C-618C-403B-8D43-F52B3E20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14" y="3601483"/>
            <a:ext cx="5142823" cy="3174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5041B-CC0C-4C01-948C-AC81FDA458C1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FAE6A-9CB5-498A-8E30-7B7345D412B4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4F189-DFBB-4EB0-9E76-72850B55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558" y="798435"/>
            <a:ext cx="1409524" cy="56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FB4FB-BCBA-4E6C-8971-F97D705E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92" y="608813"/>
            <a:ext cx="1409524" cy="56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76C93-E3FC-48CE-A714-D42F9FA1C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798435"/>
            <a:ext cx="1409524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D7468-278C-4BAE-B7C6-B654030E1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116" y="608813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57AA2-80F2-4D70-A4D1-A6AFCA0D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9" y="157797"/>
            <a:ext cx="4994074" cy="3082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89DAF-EED1-4B18-B8F4-69420A2D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29" y="3240077"/>
            <a:ext cx="4994074" cy="30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91144-7D4D-4C9C-BC74-EBDA464444B6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CF262-2A8A-463C-9956-68852B754215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E045E-7BCA-4C77-9061-155E85B1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34" y="761410"/>
            <a:ext cx="1409524" cy="5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78D8B-9007-4EFF-A6C9-EAD062A4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8" y="761410"/>
            <a:ext cx="1409524" cy="5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D2F46-8CEF-4C95-961D-642000F41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116" y="761410"/>
            <a:ext cx="1409524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3AC8F-8A15-4DB9-9574-359116BC9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038" y="761410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6C221B-2EB5-4D30-AADA-7F5318B0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220792"/>
            <a:ext cx="5423954" cy="3347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1F2F7-1548-4173-899C-BB9F31715AC3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3E3DA-2179-472A-A3F6-1272B40ED4E4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0505E-F541-400D-8B96-7CFC72C0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70" y="3568389"/>
            <a:ext cx="5290642" cy="3265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A21DDC-4DE8-4315-A031-9F545E9B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268" y="805609"/>
            <a:ext cx="1409524" cy="56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9900C-3B2D-4592-8698-7F1AAF093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0" y="720770"/>
            <a:ext cx="1409524" cy="56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E735A-4910-40E5-A878-E7557596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8819" y="805609"/>
            <a:ext cx="1409524" cy="5695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F04DAA-5425-4D29-82A4-30C5D4622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93" y="732143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Gallen</dc:creator>
  <cp:lastModifiedBy>Declan Gallen</cp:lastModifiedBy>
  <cp:revision>14</cp:revision>
  <dcterms:created xsi:type="dcterms:W3CDTF">2019-02-07T18:40:47Z</dcterms:created>
  <dcterms:modified xsi:type="dcterms:W3CDTF">2019-02-11T19:58:32Z</dcterms:modified>
</cp:coreProperties>
</file>