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331"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22/02/2021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ethnical group and parental education have an effect on how the students perform in several subjects, and how these factors </a:t>
            </a:r>
            <a:r>
              <a:rPr lang="en-GB"/>
              <a:t>correlate.</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You can 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22/02/2021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22/02/2021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sp>
        <p:nvSpPr>
          <p:cNvPr id="3" name="Content Placeholder 2">
            <a:extLst>
              <a:ext uri="{FF2B5EF4-FFF2-40B4-BE49-F238E27FC236}">
                <a16:creationId xmlns:a16="http://schemas.microsoft.com/office/drawing/2014/main" id="{A3123E54-3392-4ECC-AE2A-3CD74A7D758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03337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797</TotalTime>
  <Words>2001</Words>
  <Application>Microsoft Office PowerPoint</Application>
  <PresentationFormat>Widescreen</PresentationFormat>
  <Paragraphs>181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40</cp:revision>
  <dcterms:created xsi:type="dcterms:W3CDTF">2021-02-18T08:56:38Z</dcterms:created>
  <dcterms:modified xsi:type="dcterms:W3CDTF">2021-02-22T12:37:06Z</dcterms:modified>
</cp:coreProperties>
</file>