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5377" autoAdjust="0"/>
  </p:normalViewPr>
  <p:slideViewPr>
    <p:cSldViewPr snapToGrid="0">
      <p:cViewPr varScale="1">
        <p:scale>
          <a:sx n="64" d="100"/>
          <a:sy n="64" d="100"/>
        </p:scale>
        <p:origin x="11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22/02/2021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documents and presentations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ethnical group and parental education have an effect on how the students perform in several subjects, and how these factors </a:t>
            </a:r>
            <a:r>
              <a:rPr lang="en-GB"/>
              <a:t>correlate.</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just write plain text. The output will come perfectly formatted.</a:t>
            </a:r>
          </a:p>
          <a:p>
            <a:endParaRPr lang="en-GB" dirty="0"/>
          </a:p>
          <a:p>
            <a:r>
              <a:rPr lang="en-GB" dirty="0"/>
              <a:t>With R Markdown, using only R code, you can create several kinds of documents, including HTML and PDFs.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The YAML is followed by the contents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22/02/2021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22/02/2021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3C55-155A-4BEB-AE54-96A6F56B1372}"/>
              </a:ext>
            </a:extLst>
          </p:cNvPr>
          <p:cNvSpPr>
            <a:spLocks noGrp="1"/>
          </p:cNvSpPr>
          <p:nvPr>
            <p:ph type="title"/>
          </p:nvPr>
        </p:nvSpPr>
        <p:spPr/>
        <p:txBody>
          <a:bodyPr/>
          <a:lstStyle/>
          <a:p>
            <a:r>
              <a:rPr lang="de-DE" dirty="0"/>
              <a:t>Tables in R Markdown</a:t>
            </a:r>
            <a:endParaRPr lang="en-GB" dirty="0"/>
          </a:p>
        </p:txBody>
      </p:sp>
      <p:sp>
        <p:nvSpPr>
          <p:cNvPr id="3" name="Content Placeholder 2">
            <a:extLst>
              <a:ext uri="{FF2B5EF4-FFF2-40B4-BE49-F238E27FC236}">
                <a16:creationId xmlns:a16="http://schemas.microsoft.com/office/drawing/2014/main" id="{C57D3E0F-5258-4BC3-9254-10E08090752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88506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 (such as this one!)</a:t>
            </a:r>
          </a:p>
          <a:p>
            <a:pPr marL="0" indent="0">
              <a:buNone/>
              <a:defRPr/>
            </a:pPr>
            <a:endParaRPr lang="en-GB" dirty="0"/>
          </a:p>
          <a:p>
            <a:pPr marL="0" indent="0">
              <a:buNone/>
              <a:defRPr/>
            </a:pPr>
            <a:r>
              <a:rPr lang="en-GB" dirty="0"/>
              <a:t>R Markdown ensures that the results are reproducible</a:t>
            </a:r>
          </a:p>
        </p:txBody>
      </p:sp>
    </p:spTree>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4582" y="2066569"/>
            <a:ext cx="5402836" cy="3649093"/>
          </a:xfrm>
        </p:spPr>
      </p:pic>
    </p:spTree>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3"/>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3"/>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3"/>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645</TotalTime>
  <Words>1484</Words>
  <Application>Microsoft Office PowerPoint</Application>
  <PresentationFormat>Widescreen</PresentationFormat>
  <Paragraphs>140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vt:lpstr>
      <vt:lpstr>Tables in R Markdown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26</cp:revision>
  <dcterms:created xsi:type="dcterms:W3CDTF">2021-02-18T08:56:38Z</dcterms:created>
  <dcterms:modified xsi:type="dcterms:W3CDTF">2021-02-22T09:20:32Z</dcterms:modified>
</cp:coreProperties>
</file>