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ladies.org/code-of-condu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5007-FEFE-45A7-9F6D-99A266789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cap="none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Workshop: Data wrangling &amp; reproducible reports with </a:t>
            </a:r>
            <a:r>
              <a:rPr lang="en-US" b="1" i="0" cap="none" dirty="0" err="1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tidyverse</a:t>
            </a:r>
            <a:r>
              <a:rPr lang="en-US" b="1" i="0" cap="none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 and R-Markdown</a:t>
            </a:r>
            <a:endParaRPr lang="en-GB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CA99C-36EC-400C-87A4-4848B2EA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3" y="4362558"/>
            <a:ext cx="10993546" cy="674672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039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032F8-69C6-4160-A237-A6DE1271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E8DCDE-6E41-4418-904A-CDD2C98B45D8}"/>
              </a:ext>
            </a:extLst>
          </p:cNvPr>
          <p:cNvSpPr txBox="1"/>
          <p:nvPr/>
        </p:nvSpPr>
        <p:spPr>
          <a:xfrm>
            <a:off x="581192" y="3652030"/>
            <a:ext cx="2751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solidFill>
                  <a:srgbClr val="212529"/>
                </a:solidFill>
                <a:effectLst/>
                <a:latin typeface="+mj-lt"/>
              </a:rPr>
              <a:t>Dr</a:t>
            </a:r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 Giulia </a:t>
            </a:r>
            <a:r>
              <a:rPr lang="de-DE" b="0" i="0" dirty="0" err="1">
                <a:solidFill>
                  <a:srgbClr val="212529"/>
                </a:solidFill>
                <a:effectLst/>
                <a:latin typeface="+mj-lt"/>
              </a:rPr>
              <a:t>Grisot</a:t>
            </a:r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, Uni Basel</a:t>
            </a:r>
            <a:endParaRPr lang="en-GB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C7F911-399E-4298-8611-A57530F31F7E}"/>
              </a:ext>
            </a:extLst>
          </p:cNvPr>
          <p:cNvSpPr txBox="1"/>
          <p:nvPr/>
        </p:nvSpPr>
        <p:spPr>
          <a:xfrm>
            <a:off x="4268528" y="3652030"/>
            <a:ext cx="29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solidFill>
                  <a:srgbClr val="212529"/>
                </a:solidFill>
                <a:effectLst/>
                <a:latin typeface="+mj-lt"/>
              </a:rPr>
              <a:t>Kyla</a:t>
            </a:r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 McConnell, Uni Freiburg</a:t>
            </a:r>
            <a:endParaRPr lang="en-GB" dirty="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A5B02F-5C5C-44C3-9CBA-2884DB1B9129}"/>
              </a:ext>
            </a:extLst>
          </p:cNvPr>
          <p:cNvSpPr txBox="1"/>
          <p:nvPr/>
        </p:nvSpPr>
        <p:spPr>
          <a:xfrm>
            <a:off x="8128309" y="3652030"/>
            <a:ext cx="29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Julia Müller, Uni Freiburg</a:t>
            </a:r>
            <a:endParaRPr lang="en-GB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0E8626A-FD36-4979-B0DB-A9C3ECBE39C4}"/>
              </a:ext>
            </a:extLst>
          </p:cNvPr>
          <p:cNvSpPr txBox="1"/>
          <p:nvPr/>
        </p:nvSpPr>
        <p:spPr>
          <a:xfrm>
            <a:off x="4268528" y="1908721"/>
            <a:ext cx="29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0" i="0" cap="small" dirty="0">
                <a:solidFill>
                  <a:srgbClr val="212529"/>
                </a:solidFill>
                <a:effectLst/>
                <a:latin typeface="+mj-lt"/>
              </a:rPr>
              <a:t>instructors</a:t>
            </a:r>
            <a:endParaRPr lang="en-GB" cap="small" dirty="0"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9AA1BF-6E2B-4DCF-9CCB-A513077C99EC}"/>
              </a:ext>
            </a:extLst>
          </p:cNvPr>
          <p:cNvSpPr txBox="1"/>
          <p:nvPr/>
        </p:nvSpPr>
        <p:spPr>
          <a:xfrm>
            <a:off x="4268528" y="4280214"/>
            <a:ext cx="29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0" i="0" cap="small" dirty="0">
                <a:solidFill>
                  <a:srgbClr val="212529"/>
                </a:solidFill>
                <a:effectLst/>
                <a:latin typeface="+mj-lt"/>
              </a:rPr>
              <a:t>Organisation and TA</a:t>
            </a:r>
            <a:endParaRPr lang="en-GB" cap="small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F22641-EE95-4896-8C11-E87CD865497C}"/>
              </a:ext>
            </a:extLst>
          </p:cNvPr>
          <p:cNvSpPr txBox="1"/>
          <p:nvPr/>
        </p:nvSpPr>
        <p:spPr>
          <a:xfrm>
            <a:off x="6398411" y="6232497"/>
            <a:ext cx="3168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solidFill>
                  <a:srgbClr val="212529"/>
                </a:solidFill>
                <a:effectLst/>
                <a:latin typeface="+mj-lt"/>
              </a:rPr>
              <a:t>Dr</a:t>
            </a:r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 Beke Hansen, Uni Freiburg</a:t>
            </a:r>
            <a:endParaRPr lang="en-GB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9CE1B0-B091-436E-8607-DCB17CA3910D}"/>
              </a:ext>
            </a:extLst>
          </p:cNvPr>
          <p:cNvSpPr txBox="1"/>
          <p:nvPr/>
        </p:nvSpPr>
        <p:spPr>
          <a:xfrm>
            <a:off x="2196791" y="6232497"/>
            <a:ext cx="306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Sarah </a:t>
            </a:r>
            <a:r>
              <a:rPr lang="de-DE" b="0" i="0" dirty="0" err="1">
                <a:solidFill>
                  <a:srgbClr val="212529"/>
                </a:solidFill>
                <a:effectLst/>
                <a:latin typeface="+mj-lt"/>
              </a:rPr>
              <a:t>Warchhold</a:t>
            </a:r>
            <a:r>
              <a:rPr lang="de-DE" b="0" i="0" dirty="0">
                <a:solidFill>
                  <a:srgbClr val="212529"/>
                </a:solidFill>
                <a:effectLst/>
                <a:latin typeface="+mj-lt"/>
              </a:rPr>
              <a:t>, Uni Freiburg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05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for today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B7708E3-DB83-4C8B-96E3-67BEFA6D7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841353"/>
              </p:ext>
            </p:extLst>
          </p:nvPr>
        </p:nvGraphicFramePr>
        <p:xfrm>
          <a:off x="581192" y="2076604"/>
          <a:ext cx="110299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47">
                  <a:extLst>
                    <a:ext uri="{9D8B030D-6E8A-4147-A177-3AD203B41FA5}">
                      <a16:colId xmlns:a16="http://schemas.microsoft.com/office/drawing/2014/main" val="3956412715"/>
                    </a:ext>
                  </a:extLst>
                </a:gridCol>
                <a:gridCol w="8485003">
                  <a:extLst>
                    <a:ext uri="{9D8B030D-6E8A-4147-A177-3AD203B41FA5}">
                      <a16:colId xmlns:a16="http://schemas.microsoft.com/office/drawing/2014/main" val="240196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9:00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Welcome, introductions, housekeeping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5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9:40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RMarkdown</a:t>
                      </a:r>
                      <a:r>
                        <a:rPr lang="en-GB" dirty="0"/>
                        <a:t> with Giulia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11:00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11:10 –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12:10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13:00 – 15:05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15:05 – 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 – 16:50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</a:t>
                      </a:r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and </a:t>
                      </a:r>
                      <a:r>
                        <a:rPr lang="en-GB" dirty="0" err="1"/>
                        <a:t>ggplot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3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16:50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From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Social in </a:t>
                      </a:r>
                      <a:r>
                        <a:rPr lang="en-GB" b="0" i="1" dirty="0" err="1"/>
                        <a:t>Gathertown</a:t>
                      </a:r>
                      <a:endParaRPr lang="en-GB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each other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5100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Randomly assigned breakout rooms</a:t>
            </a:r>
          </a:p>
          <a:p>
            <a:r>
              <a:rPr lang="en-GB" sz="2400" dirty="0"/>
              <a:t>Introduce yourself</a:t>
            </a:r>
          </a:p>
          <a:p>
            <a:r>
              <a:rPr lang="en-GB" sz="2400" dirty="0"/>
              <a:t>What are you working on?</a:t>
            </a:r>
          </a:p>
          <a:p>
            <a:r>
              <a:rPr lang="en-GB" sz="2400" dirty="0"/>
              <a:t>Which kinds of data are you working with?</a:t>
            </a:r>
          </a:p>
          <a:p>
            <a:r>
              <a:rPr lang="en-GB" sz="2400" dirty="0"/>
              <a:t>What’s your experience with R, so far? What have been major success stories and roadblocks you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898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Following the R-Ladies code of conduct (</a:t>
            </a:r>
            <a:r>
              <a:rPr lang="en-GB" sz="2400" dirty="0">
                <a:hlinkClick r:id="rId2"/>
              </a:rPr>
              <a:t>https://rladies.org/code-of-conduct/</a:t>
            </a:r>
            <a:r>
              <a:rPr lang="en-GB" sz="2400" dirty="0"/>
              <a:t>):</a:t>
            </a:r>
          </a:p>
          <a:p>
            <a:r>
              <a:rPr lang="en-GB" sz="2400" dirty="0"/>
              <a:t>Harassment-free space</a:t>
            </a:r>
          </a:p>
          <a:p>
            <a:r>
              <a:rPr lang="en-GB" sz="2400" dirty="0"/>
              <a:t>Anyone who violates rules will be removed</a:t>
            </a:r>
          </a:p>
          <a:p>
            <a:r>
              <a:rPr lang="en-GB" sz="2400" dirty="0"/>
              <a:t>If there’s an issue, message one of us co-hosts!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6134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We’d like to record some parts of the workshop</a:t>
            </a:r>
          </a:p>
          <a:p>
            <a:r>
              <a:rPr lang="en-GB" sz="2400" dirty="0"/>
              <a:t>It’ll be clearly indicated when a recording starts and ends</a:t>
            </a:r>
          </a:p>
          <a:p>
            <a:r>
              <a:rPr lang="en-GB" sz="2400" dirty="0"/>
              <a:t>Questions and exercises will </a:t>
            </a:r>
            <a:r>
              <a:rPr lang="en-GB" sz="2400" b="1" dirty="0"/>
              <a:t>not</a:t>
            </a:r>
            <a:r>
              <a:rPr lang="en-GB" sz="2400" dirty="0"/>
              <a:t> be recorded</a:t>
            </a:r>
          </a:p>
          <a:p>
            <a:r>
              <a:rPr lang="en-GB" sz="2400" dirty="0"/>
              <a:t>Please let us know if this is not all right with you!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477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0500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6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246B6"/>
      </a:accent1>
      <a:accent2>
        <a:srgbClr val="3479C6"/>
      </a:accent2>
      <a:accent3>
        <a:srgbClr val="6DCDE6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241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Dividende</vt:lpstr>
      <vt:lpstr>Workshop: Data wrangling &amp; reproducible reports with tidyverse and R-Markdown</vt:lpstr>
      <vt:lpstr>Who are we?</vt:lpstr>
      <vt:lpstr>Schedule for today</vt:lpstr>
      <vt:lpstr>Get to know each other</vt:lpstr>
      <vt:lpstr>Code of conduct</vt:lpstr>
      <vt:lpstr>Recordings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Müller</dc:creator>
  <cp:lastModifiedBy>Julia Müller</cp:lastModifiedBy>
  <cp:revision>17</cp:revision>
  <dcterms:created xsi:type="dcterms:W3CDTF">2021-02-16T15:08:23Z</dcterms:created>
  <dcterms:modified xsi:type="dcterms:W3CDTF">2021-02-16T16:45:01Z</dcterms:modified>
</cp:coreProperties>
</file>