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4" r:id="rId6"/>
    <p:sldId id="266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ladies.org/code-of-conduc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GfS-PhD-2021/tidyverse-materials" TargetMode="External"/><Relationship Id="rId2" Type="http://schemas.openxmlformats.org/officeDocument/2006/relationships/hyperlink" Target="https://github.com/DGfS-PhD-2021/R-markdown-cour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djw2i5M2x4" TargetMode="External"/><Relationship Id="rId2" Type="http://schemas.openxmlformats.org/officeDocument/2006/relationships/hyperlink" Target="https://gather.town/app/cr6ecv4qTJepyKy2/DGfS202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E35007-FEFE-45A7-9F6D-99A2667892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0" cap="none" dirty="0">
                <a:solidFill>
                  <a:srgbClr val="363534"/>
                </a:solidFill>
                <a:effectLst/>
              </a:rPr>
              <a:t>Workshop: Data wrangling &amp; reproducible reports with </a:t>
            </a:r>
            <a:r>
              <a:rPr lang="en-US" b="1" i="0" cap="none" dirty="0" err="1">
                <a:solidFill>
                  <a:srgbClr val="363534"/>
                </a:solidFill>
                <a:effectLst/>
              </a:rPr>
              <a:t>tidyverse</a:t>
            </a:r>
            <a:r>
              <a:rPr lang="en-US" b="1" i="0" cap="none" dirty="0">
                <a:solidFill>
                  <a:srgbClr val="363534"/>
                </a:solidFill>
                <a:effectLst/>
              </a:rPr>
              <a:t> and R-Markdown</a:t>
            </a:r>
            <a:endParaRPr lang="en-GB" cap="non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9CA99C-36EC-400C-87A4-4848B2EA1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123" y="4362558"/>
            <a:ext cx="10993546" cy="674672"/>
          </a:xfrm>
        </p:spPr>
        <p:txBody>
          <a:bodyPr>
            <a:norm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Welcome!</a:t>
            </a:r>
          </a:p>
        </p:txBody>
      </p:sp>
    </p:spTree>
    <p:extLst>
      <p:ext uri="{BB962C8B-B14F-4D97-AF65-F5344CB8AC3E}">
        <p14:creationId xmlns:p14="http://schemas.microsoft.com/office/powerpoint/2010/main" val="1103986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7D9D99-9819-4F36-A6EA-1FE5699C9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Schedule for today</a:t>
            </a:r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4B7708E3-DB83-4C8B-96E3-67BEFA6D73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280663"/>
              </p:ext>
            </p:extLst>
          </p:nvPr>
        </p:nvGraphicFramePr>
        <p:xfrm>
          <a:off x="581192" y="2076604"/>
          <a:ext cx="1102995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4947">
                  <a:extLst>
                    <a:ext uri="{9D8B030D-6E8A-4147-A177-3AD203B41FA5}">
                      <a16:colId xmlns:a16="http://schemas.microsoft.com/office/drawing/2014/main" val="3956412715"/>
                    </a:ext>
                  </a:extLst>
                </a:gridCol>
                <a:gridCol w="8485003">
                  <a:extLst>
                    <a:ext uri="{9D8B030D-6E8A-4147-A177-3AD203B41FA5}">
                      <a16:colId xmlns:a16="http://schemas.microsoft.com/office/drawing/2014/main" val="2401968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78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9:00 – 9:40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Welcome, introductions, housekeeping and organisation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553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9:40 – 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RMarkdown</a:t>
                      </a:r>
                      <a:r>
                        <a:rPr lang="en-GB" dirty="0"/>
                        <a:t> with Giulia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049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/>
                        <a:t>11:00 – 11:10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1" dirty="0"/>
                        <a:t>Coffee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765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11:10 – 12:10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Tidyverse</a:t>
                      </a:r>
                      <a:r>
                        <a:rPr lang="en-GB" dirty="0"/>
                        <a:t> with Julia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094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/>
                        <a:t>12:10 – 13:00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1" dirty="0"/>
                        <a:t>Lunch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228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13:00 – 15:05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Tidyverse</a:t>
                      </a:r>
                      <a:r>
                        <a:rPr lang="en-GB" dirty="0"/>
                        <a:t> with Kyla &amp; Julia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13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/>
                        <a:t>15:05 – 15:20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1" dirty="0"/>
                        <a:t>Coffee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343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15:20 – 16:50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More </a:t>
                      </a:r>
                      <a:r>
                        <a:rPr lang="en-GB" dirty="0" err="1"/>
                        <a:t>tidyverse</a:t>
                      </a:r>
                      <a:r>
                        <a:rPr lang="en-GB" dirty="0"/>
                        <a:t> and </a:t>
                      </a:r>
                      <a:r>
                        <a:rPr lang="en-GB" dirty="0" err="1"/>
                        <a:t>ggplot</a:t>
                      </a:r>
                      <a:r>
                        <a:rPr lang="en-GB" dirty="0"/>
                        <a:t> with Kyla &amp; Julia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93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16:50 – 17:00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Final 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71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/>
                        <a:t>From 19:30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/>
                        <a:t>Networking &amp; socialization in Gather Town</a:t>
                      </a:r>
                      <a:endParaRPr lang="en-GB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917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086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7D9D99-9819-4F36-A6EA-1FE5699C9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 to know each other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E3C2BA-155B-4755-BA0E-B55F51A0B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25100"/>
            <a:ext cx="11029615" cy="3678303"/>
          </a:xfrm>
        </p:spPr>
        <p:txBody>
          <a:bodyPr>
            <a:normAutofit/>
          </a:bodyPr>
          <a:lstStyle/>
          <a:p>
            <a:r>
              <a:rPr lang="en-GB" sz="2400" dirty="0"/>
              <a:t>Randomly assigned breakout rooms</a:t>
            </a:r>
          </a:p>
          <a:p>
            <a:r>
              <a:rPr lang="en-GB" sz="2400" dirty="0"/>
              <a:t>Introduce yourself</a:t>
            </a:r>
          </a:p>
          <a:p>
            <a:r>
              <a:rPr lang="en-GB" sz="2400" dirty="0"/>
              <a:t>What are you working on?</a:t>
            </a:r>
          </a:p>
          <a:p>
            <a:r>
              <a:rPr lang="en-GB" sz="2400" dirty="0"/>
              <a:t>Which kinds of data are you working with?</a:t>
            </a:r>
          </a:p>
          <a:p>
            <a:r>
              <a:rPr lang="en-GB" sz="2400" dirty="0"/>
              <a:t>What’s your experience with R, so far? What have been major success stories and roadblocks you encountered?</a:t>
            </a:r>
          </a:p>
        </p:txBody>
      </p:sp>
    </p:spTree>
    <p:extLst>
      <p:ext uri="{BB962C8B-B14F-4D97-AF65-F5344CB8AC3E}">
        <p14:creationId xmlns:p14="http://schemas.microsoft.com/office/powerpoint/2010/main" val="1589833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7D9D99-9819-4F36-A6EA-1FE5699C9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Housekeeping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E3C2BA-155B-4755-BA0E-B55F51A0B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09153"/>
          </a:xfrm>
        </p:spPr>
        <p:txBody>
          <a:bodyPr>
            <a:noAutofit/>
          </a:bodyPr>
          <a:lstStyle/>
          <a:p>
            <a:r>
              <a:rPr lang="en-GB" sz="2000" b="1" dirty="0"/>
              <a:t>Code of conduct</a:t>
            </a:r>
          </a:p>
          <a:p>
            <a:pPr lvl="1"/>
            <a:r>
              <a:rPr lang="en-GB" sz="1800" dirty="0"/>
              <a:t>Following the R-Ladies code of conduct (</a:t>
            </a:r>
            <a:r>
              <a:rPr lang="en-GB" sz="1800" dirty="0">
                <a:hlinkClick r:id="rId2"/>
              </a:rPr>
              <a:t>https://rladies.org/code-of-conduct/</a:t>
            </a:r>
            <a:r>
              <a:rPr lang="en-GB" sz="1800" dirty="0"/>
              <a:t>):</a:t>
            </a:r>
          </a:p>
          <a:p>
            <a:pPr lvl="1"/>
            <a:r>
              <a:rPr lang="en-GB" sz="1800" dirty="0"/>
              <a:t>Harassment-free space - anyone who violates rules will be removed!</a:t>
            </a:r>
          </a:p>
          <a:p>
            <a:pPr lvl="1"/>
            <a:r>
              <a:rPr lang="en-GB" sz="1800" dirty="0"/>
              <a:t>If there’s an issue, message one of us co-hosts privately!</a:t>
            </a:r>
          </a:p>
          <a:p>
            <a:r>
              <a:rPr lang="en-GB" sz="2000" b="1" dirty="0"/>
              <a:t>Recordings</a:t>
            </a:r>
            <a:r>
              <a:rPr lang="en-GB" dirty="0"/>
              <a:t> (to potentially be hosted on </a:t>
            </a:r>
            <a:r>
              <a:rPr lang="en-GB" dirty="0" err="1"/>
              <a:t>Youtube</a:t>
            </a:r>
            <a:r>
              <a:rPr lang="en-GB" dirty="0"/>
              <a:t>):</a:t>
            </a:r>
          </a:p>
          <a:p>
            <a:pPr lvl="1"/>
            <a:r>
              <a:rPr lang="en-GB" sz="1800" dirty="0"/>
              <a:t>It’ll be clearly indicated when a recording starts and ends</a:t>
            </a:r>
          </a:p>
          <a:p>
            <a:pPr lvl="1"/>
            <a:r>
              <a:rPr lang="en-GB" sz="1800" dirty="0"/>
              <a:t>Questions and exercises will </a:t>
            </a:r>
            <a:r>
              <a:rPr lang="en-GB" sz="1800" b="1" dirty="0"/>
              <a:t>not</a:t>
            </a:r>
            <a:r>
              <a:rPr lang="en-GB" sz="1800" dirty="0"/>
              <a:t> be recorded/cut out of the recording later</a:t>
            </a:r>
          </a:p>
          <a:p>
            <a:r>
              <a:rPr lang="en-GB" sz="2000" b="1" dirty="0"/>
              <a:t>Chat</a:t>
            </a:r>
          </a:p>
          <a:p>
            <a:pPr lvl="1"/>
            <a:r>
              <a:rPr lang="en-GB" sz="1800" dirty="0"/>
              <a:t>Ask questions!</a:t>
            </a:r>
          </a:p>
          <a:p>
            <a:pPr lvl="1"/>
            <a:r>
              <a:rPr lang="en-US" sz="1800" dirty="0"/>
              <a:t>A co-teacher or moderator will read them out for the current instructor to answer (or answer them directly in the chat)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761348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4F6A4C-AF4E-4CB3-B940-E5D2C6541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and workshop materials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525836-D53D-42BC-AD80-747A58335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54119"/>
          </a:xfrm>
        </p:spPr>
        <p:txBody>
          <a:bodyPr anchor="t">
            <a:normAutofit/>
          </a:bodyPr>
          <a:lstStyle/>
          <a:p>
            <a:r>
              <a:rPr lang="en-GB" sz="2400" dirty="0"/>
              <a:t>Available on </a:t>
            </a:r>
            <a:r>
              <a:rPr lang="en-GB" sz="2400" dirty="0" err="1"/>
              <a:t>github</a:t>
            </a:r>
            <a:endParaRPr lang="en-GB" sz="2400" dirty="0"/>
          </a:p>
          <a:p>
            <a:pPr lvl="1"/>
            <a:r>
              <a:rPr lang="en-GB" sz="2000" dirty="0"/>
              <a:t>R-Markdown materials:  </a:t>
            </a:r>
            <a:r>
              <a:rPr lang="en-GB" sz="2000" dirty="0">
                <a:hlinkClick r:id="rId2"/>
              </a:rPr>
              <a:t>https://github.com/DGfS-PhD-2021/R-markdown-course</a:t>
            </a:r>
            <a:endParaRPr lang="en-GB" sz="2000" dirty="0"/>
          </a:p>
          <a:p>
            <a:pPr lvl="1"/>
            <a:r>
              <a:rPr lang="en-GB" sz="2000" dirty="0" err="1"/>
              <a:t>Tidyverse</a:t>
            </a:r>
            <a:r>
              <a:rPr lang="en-GB" sz="2000" dirty="0"/>
              <a:t> materials: </a:t>
            </a:r>
            <a:r>
              <a:rPr lang="en-GB" sz="2000" dirty="0">
                <a:hlinkClick r:id="rId3"/>
              </a:rPr>
              <a:t>https://github.com/DGfS-PhD-2021/tidyverse-materials</a:t>
            </a:r>
            <a:endParaRPr lang="en-GB" sz="2000" dirty="0"/>
          </a:p>
          <a:p>
            <a:r>
              <a:rPr lang="en-GB" sz="2400" dirty="0"/>
              <a:t>To download </a:t>
            </a:r>
            <a:br>
              <a:rPr lang="en-GB" sz="2400" dirty="0"/>
            </a:br>
            <a:r>
              <a:rPr lang="en-GB" sz="2400" dirty="0"/>
              <a:t>the materials: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8ACD9D4-C5F0-4A9F-B180-0FC91EEFA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7036" y="3685473"/>
            <a:ext cx="3524250" cy="2905125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8D58562-F359-4BAA-81C7-3580A7405116}"/>
              </a:ext>
            </a:extLst>
          </p:cNvPr>
          <p:cNvSpPr/>
          <p:nvPr/>
        </p:nvSpPr>
        <p:spPr>
          <a:xfrm>
            <a:off x="4092498" y="6032804"/>
            <a:ext cx="7518309" cy="479503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GB" dirty="0"/>
              <a:t>Download to your computer, then unzip each of the repositories</a:t>
            </a:r>
          </a:p>
        </p:txBody>
      </p:sp>
    </p:spTree>
    <p:extLst>
      <p:ext uri="{BB962C8B-B14F-4D97-AF65-F5344CB8AC3E}">
        <p14:creationId xmlns:p14="http://schemas.microsoft.com/office/powerpoint/2010/main" val="2376050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4F6A4C-AF4E-4CB3-B940-E5D2C6541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i="0" u="none" strike="noStrike" baseline="0" dirty="0"/>
              <a:t>Networking &amp; socialization in Gather Town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525836-D53D-42BC-AD80-747A58335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Access: </a:t>
            </a:r>
            <a:r>
              <a:rPr lang="en-US" sz="2400" dirty="0">
                <a:hlinkClick r:id="rId2"/>
              </a:rPr>
              <a:t>https://gather.town/app/cr6ecv4qTJepyKy2/DGfS2021</a:t>
            </a:r>
            <a:endParaRPr lang="en-US" sz="2400" dirty="0"/>
          </a:p>
          <a:p>
            <a:pPr lvl="1"/>
            <a:r>
              <a:rPr lang="en-US" sz="2000" dirty="0"/>
              <a:t>Please don’t post this link or give it to anyone who’s not registered</a:t>
            </a:r>
          </a:p>
          <a:p>
            <a:r>
              <a:rPr lang="en-US" sz="2400" dirty="0"/>
              <a:t>Please use real first and last name when joining</a:t>
            </a:r>
          </a:p>
          <a:p>
            <a:r>
              <a:rPr lang="en-US" sz="2400" dirty="0"/>
              <a:t>Use Firefox or Chrome</a:t>
            </a:r>
          </a:p>
          <a:p>
            <a:endParaRPr lang="en-US" sz="2400" dirty="0"/>
          </a:p>
          <a:p>
            <a:r>
              <a:rPr lang="en-US" sz="2400" dirty="0"/>
              <a:t>If you're not familiar with Gather,  here’s a short intro by Miriam </a:t>
            </a:r>
            <a:r>
              <a:rPr lang="en-US" sz="2400" dirty="0" err="1"/>
              <a:t>Neuhausen</a:t>
            </a:r>
            <a:r>
              <a:rPr lang="en-US" sz="2400" dirty="0"/>
              <a:t>: </a:t>
            </a:r>
            <a:r>
              <a:rPr lang="en-US" sz="2400" dirty="0">
                <a:hlinkClick r:id="rId3"/>
              </a:rPr>
              <a:t>https://www.youtube.com/watch?v=Ndjw2i5M2x4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746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B3A216-5333-4B12-9965-2E7AA106B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F4A70FB-E90A-4FA1-8608-4D6F5CB0EC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See you in </a:t>
            </a:r>
            <a:r>
              <a:rPr lang="en-GB" dirty="0" err="1"/>
              <a:t>Gathertown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28574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Benutzerdefiniert 6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246B6"/>
      </a:accent1>
      <a:accent2>
        <a:srgbClr val="3479C6"/>
      </a:accent2>
      <a:accent3>
        <a:srgbClr val="6DCDE6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0</TotalTime>
  <Words>362</Words>
  <Application>Microsoft Office PowerPoint</Application>
  <PresentationFormat>Breitbild</PresentationFormat>
  <Paragraphs>55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Gill Sans MT</vt:lpstr>
      <vt:lpstr>Wingdings 2</vt:lpstr>
      <vt:lpstr>Dividende</vt:lpstr>
      <vt:lpstr>Workshop: Data wrangling &amp; reproducible reports with tidyverse and R-Markdown</vt:lpstr>
      <vt:lpstr>Schedule for today</vt:lpstr>
      <vt:lpstr>Get to know each other</vt:lpstr>
      <vt:lpstr>Housekeeping</vt:lpstr>
      <vt:lpstr>Data and workshop materials</vt:lpstr>
      <vt:lpstr>Networking &amp; socialization in Gather Town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Müller</dc:creator>
  <cp:lastModifiedBy>Julia Müller</cp:lastModifiedBy>
  <cp:revision>26</cp:revision>
  <dcterms:created xsi:type="dcterms:W3CDTF">2021-02-16T15:08:23Z</dcterms:created>
  <dcterms:modified xsi:type="dcterms:W3CDTF">2021-02-22T09:44:52Z</dcterms:modified>
</cp:coreProperties>
</file>