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74" r:id="rId9"/>
    <p:sldId id="275" r:id="rId10"/>
    <p:sldId id="270" r:id="rId11"/>
    <p:sldId id="271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5899F3-2A58-44EB-86E3-95F78B67A927}">
          <p14:sldIdLst>
            <p14:sldId id="257"/>
            <p14:sldId id="258"/>
            <p14:sldId id="259"/>
            <p14:sldId id="260"/>
            <p14:sldId id="274"/>
            <p14:sldId id="275"/>
            <p14:sldId id="270"/>
            <p14:sldId id="271"/>
            <p14:sldId id="272"/>
            <p14:sldId id="27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C74BB-76D8-43DF-B64D-055BFE693A6F}" v="221" dt="2023-09-15T09:24:54.282"/>
    <p1510:client id="{E5488667-186E-5A30-5CA7-877822CB809C}" v="2" dt="2023-10-06T13:21:35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, John Sundar" userId="S::johnsundar.c@intelizign.com::f8b836ac-f638-4628-ba45-6227f344b6c6" providerId="AD" clId="Web-{E5488667-186E-5A30-5CA7-877822CB809C}"/>
    <pc:docChg chg="modSld">
      <pc:chgData name="C, John Sundar" userId="S::johnsundar.c@intelizign.com::f8b836ac-f638-4628-ba45-6227f344b6c6" providerId="AD" clId="Web-{E5488667-186E-5A30-5CA7-877822CB809C}" dt="2023-10-06T13:21:35.840" v="1"/>
      <pc:docMkLst>
        <pc:docMk/>
      </pc:docMkLst>
      <pc:sldChg chg="mod modShow">
        <pc:chgData name="C, John Sundar" userId="S::johnsundar.c@intelizign.com::f8b836ac-f638-4628-ba45-6227f344b6c6" providerId="AD" clId="Web-{E5488667-186E-5A30-5CA7-877822CB809C}" dt="2023-10-06T13:21:35.840" v="1"/>
        <pc:sldMkLst>
          <pc:docMk/>
          <pc:sldMk cId="1052909255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6F8C0-E256-4E97-962E-5595B245B0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8BF4CD-73AE-46FA-8CC0-BE80926551C0}">
      <dgm:prSet/>
      <dgm:spPr/>
      <dgm:t>
        <a:bodyPr/>
        <a:lstStyle/>
        <a:p>
          <a:r>
            <a:rPr lang="en-US" b="0" i="0" dirty="0"/>
            <a:t>What is MongoDB?</a:t>
          </a:r>
          <a:endParaRPr lang="en-US" dirty="0"/>
        </a:p>
      </dgm:t>
    </dgm:pt>
    <dgm:pt modelId="{7308C574-12C9-4761-A874-B3ABB5CE648F}" type="parTrans" cxnId="{FE2731F2-875B-40E1-A8A2-7DDD73A14505}">
      <dgm:prSet/>
      <dgm:spPr/>
      <dgm:t>
        <a:bodyPr/>
        <a:lstStyle/>
        <a:p>
          <a:endParaRPr lang="en-US"/>
        </a:p>
      </dgm:t>
    </dgm:pt>
    <dgm:pt modelId="{4B0B7E6A-6A59-4E87-921B-FA9A9DFB65CF}" type="sibTrans" cxnId="{FE2731F2-875B-40E1-A8A2-7DDD73A14505}">
      <dgm:prSet/>
      <dgm:spPr/>
      <dgm:t>
        <a:bodyPr/>
        <a:lstStyle/>
        <a:p>
          <a:endParaRPr lang="en-US"/>
        </a:p>
      </dgm:t>
    </dgm:pt>
    <dgm:pt modelId="{B172C4DA-1C4B-4C55-9A5F-654D20FBD4CB}">
      <dgm:prSet/>
      <dgm:spPr/>
      <dgm:t>
        <a:bodyPr/>
        <a:lstStyle/>
        <a:p>
          <a:r>
            <a:rPr lang="en-US" b="0" i="0" dirty="0"/>
            <a:t>Advantages of MongoDB</a:t>
          </a:r>
          <a:endParaRPr lang="en-US" dirty="0"/>
        </a:p>
      </dgm:t>
    </dgm:pt>
    <dgm:pt modelId="{B0F10196-7024-488D-BBFC-A25B56E67A1F}" type="parTrans" cxnId="{97119417-5117-4B93-A560-311B9A4A9D4E}">
      <dgm:prSet/>
      <dgm:spPr/>
      <dgm:t>
        <a:bodyPr/>
        <a:lstStyle/>
        <a:p>
          <a:endParaRPr lang="en-US"/>
        </a:p>
      </dgm:t>
    </dgm:pt>
    <dgm:pt modelId="{4F92C053-1D16-4573-80E1-DBB1A030559C}" type="sibTrans" cxnId="{97119417-5117-4B93-A560-311B9A4A9D4E}">
      <dgm:prSet/>
      <dgm:spPr/>
      <dgm:t>
        <a:bodyPr/>
        <a:lstStyle/>
        <a:p>
          <a:endParaRPr lang="en-US"/>
        </a:p>
      </dgm:t>
    </dgm:pt>
    <dgm:pt modelId="{02363195-FA58-47E1-9DA4-EB05F971C6DE}">
      <dgm:prSet/>
      <dgm:spPr/>
      <dgm:t>
        <a:bodyPr/>
        <a:lstStyle/>
        <a:p>
          <a:r>
            <a:rPr lang="en-US" b="0" i="0" dirty="0"/>
            <a:t>Difference between SQL vs NoSQL</a:t>
          </a:r>
          <a:endParaRPr lang="en-US" dirty="0"/>
        </a:p>
      </dgm:t>
    </dgm:pt>
    <dgm:pt modelId="{09DF7151-3092-4787-BA8B-0B2D664B9111}" type="parTrans" cxnId="{0ED62F8A-A3CF-4859-8C29-C21547FD5885}">
      <dgm:prSet/>
      <dgm:spPr/>
      <dgm:t>
        <a:bodyPr/>
        <a:lstStyle/>
        <a:p>
          <a:endParaRPr lang="en-US"/>
        </a:p>
      </dgm:t>
    </dgm:pt>
    <dgm:pt modelId="{932555ED-7B31-4DC0-B2A9-51A1BC17AE2F}" type="sibTrans" cxnId="{0ED62F8A-A3CF-4859-8C29-C21547FD5885}">
      <dgm:prSet/>
      <dgm:spPr/>
      <dgm:t>
        <a:bodyPr/>
        <a:lstStyle/>
        <a:p>
          <a:endParaRPr lang="en-US"/>
        </a:p>
      </dgm:t>
    </dgm:pt>
    <dgm:pt modelId="{9AE940BA-BEA9-484F-AE4B-2A666415534B}">
      <dgm:prSet/>
      <dgm:spPr/>
      <dgm:t>
        <a:bodyPr/>
        <a:lstStyle/>
        <a:p>
          <a:r>
            <a:rPr lang="en-US" b="0" i="0"/>
            <a:t>Creating (C) Data</a:t>
          </a:r>
          <a:endParaRPr lang="en-US"/>
        </a:p>
      </dgm:t>
    </dgm:pt>
    <dgm:pt modelId="{8ADA276F-C37B-441F-9D66-A4031D9F2558}" type="parTrans" cxnId="{D79EC581-0646-42F7-B895-8E60BBC9DBC7}">
      <dgm:prSet/>
      <dgm:spPr/>
      <dgm:t>
        <a:bodyPr/>
        <a:lstStyle/>
        <a:p>
          <a:endParaRPr lang="en-US"/>
        </a:p>
      </dgm:t>
    </dgm:pt>
    <dgm:pt modelId="{ECFFA657-858E-4E2E-B60E-EAF031EA6E30}" type="sibTrans" cxnId="{D79EC581-0646-42F7-B895-8E60BBC9DBC7}">
      <dgm:prSet/>
      <dgm:spPr/>
      <dgm:t>
        <a:bodyPr/>
        <a:lstStyle/>
        <a:p>
          <a:endParaRPr lang="en-US"/>
        </a:p>
      </dgm:t>
    </dgm:pt>
    <dgm:pt modelId="{68A380BB-D039-409D-BCAD-2EB3F6C2781D}">
      <dgm:prSet/>
      <dgm:spPr/>
      <dgm:t>
        <a:bodyPr/>
        <a:lstStyle/>
        <a:p>
          <a:r>
            <a:rPr lang="en-US" b="0" i="0"/>
            <a:t>Reading (R) Data</a:t>
          </a:r>
          <a:endParaRPr lang="en-US"/>
        </a:p>
      </dgm:t>
    </dgm:pt>
    <dgm:pt modelId="{ED33ABAB-9CF5-4A37-9CDF-79372F704D11}" type="parTrans" cxnId="{167A06EF-A0D5-4B87-9BFD-C5B61985DCD5}">
      <dgm:prSet/>
      <dgm:spPr/>
      <dgm:t>
        <a:bodyPr/>
        <a:lstStyle/>
        <a:p>
          <a:endParaRPr lang="en-US"/>
        </a:p>
      </dgm:t>
    </dgm:pt>
    <dgm:pt modelId="{A7966F3D-E09A-4898-BE2D-2F3019CBBE28}" type="sibTrans" cxnId="{167A06EF-A0D5-4B87-9BFD-C5B61985DCD5}">
      <dgm:prSet/>
      <dgm:spPr/>
      <dgm:t>
        <a:bodyPr/>
        <a:lstStyle/>
        <a:p>
          <a:endParaRPr lang="en-US"/>
        </a:p>
      </dgm:t>
    </dgm:pt>
    <dgm:pt modelId="{6AC6DDC3-5A21-4232-ACEC-529E20B494E0}">
      <dgm:prSet/>
      <dgm:spPr/>
      <dgm:t>
        <a:bodyPr/>
        <a:lstStyle/>
        <a:p>
          <a:r>
            <a:rPr lang="en-US" b="0" i="0"/>
            <a:t>Updating (U) Data</a:t>
          </a:r>
          <a:endParaRPr lang="en-US"/>
        </a:p>
      </dgm:t>
    </dgm:pt>
    <dgm:pt modelId="{D65798B7-4FC3-438B-AD0B-6A536B0922B7}" type="parTrans" cxnId="{E0A8A904-6457-493D-B739-4193B97D7D59}">
      <dgm:prSet/>
      <dgm:spPr/>
      <dgm:t>
        <a:bodyPr/>
        <a:lstStyle/>
        <a:p>
          <a:endParaRPr lang="en-US"/>
        </a:p>
      </dgm:t>
    </dgm:pt>
    <dgm:pt modelId="{106D2058-73AE-49B3-9297-823EB446D085}" type="sibTrans" cxnId="{E0A8A904-6457-493D-B739-4193B97D7D59}">
      <dgm:prSet/>
      <dgm:spPr/>
      <dgm:t>
        <a:bodyPr/>
        <a:lstStyle/>
        <a:p>
          <a:endParaRPr lang="en-US"/>
        </a:p>
      </dgm:t>
    </dgm:pt>
    <dgm:pt modelId="{B4E4D44F-A2A9-47F5-B100-F5AF49D6C914}">
      <dgm:prSet/>
      <dgm:spPr/>
      <dgm:t>
        <a:bodyPr/>
        <a:lstStyle/>
        <a:p>
          <a:r>
            <a:rPr lang="en-US" b="0" i="0"/>
            <a:t>Deleting (D) Data</a:t>
          </a:r>
          <a:endParaRPr lang="en-US"/>
        </a:p>
      </dgm:t>
    </dgm:pt>
    <dgm:pt modelId="{986C7024-4BDE-40E5-8EF1-70C95498BE42}" type="parTrans" cxnId="{AA6551D2-C64C-4D54-B896-E43987AB4989}">
      <dgm:prSet/>
      <dgm:spPr/>
      <dgm:t>
        <a:bodyPr/>
        <a:lstStyle/>
        <a:p>
          <a:endParaRPr lang="en-US"/>
        </a:p>
      </dgm:t>
    </dgm:pt>
    <dgm:pt modelId="{005D2A4B-303E-440A-87C1-FC83188291CF}" type="sibTrans" cxnId="{AA6551D2-C64C-4D54-B896-E43987AB4989}">
      <dgm:prSet/>
      <dgm:spPr/>
      <dgm:t>
        <a:bodyPr/>
        <a:lstStyle/>
        <a:p>
          <a:endParaRPr lang="en-US"/>
        </a:p>
      </dgm:t>
    </dgm:pt>
    <dgm:pt modelId="{F18CC639-0CCA-4D2F-A2B2-0DCAD2C06277}" type="pres">
      <dgm:prSet presAssocID="{0576F8C0-E256-4E97-962E-5595B245B05E}" presName="linear" presStyleCnt="0">
        <dgm:presLayoutVars>
          <dgm:animLvl val="lvl"/>
          <dgm:resizeHandles val="exact"/>
        </dgm:presLayoutVars>
      </dgm:prSet>
      <dgm:spPr/>
    </dgm:pt>
    <dgm:pt modelId="{439E1E85-9D41-45E7-8F22-0CF283A0D3CF}" type="pres">
      <dgm:prSet presAssocID="{668BF4CD-73AE-46FA-8CC0-BE80926551C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229E1B-9FAD-4589-9A4E-19797944FA4F}" type="pres">
      <dgm:prSet presAssocID="{4B0B7E6A-6A59-4E87-921B-FA9A9DFB65CF}" presName="spacer" presStyleCnt="0"/>
      <dgm:spPr/>
    </dgm:pt>
    <dgm:pt modelId="{3D20158F-0106-4168-B5B0-057401596A3F}" type="pres">
      <dgm:prSet presAssocID="{B172C4DA-1C4B-4C55-9A5F-654D20FBD4C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38A79A-24D1-46CD-A690-40AA4D293835}" type="pres">
      <dgm:prSet presAssocID="{4F92C053-1D16-4573-80E1-DBB1A030559C}" presName="spacer" presStyleCnt="0"/>
      <dgm:spPr/>
    </dgm:pt>
    <dgm:pt modelId="{484E03A3-BE54-431B-8196-002039794C4D}" type="pres">
      <dgm:prSet presAssocID="{02363195-FA58-47E1-9DA4-EB05F971C6D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B924F4C-C765-437F-86C9-F5298C95B14A}" type="pres">
      <dgm:prSet presAssocID="{932555ED-7B31-4DC0-B2A9-51A1BC17AE2F}" presName="spacer" presStyleCnt="0"/>
      <dgm:spPr/>
    </dgm:pt>
    <dgm:pt modelId="{451EB31D-97E0-40B5-97D4-AC29B29D3B1D}" type="pres">
      <dgm:prSet presAssocID="{9AE940BA-BEA9-484F-AE4B-2A666415534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85299D0-9496-4D75-BD87-3367FC77E643}" type="pres">
      <dgm:prSet presAssocID="{ECFFA657-858E-4E2E-B60E-EAF031EA6E30}" presName="spacer" presStyleCnt="0"/>
      <dgm:spPr/>
    </dgm:pt>
    <dgm:pt modelId="{A21BCC7C-8B24-4B26-8532-EBF38F2BC743}" type="pres">
      <dgm:prSet presAssocID="{68A380BB-D039-409D-BCAD-2EB3F6C278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CE33A0D-D352-43DF-B938-116E66EDFBE4}" type="pres">
      <dgm:prSet presAssocID="{A7966F3D-E09A-4898-BE2D-2F3019CBBE28}" presName="spacer" presStyleCnt="0"/>
      <dgm:spPr/>
    </dgm:pt>
    <dgm:pt modelId="{7C13FD21-FBB7-4E4A-A12D-B75AA63FD409}" type="pres">
      <dgm:prSet presAssocID="{6AC6DDC3-5A21-4232-ACEC-529E20B494E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7FBBAAF-ABBD-4570-835C-443BED7466C1}" type="pres">
      <dgm:prSet presAssocID="{106D2058-73AE-49B3-9297-823EB446D085}" presName="spacer" presStyleCnt="0"/>
      <dgm:spPr/>
    </dgm:pt>
    <dgm:pt modelId="{356FEEF1-1A0E-4BC8-AF25-FE74E54AF9CD}" type="pres">
      <dgm:prSet presAssocID="{B4E4D44F-A2A9-47F5-B100-F5AF49D6C91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CFCF602-B5BD-479A-976E-AD5310BE5CA9}" type="presOf" srcId="{0576F8C0-E256-4E97-962E-5595B245B05E}" destId="{F18CC639-0CCA-4D2F-A2B2-0DCAD2C06277}" srcOrd="0" destOrd="0" presId="urn:microsoft.com/office/officeart/2005/8/layout/vList2"/>
    <dgm:cxn modelId="{E0A8A904-6457-493D-B739-4193B97D7D59}" srcId="{0576F8C0-E256-4E97-962E-5595B245B05E}" destId="{6AC6DDC3-5A21-4232-ACEC-529E20B494E0}" srcOrd="5" destOrd="0" parTransId="{D65798B7-4FC3-438B-AD0B-6A536B0922B7}" sibTransId="{106D2058-73AE-49B3-9297-823EB446D085}"/>
    <dgm:cxn modelId="{97119417-5117-4B93-A560-311B9A4A9D4E}" srcId="{0576F8C0-E256-4E97-962E-5595B245B05E}" destId="{B172C4DA-1C4B-4C55-9A5F-654D20FBD4CB}" srcOrd="1" destOrd="0" parTransId="{B0F10196-7024-488D-BBFC-A25B56E67A1F}" sibTransId="{4F92C053-1D16-4573-80E1-DBB1A030559C}"/>
    <dgm:cxn modelId="{1E4B7C39-A02F-4DAB-A42C-3F62F48AD822}" type="presOf" srcId="{B172C4DA-1C4B-4C55-9A5F-654D20FBD4CB}" destId="{3D20158F-0106-4168-B5B0-057401596A3F}" srcOrd="0" destOrd="0" presId="urn:microsoft.com/office/officeart/2005/8/layout/vList2"/>
    <dgm:cxn modelId="{A461C33B-EEDE-479D-A4CA-866A75518B82}" type="presOf" srcId="{6AC6DDC3-5A21-4232-ACEC-529E20B494E0}" destId="{7C13FD21-FBB7-4E4A-A12D-B75AA63FD409}" srcOrd="0" destOrd="0" presId="urn:microsoft.com/office/officeart/2005/8/layout/vList2"/>
    <dgm:cxn modelId="{D79EC581-0646-42F7-B895-8E60BBC9DBC7}" srcId="{0576F8C0-E256-4E97-962E-5595B245B05E}" destId="{9AE940BA-BEA9-484F-AE4B-2A666415534B}" srcOrd="3" destOrd="0" parTransId="{8ADA276F-C37B-441F-9D66-A4031D9F2558}" sibTransId="{ECFFA657-858E-4E2E-B60E-EAF031EA6E30}"/>
    <dgm:cxn modelId="{0ED62F8A-A3CF-4859-8C29-C21547FD5885}" srcId="{0576F8C0-E256-4E97-962E-5595B245B05E}" destId="{02363195-FA58-47E1-9DA4-EB05F971C6DE}" srcOrd="2" destOrd="0" parTransId="{09DF7151-3092-4787-BA8B-0B2D664B9111}" sibTransId="{932555ED-7B31-4DC0-B2A9-51A1BC17AE2F}"/>
    <dgm:cxn modelId="{29E84999-7E08-45E9-ACDC-E9F526F58D0D}" type="presOf" srcId="{68A380BB-D039-409D-BCAD-2EB3F6C2781D}" destId="{A21BCC7C-8B24-4B26-8532-EBF38F2BC743}" srcOrd="0" destOrd="0" presId="urn:microsoft.com/office/officeart/2005/8/layout/vList2"/>
    <dgm:cxn modelId="{FBEC95AF-C75E-4EB0-90C2-32A94898D633}" type="presOf" srcId="{02363195-FA58-47E1-9DA4-EB05F971C6DE}" destId="{484E03A3-BE54-431B-8196-002039794C4D}" srcOrd="0" destOrd="0" presId="urn:microsoft.com/office/officeart/2005/8/layout/vList2"/>
    <dgm:cxn modelId="{AA6551D2-C64C-4D54-B896-E43987AB4989}" srcId="{0576F8C0-E256-4E97-962E-5595B245B05E}" destId="{B4E4D44F-A2A9-47F5-B100-F5AF49D6C914}" srcOrd="6" destOrd="0" parTransId="{986C7024-4BDE-40E5-8EF1-70C95498BE42}" sibTransId="{005D2A4B-303E-440A-87C1-FC83188291CF}"/>
    <dgm:cxn modelId="{5ECD26D8-7406-4514-8EF4-5421CAD0425F}" type="presOf" srcId="{B4E4D44F-A2A9-47F5-B100-F5AF49D6C914}" destId="{356FEEF1-1A0E-4BC8-AF25-FE74E54AF9CD}" srcOrd="0" destOrd="0" presId="urn:microsoft.com/office/officeart/2005/8/layout/vList2"/>
    <dgm:cxn modelId="{167A06EF-A0D5-4B87-9BFD-C5B61985DCD5}" srcId="{0576F8C0-E256-4E97-962E-5595B245B05E}" destId="{68A380BB-D039-409D-BCAD-2EB3F6C2781D}" srcOrd="4" destOrd="0" parTransId="{ED33ABAB-9CF5-4A37-9CDF-79372F704D11}" sibTransId="{A7966F3D-E09A-4898-BE2D-2F3019CBBE28}"/>
    <dgm:cxn modelId="{FE2731F2-875B-40E1-A8A2-7DDD73A14505}" srcId="{0576F8C0-E256-4E97-962E-5595B245B05E}" destId="{668BF4CD-73AE-46FA-8CC0-BE80926551C0}" srcOrd="0" destOrd="0" parTransId="{7308C574-12C9-4761-A874-B3ABB5CE648F}" sibTransId="{4B0B7E6A-6A59-4E87-921B-FA9A9DFB65CF}"/>
    <dgm:cxn modelId="{92CD79F7-7881-4316-9437-002AB08BC746}" type="presOf" srcId="{668BF4CD-73AE-46FA-8CC0-BE80926551C0}" destId="{439E1E85-9D41-45E7-8F22-0CF283A0D3CF}" srcOrd="0" destOrd="0" presId="urn:microsoft.com/office/officeart/2005/8/layout/vList2"/>
    <dgm:cxn modelId="{4749F3FA-53BC-4AB2-9CA5-2BBAE216CE0C}" type="presOf" srcId="{9AE940BA-BEA9-484F-AE4B-2A666415534B}" destId="{451EB31D-97E0-40B5-97D4-AC29B29D3B1D}" srcOrd="0" destOrd="0" presId="urn:microsoft.com/office/officeart/2005/8/layout/vList2"/>
    <dgm:cxn modelId="{218AEE5D-42F4-4C40-8AD5-90E423274133}" type="presParOf" srcId="{F18CC639-0CCA-4D2F-A2B2-0DCAD2C06277}" destId="{439E1E85-9D41-45E7-8F22-0CF283A0D3CF}" srcOrd="0" destOrd="0" presId="urn:microsoft.com/office/officeart/2005/8/layout/vList2"/>
    <dgm:cxn modelId="{72D74B80-FEBA-45F5-8138-1FB17FAB7A4F}" type="presParOf" srcId="{F18CC639-0CCA-4D2F-A2B2-0DCAD2C06277}" destId="{4B229E1B-9FAD-4589-9A4E-19797944FA4F}" srcOrd="1" destOrd="0" presId="urn:microsoft.com/office/officeart/2005/8/layout/vList2"/>
    <dgm:cxn modelId="{92E2EE26-4A07-4091-B37F-4144DA22EA00}" type="presParOf" srcId="{F18CC639-0CCA-4D2F-A2B2-0DCAD2C06277}" destId="{3D20158F-0106-4168-B5B0-057401596A3F}" srcOrd="2" destOrd="0" presId="urn:microsoft.com/office/officeart/2005/8/layout/vList2"/>
    <dgm:cxn modelId="{05E0BD11-F60A-443B-A303-BC5E14D2AC1B}" type="presParOf" srcId="{F18CC639-0CCA-4D2F-A2B2-0DCAD2C06277}" destId="{6E38A79A-24D1-46CD-A690-40AA4D293835}" srcOrd="3" destOrd="0" presId="urn:microsoft.com/office/officeart/2005/8/layout/vList2"/>
    <dgm:cxn modelId="{FBD104EC-0D2D-426D-8F30-DA3858FBB747}" type="presParOf" srcId="{F18CC639-0CCA-4D2F-A2B2-0DCAD2C06277}" destId="{484E03A3-BE54-431B-8196-002039794C4D}" srcOrd="4" destOrd="0" presId="urn:microsoft.com/office/officeart/2005/8/layout/vList2"/>
    <dgm:cxn modelId="{A6B8F634-8F20-43AE-A23A-4BCA45475512}" type="presParOf" srcId="{F18CC639-0CCA-4D2F-A2B2-0DCAD2C06277}" destId="{DB924F4C-C765-437F-86C9-F5298C95B14A}" srcOrd="5" destOrd="0" presId="urn:microsoft.com/office/officeart/2005/8/layout/vList2"/>
    <dgm:cxn modelId="{CEF8DABD-6D84-488C-B264-5BF566336251}" type="presParOf" srcId="{F18CC639-0CCA-4D2F-A2B2-0DCAD2C06277}" destId="{451EB31D-97E0-40B5-97D4-AC29B29D3B1D}" srcOrd="6" destOrd="0" presId="urn:microsoft.com/office/officeart/2005/8/layout/vList2"/>
    <dgm:cxn modelId="{9BB4834D-8B46-4F0E-BD70-197E5922B08E}" type="presParOf" srcId="{F18CC639-0CCA-4D2F-A2B2-0DCAD2C06277}" destId="{485299D0-9496-4D75-BD87-3367FC77E643}" srcOrd="7" destOrd="0" presId="urn:microsoft.com/office/officeart/2005/8/layout/vList2"/>
    <dgm:cxn modelId="{EF0D65EE-461C-496E-91BF-4DC943EA529F}" type="presParOf" srcId="{F18CC639-0CCA-4D2F-A2B2-0DCAD2C06277}" destId="{A21BCC7C-8B24-4B26-8532-EBF38F2BC743}" srcOrd="8" destOrd="0" presId="urn:microsoft.com/office/officeart/2005/8/layout/vList2"/>
    <dgm:cxn modelId="{4C144B4E-592A-492D-9C5A-F4F64E3C9728}" type="presParOf" srcId="{F18CC639-0CCA-4D2F-A2B2-0DCAD2C06277}" destId="{DCE33A0D-D352-43DF-B938-116E66EDFBE4}" srcOrd="9" destOrd="0" presId="urn:microsoft.com/office/officeart/2005/8/layout/vList2"/>
    <dgm:cxn modelId="{E422402F-5026-458E-8571-FB91D2DAC4AE}" type="presParOf" srcId="{F18CC639-0CCA-4D2F-A2B2-0DCAD2C06277}" destId="{7C13FD21-FBB7-4E4A-A12D-B75AA63FD409}" srcOrd="10" destOrd="0" presId="urn:microsoft.com/office/officeart/2005/8/layout/vList2"/>
    <dgm:cxn modelId="{4AB7ABFC-5573-4DC0-ABE8-13E344E3DBD5}" type="presParOf" srcId="{F18CC639-0CCA-4D2F-A2B2-0DCAD2C06277}" destId="{07FBBAAF-ABBD-4570-835C-443BED7466C1}" srcOrd="11" destOrd="0" presId="urn:microsoft.com/office/officeart/2005/8/layout/vList2"/>
    <dgm:cxn modelId="{6E751C3A-5744-496F-BE67-83B37EBF3675}" type="presParOf" srcId="{F18CC639-0CCA-4D2F-A2B2-0DCAD2C06277}" destId="{356FEEF1-1A0E-4BC8-AF25-FE74E54AF9C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AE319-223F-483B-B9E3-82D10465B4D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F56042-D446-443A-9CF3-DAD7071E4423}">
      <dgm:prSet/>
      <dgm:spPr/>
      <dgm:t>
        <a:bodyPr/>
        <a:lstStyle/>
        <a:p>
          <a:r>
            <a:rPr lang="en-US" b="0" i="0" dirty="0"/>
            <a:t>MongoDB is a NoSQL database.</a:t>
          </a:r>
          <a:endParaRPr lang="en-US" dirty="0"/>
        </a:p>
      </dgm:t>
    </dgm:pt>
    <dgm:pt modelId="{523E3097-6C14-4154-B2B6-0C5E80610258}" type="parTrans" cxnId="{6EA1A015-162E-46AF-9A52-439BC57E4D3E}">
      <dgm:prSet/>
      <dgm:spPr/>
      <dgm:t>
        <a:bodyPr/>
        <a:lstStyle/>
        <a:p>
          <a:endParaRPr lang="en-US"/>
        </a:p>
      </dgm:t>
    </dgm:pt>
    <dgm:pt modelId="{AFFF1DDE-3F53-412E-83F6-2514DD2D6A14}" type="sibTrans" cxnId="{6EA1A015-162E-46AF-9A52-439BC57E4D3E}">
      <dgm:prSet/>
      <dgm:spPr/>
      <dgm:t>
        <a:bodyPr/>
        <a:lstStyle/>
        <a:p>
          <a:endParaRPr lang="en-US"/>
        </a:p>
      </dgm:t>
    </dgm:pt>
    <dgm:pt modelId="{C3291DBC-0AA0-4E51-AEAE-5D0C6D38791B}">
      <dgm:prSet/>
      <dgm:spPr/>
      <dgm:t>
        <a:bodyPr/>
        <a:lstStyle/>
        <a:p>
          <a:r>
            <a:rPr lang="en-US" b="0" i="0"/>
            <a:t>It stores data in a flexible, JSON-like format called BSON.</a:t>
          </a:r>
          <a:endParaRPr lang="en-US"/>
        </a:p>
      </dgm:t>
    </dgm:pt>
    <dgm:pt modelId="{8EB452EB-FA0D-49C2-87EE-BC3D8CFB215B}" type="parTrans" cxnId="{8CD097E0-7497-4850-AA59-CBA2BEB01496}">
      <dgm:prSet/>
      <dgm:spPr/>
      <dgm:t>
        <a:bodyPr/>
        <a:lstStyle/>
        <a:p>
          <a:endParaRPr lang="en-US"/>
        </a:p>
      </dgm:t>
    </dgm:pt>
    <dgm:pt modelId="{436CFBDB-F07F-410F-B598-BDEEAE4DBC48}" type="sibTrans" cxnId="{8CD097E0-7497-4850-AA59-CBA2BEB01496}">
      <dgm:prSet/>
      <dgm:spPr/>
      <dgm:t>
        <a:bodyPr/>
        <a:lstStyle/>
        <a:p>
          <a:endParaRPr lang="en-US"/>
        </a:p>
      </dgm:t>
    </dgm:pt>
    <dgm:pt modelId="{CDE4BE19-9088-4F1B-944B-81162F2D3055}">
      <dgm:prSet/>
      <dgm:spPr/>
      <dgm:t>
        <a:bodyPr/>
        <a:lstStyle/>
        <a:p>
          <a:r>
            <a:rPr lang="en-US" b="0" i="0"/>
            <a:t>Designed for scalability, high availability, and performance.</a:t>
          </a:r>
          <a:endParaRPr lang="en-US"/>
        </a:p>
      </dgm:t>
    </dgm:pt>
    <dgm:pt modelId="{7BCE587F-21D5-4AE1-8CA0-56B2FAF397D0}" type="parTrans" cxnId="{4ECE995B-2DA2-455D-8A8C-FFDE2A535A4F}">
      <dgm:prSet/>
      <dgm:spPr/>
      <dgm:t>
        <a:bodyPr/>
        <a:lstStyle/>
        <a:p>
          <a:endParaRPr lang="en-US"/>
        </a:p>
      </dgm:t>
    </dgm:pt>
    <dgm:pt modelId="{EB8C73C1-F458-436A-9D93-684040984115}" type="sibTrans" cxnId="{4ECE995B-2DA2-455D-8A8C-FFDE2A535A4F}">
      <dgm:prSet/>
      <dgm:spPr/>
      <dgm:t>
        <a:bodyPr/>
        <a:lstStyle/>
        <a:p>
          <a:endParaRPr lang="en-US"/>
        </a:p>
      </dgm:t>
    </dgm:pt>
    <dgm:pt modelId="{7419C72A-2D30-48C5-8FB8-311A24C9D028}" type="pres">
      <dgm:prSet presAssocID="{1D3AE319-223F-483B-B9E3-82D10465B4D1}" presName="diagram" presStyleCnt="0">
        <dgm:presLayoutVars>
          <dgm:dir/>
          <dgm:resizeHandles val="exact"/>
        </dgm:presLayoutVars>
      </dgm:prSet>
      <dgm:spPr/>
    </dgm:pt>
    <dgm:pt modelId="{9031A3BF-750E-480B-85B1-C835D59E830B}" type="pres">
      <dgm:prSet presAssocID="{2FF56042-D446-443A-9CF3-DAD7071E4423}" presName="node" presStyleLbl="node1" presStyleIdx="0" presStyleCnt="3">
        <dgm:presLayoutVars>
          <dgm:bulletEnabled val="1"/>
        </dgm:presLayoutVars>
      </dgm:prSet>
      <dgm:spPr/>
    </dgm:pt>
    <dgm:pt modelId="{49C821E5-D8E8-4392-BB60-7D22107B2AC8}" type="pres">
      <dgm:prSet presAssocID="{AFFF1DDE-3F53-412E-83F6-2514DD2D6A14}" presName="sibTrans" presStyleCnt="0"/>
      <dgm:spPr/>
    </dgm:pt>
    <dgm:pt modelId="{871CA177-7509-4B84-9FE1-EF641D0DA499}" type="pres">
      <dgm:prSet presAssocID="{C3291DBC-0AA0-4E51-AEAE-5D0C6D38791B}" presName="node" presStyleLbl="node1" presStyleIdx="1" presStyleCnt="3">
        <dgm:presLayoutVars>
          <dgm:bulletEnabled val="1"/>
        </dgm:presLayoutVars>
      </dgm:prSet>
      <dgm:spPr/>
    </dgm:pt>
    <dgm:pt modelId="{2AA5D558-8EB7-47D2-A888-817B2732E127}" type="pres">
      <dgm:prSet presAssocID="{436CFBDB-F07F-410F-B598-BDEEAE4DBC48}" presName="sibTrans" presStyleCnt="0"/>
      <dgm:spPr/>
    </dgm:pt>
    <dgm:pt modelId="{722C220F-5F22-4F6A-AD58-C0DAE7CD1EBB}" type="pres">
      <dgm:prSet presAssocID="{CDE4BE19-9088-4F1B-944B-81162F2D3055}" presName="node" presStyleLbl="node1" presStyleIdx="2" presStyleCnt="3">
        <dgm:presLayoutVars>
          <dgm:bulletEnabled val="1"/>
        </dgm:presLayoutVars>
      </dgm:prSet>
      <dgm:spPr/>
    </dgm:pt>
  </dgm:ptLst>
  <dgm:cxnLst>
    <dgm:cxn modelId="{6EA1A015-162E-46AF-9A52-439BC57E4D3E}" srcId="{1D3AE319-223F-483B-B9E3-82D10465B4D1}" destId="{2FF56042-D446-443A-9CF3-DAD7071E4423}" srcOrd="0" destOrd="0" parTransId="{523E3097-6C14-4154-B2B6-0C5E80610258}" sibTransId="{AFFF1DDE-3F53-412E-83F6-2514DD2D6A14}"/>
    <dgm:cxn modelId="{9C2BB831-EC3A-496E-A2A4-A690D4054567}" type="presOf" srcId="{CDE4BE19-9088-4F1B-944B-81162F2D3055}" destId="{722C220F-5F22-4F6A-AD58-C0DAE7CD1EBB}" srcOrd="0" destOrd="0" presId="urn:microsoft.com/office/officeart/2005/8/layout/default"/>
    <dgm:cxn modelId="{4ECE995B-2DA2-455D-8A8C-FFDE2A535A4F}" srcId="{1D3AE319-223F-483B-B9E3-82D10465B4D1}" destId="{CDE4BE19-9088-4F1B-944B-81162F2D3055}" srcOrd="2" destOrd="0" parTransId="{7BCE587F-21D5-4AE1-8CA0-56B2FAF397D0}" sibTransId="{EB8C73C1-F458-436A-9D93-684040984115}"/>
    <dgm:cxn modelId="{94A84753-3385-48B2-A0B5-FC03133BCD9E}" type="presOf" srcId="{C3291DBC-0AA0-4E51-AEAE-5D0C6D38791B}" destId="{871CA177-7509-4B84-9FE1-EF641D0DA499}" srcOrd="0" destOrd="0" presId="urn:microsoft.com/office/officeart/2005/8/layout/default"/>
    <dgm:cxn modelId="{444094CD-D981-4EA4-A42B-97DC922913FF}" type="presOf" srcId="{2FF56042-D446-443A-9CF3-DAD7071E4423}" destId="{9031A3BF-750E-480B-85B1-C835D59E830B}" srcOrd="0" destOrd="0" presId="urn:microsoft.com/office/officeart/2005/8/layout/default"/>
    <dgm:cxn modelId="{2D69D7D6-2863-4BFC-A9B2-9397A60245B4}" type="presOf" srcId="{1D3AE319-223F-483B-B9E3-82D10465B4D1}" destId="{7419C72A-2D30-48C5-8FB8-311A24C9D028}" srcOrd="0" destOrd="0" presId="urn:microsoft.com/office/officeart/2005/8/layout/default"/>
    <dgm:cxn modelId="{8CD097E0-7497-4850-AA59-CBA2BEB01496}" srcId="{1D3AE319-223F-483B-B9E3-82D10465B4D1}" destId="{C3291DBC-0AA0-4E51-AEAE-5D0C6D38791B}" srcOrd="1" destOrd="0" parTransId="{8EB452EB-FA0D-49C2-87EE-BC3D8CFB215B}" sibTransId="{436CFBDB-F07F-410F-B598-BDEEAE4DBC48}"/>
    <dgm:cxn modelId="{B0304CE0-BDE6-4A23-9BF0-2CA2C065B6E8}" type="presParOf" srcId="{7419C72A-2D30-48C5-8FB8-311A24C9D028}" destId="{9031A3BF-750E-480B-85B1-C835D59E830B}" srcOrd="0" destOrd="0" presId="urn:microsoft.com/office/officeart/2005/8/layout/default"/>
    <dgm:cxn modelId="{C9402203-D160-44B3-960E-789A35A41B2A}" type="presParOf" srcId="{7419C72A-2D30-48C5-8FB8-311A24C9D028}" destId="{49C821E5-D8E8-4392-BB60-7D22107B2AC8}" srcOrd="1" destOrd="0" presId="urn:microsoft.com/office/officeart/2005/8/layout/default"/>
    <dgm:cxn modelId="{17A2CE3D-FDC9-493A-B3F7-4D5D4165D218}" type="presParOf" srcId="{7419C72A-2D30-48C5-8FB8-311A24C9D028}" destId="{871CA177-7509-4B84-9FE1-EF641D0DA499}" srcOrd="2" destOrd="0" presId="urn:microsoft.com/office/officeart/2005/8/layout/default"/>
    <dgm:cxn modelId="{C713FD3E-52C7-42CC-97C0-AFCE6F729F27}" type="presParOf" srcId="{7419C72A-2D30-48C5-8FB8-311A24C9D028}" destId="{2AA5D558-8EB7-47D2-A888-817B2732E127}" srcOrd="3" destOrd="0" presId="urn:microsoft.com/office/officeart/2005/8/layout/default"/>
    <dgm:cxn modelId="{BC67022F-3BD9-44BF-BAB1-1C6DFA271FEA}" type="presParOf" srcId="{7419C72A-2D30-48C5-8FB8-311A24C9D028}" destId="{722C220F-5F22-4F6A-AD58-C0DAE7CD1EB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0CC15-B4FD-4ABC-9177-08354D3A039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18CEF5-ECB7-4225-A797-03C06F3BE0C5}">
      <dgm:prSet/>
      <dgm:spPr/>
      <dgm:t>
        <a:bodyPr/>
        <a:lstStyle/>
        <a:p>
          <a:r>
            <a:rPr lang="en-US" b="0" i="0" dirty="0"/>
            <a:t>Flexible schema: No rigid structure for data.</a:t>
          </a:r>
          <a:endParaRPr lang="en-US" dirty="0"/>
        </a:p>
      </dgm:t>
    </dgm:pt>
    <dgm:pt modelId="{2C71DE6F-2031-48E2-9623-E062E77E4093}" type="parTrans" cxnId="{B97C11E1-7E77-4710-ABFD-87E93959A042}">
      <dgm:prSet/>
      <dgm:spPr/>
      <dgm:t>
        <a:bodyPr/>
        <a:lstStyle/>
        <a:p>
          <a:endParaRPr lang="en-US"/>
        </a:p>
      </dgm:t>
    </dgm:pt>
    <dgm:pt modelId="{924B1457-CB4D-47D1-8B4E-1E132F177F9B}" type="sibTrans" cxnId="{B97C11E1-7E77-4710-ABFD-87E93959A042}">
      <dgm:prSet/>
      <dgm:spPr/>
      <dgm:t>
        <a:bodyPr/>
        <a:lstStyle/>
        <a:p>
          <a:endParaRPr lang="en-US"/>
        </a:p>
      </dgm:t>
    </dgm:pt>
    <dgm:pt modelId="{3FE97433-8EC2-46C0-9DA6-CC8F720CEAA5}">
      <dgm:prSet/>
      <dgm:spPr/>
      <dgm:t>
        <a:bodyPr/>
        <a:lstStyle/>
        <a:p>
          <a:r>
            <a:rPr lang="en-US" b="0" i="0"/>
            <a:t>Horizontal scaling: Easily handles large datasets.</a:t>
          </a:r>
          <a:endParaRPr lang="en-US"/>
        </a:p>
      </dgm:t>
    </dgm:pt>
    <dgm:pt modelId="{7AE69E82-2D80-4285-9C91-F98DE2C37A1B}" type="parTrans" cxnId="{77047897-ABEA-44DB-AF5E-903775B08590}">
      <dgm:prSet/>
      <dgm:spPr/>
      <dgm:t>
        <a:bodyPr/>
        <a:lstStyle/>
        <a:p>
          <a:endParaRPr lang="en-US"/>
        </a:p>
      </dgm:t>
    </dgm:pt>
    <dgm:pt modelId="{5CAF5342-23BF-4348-ACD8-6536DA8D0F04}" type="sibTrans" cxnId="{77047897-ABEA-44DB-AF5E-903775B08590}">
      <dgm:prSet/>
      <dgm:spPr/>
      <dgm:t>
        <a:bodyPr/>
        <a:lstStyle/>
        <a:p>
          <a:endParaRPr lang="en-US"/>
        </a:p>
      </dgm:t>
    </dgm:pt>
    <dgm:pt modelId="{7264C4A0-5D9B-46B3-8BA1-DBDCE53F0D74}">
      <dgm:prSet/>
      <dgm:spPr/>
      <dgm:t>
        <a:bodyPr/>
        <a:lstStyle/>
        <a:p>
          <a:r>
            <a:rPr lang="en-US" b="0" i="0"/>
            <a:t>High availability: Supports replication and failover.</a:t>
          </a:r>
          <a:endParaRPr lang="en-US"/>
        </a:p>
      </dgm:t>
    </dgm:pt>
    <dgm:pt modelId="{B48C8EA5-290E-47A9-8FC3-1516D9C01298}" type="parTrans" cxnId="{C828322F-B46C-43AB-837A-EEA191798D5F}">
      <dgm:prSet/>
      <dgm:spPr/>
      <dgm:t>
        <a:bodyPr/>
        <a:lstStyle/>
        <a:p>
          <a:endParaRPr lang="en-US"/>
        </a:p>
      </dgm:t>
    </dgm:pt>
    <dgm:pt modelId="{E2AC7CB4-D78F-401A-BC7B-A25FB77B982D}" type="sibTrans" cxnId="{C828322F-B46C-43AB-837A-EEA191798D5F}">
      <dgm:prSet/>
      <dgm:spPr/>
      <dgm:t>
        <a:bodyPr/>
        <a:lstStyle/>
        <a:p>
          <a:endParaRPr lang="en-US"/>
        </a:p>
      </dgm:t>
    </dgm:pt>
    <dgm:pt modelId="{F12EBA19-C584-464E-BA26-9582618EEDDF}">
      <dgm:prSet/>
      <dgm:spPr/>
      <dgm:t>
        <a:bodyPr/>
        <a:lstStyle/>
        <a:p>
          <a:r>
            <a:rPr lang="en-US" b="0" i="0"/>
            <a:t>Rich query language: Allows complex queries.</a:t>
          </a:r>
          <a:endParaRPr lang="en-US"/>
        </a:p>
      </dgm:t>
    </dgm:pt>
    <dgm:pt modelId="{C8D565EE-EF0D-4757-ACC4-80B8E1AE9590}" type="parTrans" cxnId="{A7989D57-35D5-4478-8CFA-D7F13EA7B28D}">
      <dgm:prSet/>
      <dgm:spPr/>
      <dgm:t>
        <a:bodyPr/>
        <a:lstStyle/>
        <a:p>
          <a:endParaRPr lang="en-US"/>
        </a:p>
      </dgm:t>
    </dgm:pt>
    <dgm:pt modelId="{361A85AA-095A-4B0A-809E-2FF6BE5CF742}" type="sibTrans" cxnId="{A7989D57-35D5-4478-8CFA-D7F13EA7B28D}">
      <dgm:prSet/>
      <dgm:spPr/>
      <dgm:t>
        <a:bodyPr/>
        <a:lstStyle/>
        <a:p>
          <a:endParaRPr lang="en-US"/>
        </a:p>
      </dgm:t>
    </dgm:pt>
    <dgm:pt modelId="{43BC0777-7607-4929-BD15-ED26D682B654}" type="pres">
      <dgm:prSet presAssocID="{A200CC15-B4FD-4ABC-9177-08354D3A0392}" presName="linear" presStyleCnt="0">
        <dgm:presLayoutVars>
          <dgm:animLvl val="lvl"/>
          <dgm:resizeHandles val="exact"/>
        </dgm:presLayoutVars>
      </dgm:prSet>
      <dgm:spPr/>
    </dgm:pt>
    <dgm:pt modelId="{1FBAA0E5-F4E4-4690-8316-A8466A016098}" type="pres">
      <dgm:prSet presAssocID="{FE18CEF5-ECB7-4225-A797-03C06F3BE0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57F608-A0C5-48B7-9004-F1DD9B5406CC}" type="pres">
      <dgm:prSet presAssocID="{924B1457-CB4D-47D1-8B4E-1E132F177F9B}" presName="spacer" presStyleCnt="0"/>
      <dgm:spPr/>
    </dgm:pt>
    <dgm:pt modelId="{DB4F71FB-90A3-4357-99BD-0521A130610B}" type="pres">
      <dgm:prSet presAssocID="{3FE97433-8EC2-46C0-9DA6-CC8F720CEA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173DCE-E61C-4FC8-802F-CA9561D7E2F6}" type="pres">
      <dgm:prSet presAssocID="{5CAF5342-23BF-4348-ACD8-6536DA8D0F04}" presName="spacer" presStyleCnt="0"/>
      <dgm:spPr/>
    </dgm:pt>
    <dgm:pt modelId="{CB416614-202A-48DE-A981-9582E9EA8F59}" type="pres">
      <dgm:prSet presAssocID="{7264C4A0-5D9B-46B3-8BA1-DBDCE53F0D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C9B1D7-463D-4015-AF77-AF20AB558719}" type="pres">
      <dgm:prSet presAssocID="{E2AC7CB4-D78F-401A-BC7B-A25FB77B982D}" presName="spacer" presStyleCnt="0"/>
      <dgm:spPr/>
    </dgm:pt>
    <dgm:pt modelId="{AFF91CEC-5803-4C22-B0A9-9B4103728852}" type="pres">
      <dgm:prSet presAssocID="{F12EBA19-C584-464E-BA26-9582618EED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B9282A-6135-4169-A7B7-1F6B639F8AB3}" type="presOf" srcId="{FE18CEF5-ECB7-4225-A797-03C06F3BE0C5}" destId="{1FBAA0E5-F4E4-4690-8316-A8466A016098}" srcOrd="0" destOrd="0" presId="urn:microsoft.com/office/officeart/2005/8/layout/vList2"/>
    <dgm:cxn modelId="{C828322F-B46C-43AB-837A-EEA191798D5F}" srcId="{A200CC15-B4FD-4ABC-9177-08354D3A0392}" destId="{7264C4A0-5D9B-46B3-8BA1-DBDCE53F0D74}" srcOrd="2" destOrd="0" parTransId="{B48C8EA5-290E-47A9-8FC3-1516D9C01298}" sibTransId="{E2AC7CB4-D78F-401A-BC7B-A25FB77B982D}"/>
    <dgm:cxn modelId="{0F043647-C668-4697-9705-C703F60BA7AB}" type="presOf" srcId="{7264C4A0-5D9B-46B3-8BA1-DBDCE53F0D74}" destId="{CB416614-202A-48DE-A981-9582E9EA8F59}" srcOrd="0" destOrd="0" presId="urn:microsoft.com/office/officeart/2005/8/layout/vList2"/>
    <dgm:cxn modelId="{A7989D57-35D5-4478-8CFA-D7F13EA7B28D}" srcId="{A200CC15-B4FD-4ABC-9177-08354D3A0392}" destId="{F12EBA19-C584-464E-BA26-9582618EEDDF}" srcOrd="3" destOrd="0" parTransId="{C8D565EE-EF0D-4757-ACC4-80B8E1AE9590}" sibTransId="{361A85AA-095A-4B0A-809E-2FF6BE5CF742}"/>
    <dgm:cxn modelId="{C4EF3594-0A5D-44D9-90C0-C624A634FC98}" type="presOf" srcId="{F12EBA19-C584-464E-BA26-9582618EEDDF}" destId="{AFF91CEC-5803-4C22-B0A9-9B4103728852}" srcOrd="0" destOrd="0" presId="urn:microsoft.com/office/officeart/2005/8/layout/vList2"/>
    <dgm:cxn modelId="{77047897-ABEA-44DB-AF5E-903775B08590}" srcId="{A200CC15-B4FD-4ABC-9177-08354D3A0392}" destId="{3FE97433-8EC2-46C0-9DA6-CC8F720CEAA5}" srcOrd="1" destOrd="0" parTransId="{7AE69E82-2D80-4285-9C91-F98DE2C37A1B}" sibTransId="{5CAF5342-23BF-4348-ACD8-6536DA8D0F04}"/>
    <dgm:cxn modelId="{3ECBCBB3-7495-457C-A640-46EB138DB620}" type="presOf" srcId="{3FE97433-8EC2-46C0-9DA6-CC8F720CEAA5}" destId="{DB4F71FB-90A3-4357-99BD-0521A130610B}" srcOrd="0" destOrd="0" presId="urn:microsoft.com/office/officeart/2005/8/layout/vList2"/>
    <dgm:cxn modelId="{7815DDB9-3DC6-43CE-97ED-66BBFD3F6B3D}" type="presOf" srcId="{A200CC15-B4FD-4ABC-9177-08354D3A0392}" destId="{43BC0777-7607-4929-BD15-ED26D682B654}" srcOrd="0" destOrd="0" presId="urn:microsoft.com/office/officeart/2005/8/layout/vList2"/>
    <dgm:cxn modelId="{B97C11E1-7E77-4710-ABFD-87E93959A042}" srcId="{A200CC15-B4FD-4ABC-9177-08354D3A0392}" destId="{FE18CEF5-ECB7-4225-A797-03C06F3BE0C5}" srcOrd="0" destOrd="0" parTransId="{2C71DE6F-2031-48E2-9623-E062E77E4093}" sibTransId="{924B1457-CB4D-47D1-8B4E-1E132F177F9B}"/>
    <dgm:cxn modelId="{716FB50A-BEF2-4BF0-BCBE-E9A7DA7FDDB2}" type="presParOf" srcId="{43BC0777-7607-4929-BD15-ED26D682B654}" destId="{1FBAA0E5-F4E4-4690-8316-A8466A016098}" srcOrd="0" destOrd="0" presId="urn:microsoft.com/office/officeart/2005/8/layout/vList2"/>
    <dgm:cxn modelId="{0FB55A67-DD82-40DF-9D9A-5CA6B817416F}" type="presParOf" srcId="{43BC0777-7607-4929-BD15-ED26D682B654}" destId="{D357F608-A0C5-48B7-9004-F1DD9B5406CC}" srcOrd="1" destOrd="0" presId="urn:microsoft.com/office/officeart/2005/8/layout/vList2"/>
    <dgm:cxn modelId="{B4C86F9A-21A9-4470-AB3A-82966C19B248}" type="presParOf" srcId="{43BC0777-7607-4929-BD15-ED26D682B654}" destId="{DB4F71FB-90A3-4357-99BD-0521A130610B}" srcOrd="2" destOrd="0" presId="urn:microsoft.com/office/officeart/2005/8/layout/vList2"/>
    <dgm:cxn modelId="{745735CA-BACA-49DA-80DE-5271F71FA99E}" type="presParOf" srcId="{43BC0777-7607-4929-BD15-ED26D682B654}" destId="{8A173DCE-E61C-4FC8-802F-CA9561D7E2F6}" srcOrd="3" destOrd="0" presId="urn:microsoft.com/office/officeart/2005/8/layout/vList2"/>
    <dgm:cxn modelId="{0BB22281-7672-4FBB-9080-8B0F124A2F2A}" type="presParOf" srcId="{43BC0777-7607-4929-BD15-ED26D682B654}" destId="{CB416614-202A-48DE-A981-9582E9EA8F59}" srcOrd="4" destOrd="0" presId="urn:microsoft.com/office/officeart/2005/8/layout/vList2"/>
    <dgm:cxn modelId="{4875A6D9-984F-4CB0-A0F1-26FE7DAC8D0D}" type="presParOf" srcId="{43BC0777-7607-4929-BD15-ED26D682B654}" destId="{8AC9B1D7-463D-4015-AF77-AF20AB558719}" srcOrd="5" destOrd="0" presId="urn:microsoft.com/office/officeart/2005/8/layout/vList2"/>
    <dgm:cxn modelId="{B476C7C7-DB05-431C-9E50-C153CA97D5F6}" type="presParOf" srcId="{43BC0777-7607-4929-BD15-ED26D682B654}" destId="{AFF91CEC-5803-4C22-B0A9-9B41037288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4BBC16-9B74-43FE-8B9B-9635E62B5A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67D0D1-0A4C-4E5C-A2DB-51C2766975A8}">
      <dgm:prSet custT="1"/>
      <dgm:spPr/>
      <dgm:t>
        <a:bodyPr/>
        <a:lstStyle/>
        <a:p>
          <a:r>
            <a:rPr lang="en-US" sz="2800" dirty="0"/>
            <a:t>Create (Insert) Operation</a:t>
          </a:r>
        </a:p>
      </dgm:t>
    </dgm:pt>
    <dgm:pt modelId="{6D8FF8DE-B845-4F23-8EF8-79E124E6253D}" type="parTrans" cxnId="{EAEF1E35-DC5B-434B-AE90-E6F6CDF3377D}">
      <dgm:prSet/>
      <dgm:spPr/>
      <dgm:t>
        <a:bodyPr/>
        <a:lstStyle/>
        <a:p>
          <a:endParaRPr lang="en-US"/>
        </a:p>
      </dgm:t>
    </dgm:pt>
    <dgm:pt modelId="{EB259D09-DD8B-4CEE-97A6-1DE4BABA52ED}" type="sibTrans" cxnId="{EAEF1E35-DC5B-434B-AE90-E6F6CDF3377D}">
      <dgm:prSet/>
      <dgm:spPr/>
      <dgm:t>
        <a:bodyPr/>
        <a:lstStyle/>
        <a:p>
          <a:endParaRPr lang="en-US"/>
        </a:p>
      </dgm:t>
    </dgm:pt>
    <dgm:pt modelId="{859388D7-7406-4EA0-92BA-DC95F0B9D70A}">
      <dgm:prSet custT="1"/>
      <dgm:spPr/>
      <dgm:t>
        <a:bodyPr/>
        <a:lstStyle/>
        <a:p>
          <a:r>
            <a:rPr lang="en-US" sz="2800" b="0" i="0" dirty="0"/>
            <a:t>To insert a new document (</a:t>
          </a:r>
          <a:r>
            <a:rPr lang="en-US" sz="2800" dirty="0"/>
            <a:t>user</a:t>
          </a:r>
          <a:r>
            <a:rPr lang="en-US" sz="2800" b="0" i="0" dirty="0"/>
            <a:t>) into the "users" collection:</a:t>
          </a:r>
          <a:endParaRPr lang="en-US" sz="2800" dirty="0"/>
        </a:p>
      </dgm:t>
    </dgm:pt>
    <dgm:pt modelId="{559884E1-CE00-49A3-AD53-271A9FD64FB5}" type="parTrans" cxnId="{A6B9FD18-F4C9-4E1E-A4DA-C6EF47B11CFF}">
      <dgm:prSet/>
      <dgm:spPr/>
      <dgm:t>
        <a:bodyPr/>
        <a:lstStyle/>
        <a:p>
          <a:endParaRPr lang="en-US"/>
        </a:p>
      </dgm:t>
    </dgm:pt>
    <dgm:pt modelId="{723439E8-4C13-4722-B092-5F97D191A7E9}" type="sibTrans" cxnId="{A6B9FD18-F4C9-4E1E-A4DA-C6EF47B11CFF}">
      <dgm:prSet/>
      <dgm:spPr/>
      <dgm:t>
        <a:bodyPr/>
        <a:lstStyle/>
        <a:p>
          <a:endParaRPr lang="en-US"/>
        </a:p>
      </dgm:t>
    </dgm:pt>
    <dgm:pt modelId="{85757070-6D52-43E2-AA9D-FFBA2F751AF4}">
      <dgm:prSet custT="1"/>
      <dgm:spPr/>
      <dgm:t>
        <a:bodyPr/>
        <a:lstStyle/>
        <a:p>
          <a:r>
            <a:rPr lang="en-US" sz="2400" dirty="0" err="1"/>
            <a:t>db.users.insertOne</a:t>
          </a:r>
          <a:r>
            <a:rPr lang="en-US" sz="2400" dirty="0"/>
            <a:t>({</a:t>
          </a:r>
        </a:p>
      </dgm:t>
    </dgm:pt>
    <dgm:pt modelId="{E1C4FE08-D75C-4CA0-B259-ABDF0E423058}" type="parTrans" cxnId="{D1A8BBF1-9F3E-41B0-B316-B73757BF988C}">
      <dgm:prSet/>
      <dgm:spPr/>
      <dgm:t>
        <a:bodyPr/>
        <a:lstStyle/>
        <a:p>
          <a:endParaRPr lang="en-US"/>
        </a:p>
      </dgm:t>
    </dgm:pt>
    <dgm:pt modelId="{AF7D0565-2763-4D39-BECF-3D5050746500}" type="sibTrans" cxnId="{D1A8BBF1-9F3E-41B0-B316-B73757BF988C}">
      <dgm:prSet/>
      <dgm:spPr/>
      <dgm:t>
        <a:bodyPr/>
        <a:lstStyle/>
        <a:p>
          <a:endParaRPr lang="en-US"/>
        </a:p>
      </dgm:t>
    </dgm:pt>
    <dgm:pt modelId="{3A5CAFB6-1877-472E-8D5F-C858C03E6BAA}">
      <dgm:prSet custT="1"/>
      <dgm:spPr/>
      <dgm:t>
        <a:bodyPr/>
        <a:lstStyle/>
        <a:p>
          <a:pPr>
            <a:buFontTx/>
            <a:buNone/>
          </a:pPr>
          <a:r>
            <a:rPr lang="en-US" sz="2400" dirty="0"/>
            <a:t>name: "Andrew”,</a:t>
          </a:r>
        </a:p>
      </dgm:t>
    </dgm:pt>
    <dgm:pt modelId="{C07E891D-7180-455E-AE47-92F5EA84036C}" type="parTrans" cxnId="{E6CA2CEA-D04C-45EF-B76C-76D5D577093D}">
      <dgm:prSet/>
      <dgm:spPr/>
      <dgm:t>
        <a:bodyPr/>
        <a:lstStyle/>
        <a:p>
          <a:endParaRPr lang="en-US"/>
        </a:p>
      </dgm:t>
    </dgm:pt>
    <dgm:pt modelId="{921481B8-78F5-4BA9-B580-7733D5F3F1FB}" type="sibTrans" cxnId="{E6CA2CEA-D04C-45EF-B76C-76D5D577093D}">
      <dgm:prSet/>
      <dgm:spPr/>
      <dgm:t>
        <a:bodyPr/>
        <a:lstStyle/>
        <a:p>
          <a:endParaRPr lang="en-US"/>
        </a:p>
      </dgm:t>
    </dgm:pt>
    <dgm:pt modelId="{0CA22738-455A-4E28-8F8D-B8E7E8A7F5A4}">
      <dgm:prSet custT="1"/>
      <dgm:spPr/>
      <dgm:t>
        <a:bodyPr/>
        <a:lstStyle/>
        <a:p>
          <a:pPr>
            <a:buFontTx/>
            <a:buNone/>
          </a:pPr>
          <a:r>
            <a:rPr lang="en-US" sz="2400"/>
            <a:t>email: ”</a:t>
          </a:r>
          <a:r>
            <a:rPr lang="en-US" sz="2400" dirty="0"/>
            <a:t>andrew@gmail.com”,</a:t>
          </a:r>
        </a:p>
      </dgm:t>
    </dgm:pt>
    <dgm:pt modelId="{C3001FB9-1342-4C9B-BC88-20C28926CF03}" type="parTrans" cxnId="{B970A660-B1DF-4CE6-806B-05546667E86C}">
      <dgm:prSet/>
      <dgm:spPr/>
      <dgm:t>
        <a:bodyPr/>
        <a:lstStyle/>
        <a:p>
          <a:endParaRPr lang="en-US"/>
        </a:p>
      </dgm:t>
    </dgm:pt>
    <dgm:pt modelId="{3E1154F4-6DC6-4B88-9822-29ADEC048AF9}" type="sibTrans" cxnId="{B970A660-B1DF-4CE6-806B-05546667E86C}">
      <dgm:prSet/>
      <dgm:spPr/>
      <dgm:t>
        <a:bodyPr/>
        <a:lstStyle/>
        <a:p>
          <a:endParaRPr lang="en-US"/>
        </a:p>
      </dgm:t>
    </dgm:pt>
    <dgm:pt modelId="{A269853E-EAAC-43D2-9217-4080D4599906}">
      <dgm:prSet custT="1"/>
      <dgm:spPr/>
      <dgm:t>
        <a:bodyPr/>
        <a:lstStyle/>
        <a:p>
          <a:pPr>
            <a:buFontTx/>
            <a:buNone/>
          </a:pPr>
          <a:r>
            <a:rPr lang="en-US" sz="2400" dirty="0"/>
            <a:t>age:23</a:t>
          </a:r>
        </a:p>
      </dgm:t>
    </dgm:pt>
    <dgm:pt modelId="{4A4D9F52-A63F-4F06-A75C-69F7904B3D4E}" type="parTrans" cxnId="{D0B2803C-FDC3-4756-A8B4-430C4A54CCBE}">
      <dgm:prSet/>
      <dgm:spPr/>
      <dgm:t>
        <a:bodyPr/>
        <a:lstStyle/>
        <a:p>
          <a:endParaRPr lang="en-US"/>
        </a:p>
      </dgm:t>
    </dgm:pt>
    <dgm:pt modelId="{9A996857-314D-4FA1-AA8F-A755CA9574A1}" type="sibTrans" cxnId="{D0B2803C-FDC3-4756-A8B4-430C4A54CCBE}">
      <dgm:prSet/>
      <dgm:spPr/>
      <dgm:t>
        <a:bodyPr/>
        <a:lstStyle/>
        <a:p>
          <a:endParaRPr lang="en-US"/>
        </a:p>
      </dgm:t>
    </dgm:pt>
    <dgm:pt modelId="{96920223-A892-4568-9AD1-9792BF464B12}">
      <dgm:prSet/>
      <dgm:spPr/>
      <dgm:t>
        <a:bodyPr/>
        <a:lstStyle/>
        <a:p>
          <a:endParaRPr lang="en-US" sz="2700" dirty="0"/>
        </a:p>
      </dgm:t>
    </dgm:pt>
    <dgm:pt modelId="{376E0079-07FA-4D37-A709-2AE9FFC197F5}" type="parTrans" cxnId="{5CFDD42B-B12A-4F07-9E3A-3BABACDA6A27}">
      <dgm:prSet/>
      <dgm:spPr/>
      <dgm:t>
        <a:bodyPr/>
        <a:lstStyle/>
        <a:p>
          <a:endParaRPr lang="en-US"/>
        </a:p>
      </dgm:t>
    </dgm:pt>
    <dgm:pt modelId="{90BF3DEF-7677-4850-84C9-AAACAD520EB5}" type="sibTrans" cxnId="{5CFDD42B-B12A-4F07-9E3A-3BABACDA6A27}">
      <dgm:prSet/>
      <dgm:spPr/>
      <dgm:t>
        <a:bodyPr/>
        <a:lstStyle/>
        <a:p>
          <a:endParaRPr lang="en-US"/>
        </a:p>
      </dgm:t>
    </dgm:pt>
    <dgm:pt modelId="{B0CA2E74-4730-4D73-93FA-505FED61FE50}">
      <dgm:prSet custT="1"/>
      <dgm:spPr/>
      <dgm:t>
        <a:bodyPr/>
        <a:lstStyle/>
        <a:p>
          <a:pPr>
            <a:buFontTx/>
            <a:buNone/>
          </a:pPr>
          <a:r>
            <a:rPr lang="en-US" sz="2400" dirty="0"/>
            <a:t>)</a:t>
          </a:r>
          <a:r>
            <a:rPr lang="en-IN" sz="2400" dirty="0"/>
            <a:t>}</a:t>
          </a:r>
          <a:endParaRPr lang="en-US" sz="2400" dirty="0"/>
        </a:p>
      </dgm:t>
    </dgm:pt>
    <dgm:pt modelId="{C8908058-11CC-456A-AD81-6F00DA2220DA}" type="parTrans" cxnId="{DFCD41EF-61CE-406F-ABBE-87CF2990449C}">
      <dgm:prSet/>
      <dgm:spPr/>
      <dgm:t>
        <a:bodyPr/>
        <a:lstStyle/>
        <a:p>
          <a:endParaRPr lang="en-US"/>
        </a:p>
      </dgm:t>
    </dgm:pt>
    <dgm:pt modelId="{C065A14A-A97C-4DBC-9883-1196008CDF65}" type="sibTrans" cxnId="{DFCD41EF-61CE-406F-ABBE-87CF2990449C}">
      <dgm:prSet/>
      <dgm:spPr/>
      <dgm:t>
        <a:bodyPr/>
        <a:lstStyle/>
        <a:p>
          <a:endParaRPr lang="en-US"/>
        </a:p>
      </dgm:t>
    </dgm:pt>
    <dgm:pt modelId="{72EEB22A-540B-480B-8357-E6835EFE17F8}" type="pres">
      <dgm:prSet presAssocID="{514BBC16-9B74-43FE-8B9B-9635E62B5A20}" presName="linear" presStyleCnt="0">
        <dgm:presLayoutVars>
          <dgm:animLvl val="lvl"/>
          <dgm:resizeHandles val="exact"/>
        </dgm:presLayoutVars>
      </dgm:prSet>
      <dgm:spPr/>
    </dgm:pt>
    <dgm:pt modelId="{177A948A-3563-4FDA-9DC9-9F753930843C}" type="pres">
      <dgm:prSet presAssocID="{B067D0D1-0A4C-4E5C-A2DB-51C2766975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27F513-DE79-4BC6-8348-9F43EAD0A149}" type="pres">
      <dgm:prSet presAssocID="{EB259D09-DD8B-4CEE-97A6-1DE4BABA52ED}" presName="spacer" presStyleCnt="0"/>
      <dgm:spPr/>
    </dgm:pt>
    <dgm:pt modelId="{4A036C18-3FC0-401D-BCCE-337288164CAD}" type="pres">
      <dgm:prSet presAssocID="{859388D7-7406-4EA0-92BA-DC95F0B9D7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34C526-5793-4CF1-8F7F-138AEA0C2F3C}" type="pres">
      <dgm:prSet presAssocID="{859388D7-7406-4EA0-92BA-DC95F0B9D7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7BA00F-251A-4724-B2E6-19CE29664039}" type="presOf" srcId="{B067D0D1-0A4C-4E5C-A2DB-51C2766975A8}" destId="{177A948A-3563-4FDA-9DC9-9F753930843C}" srcOrd="0" destOrd="0" presId="urn:microsoft.com/office/officeart/2005/8/layout/vList2"/>
    <dgm:cxn modelId="{8BF1DC15-4506-4B61-AAA9-A7F0A7EAC5E4}" type="presOf" srcId="{B0CA2E74-4730-4D73-93FA-505FED61FE50}" destId="{E134C526-5793-4CF1-8F7F-138AEA0C2F3C}" srcOrd="0" destOrd="5" presId="urn:microsoft.com/office/officeart/2005/8/layout/vList2"/>
    <dgm:cxn modelId="{A6B9FD18-F4C9-4E1E-A4DA-C6EF47B11CFF}" srcId="{514BBC16-9B74-43FE-8B9B-9635E62B5A20}" destId="{859388D7-7406-4EA0-92BA-DC95F0B9D70A}" srcOrd="1" destOrd="0" parTransId="{559884E1-CE00-49A3-AD53-271A9FD64FB5}" sibTransId="{723439E8-4C13-4722-B092-5F97D191A7E9}"/>
    <dgm:cxn modelId="{03EDE927-C4B0-42EC-8356-3019A9B09905}" type="presOf" srcId="{96920223-A892-4568-9AD1-9792BF464B12}" destId="{E134C526-5793-4CF1-8F7F-138AEA0C2F3C}" srcOrd="0" destOrd="0" presId="urn:microsoft.com/office/officeart/2005/8/layout/vList2"/>
    <dgm:cxn modelId="{5CFDD42B-B12A-4F07-9E3A-3BABACDA6A27}" srcId="{859388D7-7406-4EA0-92BA-DC95F0B9D70A}" destId="{96920223-A892-4568-9AD1-9792BF464B12}" srcOrd="0" destOrd="0" parTransId="{376E0079-07FA-4D37-A709-2AE9FFC197F5}" sibTransId="{90BF3DEF-7677-4850-84C9-AAACAD520EB5}"/>
    <dgm:cxn modelId="{7B0D4B2C-144B-422B-BA13-DB336034B60A}" type="presOf" srcId="{859388D7-7406-4EA0-92BA-DC95F0B9D70A}" destId="{4A036C18-3FC0-401D-BCCE-337288164CAD}" srcOrd="0" destOrd="0" presId="urn:microsoft.com/office/officeart/2005/8/layout/vList2"/>
    <dgm:cxn modelId="{EAEF1E35-DC5B-434B-AE90-E6F6CDF3377D}" srcId="{514BBC16-9B74-43FE-8B9B-9635E62B5A20}" destId="{B067D0D1-0A4C-4E5C-A2DB-51C2766975A8}" srcOrd="0" destOrd="0" parTransId="{6D8FF8DE-B845-4F23-8EF8-79E124E6253D}" sibTransId="{EB259D09-DD8B-4CEE-97A6-1DE4BABA52ED}"/>
    <dgm:cxn modelId="{D0B2803C-FDC3-4756-A8B4-430C4A54CCBE}" srcId="{85757070-6D52-43E2-AA9D-FFBA2F751AF4}" destId="{A269853E-EAAC-43D2-9217-4080D4599906}" srcOrd="2" destOrd="0" parTransId="{4A4D9F52-A63F-4F06-A75C-69F7904B3D4E}" sibTransId="{9A996857-314D-4FA1-AA8F-A755CA9574A1}"/>
    <dgm:cxn modelId="{B970A660-B1DF-4CE6-806B-05546667E86C}" srcId="{85757070-6D52-43E2-AA9D-FFBA2F751AF4}" destId="{0CA22738-455A-4E28-8F8D-B8E7E8A7F5A4}" srcOrd="1" destOrd="0" parTransId="{C3001FB9-1342-4C9B-BC88-20C28926CF03}" sibTransId="{3E1154F4-6DC6-4B88-9822-29ADEC048AF9}"/>
    <dgm:cxn modelId="{7EA67162-7A17-475C-88F2-2E6780F2D5F6}" type="presOf" srcId="{A269853E-EAAC-43D2-9217-4080D4599906}" destId="{E134C526-5793-4CF1-8F7F-138AEA0C2F3C}" srcOrd="0" destOrd="4" presId="urn:microsoft.com/office/officeart/2005/8/layout/vList2"/>
    <dgm:cxn modelId="{185D3274-249E-4CC6-8935-7A8E923A33C0}" type="presOf" srcId="{85757070-6D52-43E2-AA9D-FFBA2F751AF4}" destId="{E134C526-5793-4CF1-8F7F-138AEA0C2F3C}" srcOrd="0" destOrd="1" presId="urn:microsoft.com/office/officeart/2005/8/layout/vList2"/>
    <dgm:cxn modelId="{3E520394-D560-4B57-ABE3-30E9D5A57374}" type="presOf" srcId="{0CA22738-455A-4E28-8F8D-B8E7E8A7F5A4}" destId="{E134C526-5793-4CF1-8F7F-138AEA0C2F3C}" srcOrd="0" destOrd="3" presId="urn:microsoft.com/office/officeart/2005/8/layout/vList2"/>
    <dgm:cxn modelId="{1571199F-7FC1-4860-AC3C-E3FAEDF26CB8}" type="presOf" srcId="{514BBC16-9B74-43FE-8B9B-9635E62B5A20}" destId="{72EEB22A-540B-480B-8357-E6835EFE17F8}" srcOrd="0" destOrd="0" presId="urn:microsoft.com/office/officeart/2005/8/layout/vList2"/>
    <dgm:cxn modelId="{CD36E3B6-F242-46B4-8E5E-9BFCF8B15322}" type="presOf" srcId="{3A5CAFB6-1877-472E-8D5F-C858C03E6BAA}" destId="{E134C526-5793-4CF1-8F7F-138AEA0C2F3C}" srcOrd="0" destOrd="2" presId="urn:microsoft.com/office/officeart/2005/8/layout/vList2"/>
    <dgm:cxn modelId="{E6CA2CEA-D04C-45EF-B76C-76D5D577093D}" srcId="{85757070-6D52-43E2-AA9D-FFBA2F751AF4}" destId="{3A5CAFB6-1877-472E-8D5F-C858C03E6BAA}" srcOrd="0" destOrd="0" parTransId="{C07E891D-7180-455E-AE47-92F5EA84036C}" sibTransId="{921481B8-78F5-4BA9-B580-7733D5F3F1FB}"/>
    <dgm:cxn modelId="{DFCD41EF-61CE-406F-ABBE-87CF2990449C}" srcId="{85757070-6D52-43E2-AA9D-FFBA2F751AF4}" destId="{B0CA2E74-4730-4D73-93FA-505FED61FE50}" srcOrd="3" destOrd="0" parTransId="{C8908058-11CC-456A-AD81-6F00DA2220DA}" sibTransId="{C065A14A-A97C-4DBC-9883-1196008CDF65}"/>
    <dgm:cxn modelId="{D1A8BBF1-9F3E-41B0-B316-B73757BF988C}" srcId="{859388D7-7406-4EA0-92BA-DC95F0B9D70A}" destId="{85757070-6D52-43E2-AA9D-FFBA2F751AF4}" srcOrd="1" destOrd="0" parTransId="{E1C4FE08-D75C-4CA0-B259-ABDF0E423058}" sibTransId="{AF7D0565-2763-4D39-BECF-3D5050746500}"/>
    <dgm:cxn modelId="{F486905E-7D90-4D2F-BF3B-F4BB6CE53EFD}" type="presParOf" srcId="{72EEB22A-540B-480B-8357-E6835EFE17F8}" destId="{177A948A-3563-4FDA-9DC9-9F753930843C}" srcOrd="0" destOrd="0" presId="urn:microsoft.com/office/officeart/2005/8/layout/vList2"/>
    <dgm:cxn modelId="{4FD1FFEB-A27A-405D-9BAA-DAACD57D218A}" type="presParOf" srcId="{72EEB22A-540B-480B-8357-E6835EFE17F8}" destId="{6027F513-DE79-4BC6-8348-9F43EAD0A149}" srcOrd="1" destOrd="0" presId="urn:microsoft.com/office/officeart/2005/8/layout/vList2"/>
    <dgm:cxn modelId="{B658AA58-9DDA-4D10-9EE1-1C8D4CA19EF6}" type="presParOf" srcId="{72EEB22A-540B-480B-8357-E6835EFE17F8}" destId="{4A036C18-3FC0-401D-BCCE-337288164CAD}" srcOrd="2" destOrd="0" presId="urn:microsoft.com/office/officeart/2005/8/layout/vList2"/>
    <dgm:cxn modelId="{445BC283-6E76-4157-BD71-81BCA406CDB1}" type="presParOf" srcId="{72EEB22A-540B-480B-8357-E6835EFE17F8}" destId="{E134C526-5793-4CF1-8F7F-138AEA0C2F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4BBC16-9B74-43FE-8B9B-9635E62B5A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67D0D1-0A4C-4E5C-A2DB-51C2766975A8}">
      <dgm:prSet custT="1"/>
      <dgm:spPr/>
      <dgm:t>
        <a:bodyPr/>
        <a:lstStyle/>
        <a:p>
          <a:r>
            <a:rPr lang="en-US" sz="2800" b="0" i="0" dirty="0"/>
            <a:t>Read (Find) </a:t>
          </a:r>
          <a:r>
            <a:rPr lang="en-US" sz="2800" b="0" dirty="0"/>
            <a:t>Operation</a:t>
          </a:r>
        </a:p>
      </dgm:t>
    </dgm:pt>
    <dgm:pt modelId="{6D8FF8DE-B845-4F23-8EF8-79E124E6253D}" type="parTrans" cxnId="{EAEF1E35-DC5B-434B-AE90-E6F6CDF3377D}">
      <dgm:prSet/>
      <dgm:spPr/>
      <dgm:t>
        <a:bodyPr/>
        <a:lstStyle/>
        <a:p>
          <a:endParaRPr lang="en-US"/>
        </a:p>
      </dgm:t>
    </dgm:pt>
    <dgm:pt modelId="{EB259D09-DD8B-4CEE-97A6-1DE4BABA52ED}" type="sibTrans" cxnId="{EAEF1E35-DC5B-434B-AE90-E6F6CDF3377D}">
      <dgm:prSet/>
      <dgm:spPr/>
      <dgm:t>
        <a:bodyPr/>
        <a:lstStyle/>
        <a:p>
          <a:endParaRPr lang="en-US"/>
        </a:p>
      </dgm:t>
    </dgm:pt>
    <dgm:pt modelId="{859388D7-7406-4EA0-92BA-DC95F0B9D70A}">
      <dgm:prSet custT="1"/>
      <dgm:spPr/>
      <dgm:t>
        <a:bodyPr/>
        <a:lstStyle/>
        <a:p>
          <a:r>
            <a:rPr lang="en-US" sz="2800" b="0" i="0" dirty="0"/>
            <a:t>To find and retrieve data from the "users" collection:</a:t>
          </a:r>
          <a:endParaRPr lang="en-US" sz="2800" dirty="0"/>
        </a:p>
      </dgm:t>
    </dgm:pt>
    <dgm:pt modelId="{559884E1-CE00-49A3-AD53-271A9FD64FB5}" type="parTrans" cxnId="{A6B9FD18-F4C9-4E1E-A4DA-C6EF47B11CFF}">
      <dgm:prSet/>
      <dgm:spPr/>
      <dgm:t>
        <a:bodyPr/>
        <a:lstStyle/>
        <a:p>
          <a:endParaRPr lang="en-US"/>
        </a:p>
      </dgm:t>
    </dgm:pt>
    <dgm:pt modelId="{723439E8-4C13-4722-B092-5F97D191A7E9}" type="sibTrans" cxnId="{A6B9FD18-F4C9-4E1E-A4DA-C6EF47B11CFF}">
      <dgm:prSet/>
      <dgm:spPr/>
      <dgm:t>
        <a:bodyPr/>
        <a:lstStyle/>
        <a:p>
          <a:endParaRPr lang="en-US"/>
        </a:p>
      </dgm:t>
    </dgm:pt>
    <dgm:pt modelId="{FA35CAB3-9697-449C-943F-81344A1D06C1}">
      <dgm:prSet custT="1"/>
      <dgm:spPr/>
      <dgm:t>
        <a:bodyPr/>
        <a:lstStyle/>
        <a:p>
          <a:r>
            <a:rPr lang="en-US" sz="2400" b="0" i="0" dirty="0"/>
            <a:t>Find all users:</a:t>
          </a:r>
          <a:endParaRPr lang="en-US" sz="2400" dirty="0"/>
        </a:p>
      </dgm:t>
    </dgm:pt>
    <dgm:pt modelId="{57007842-209E-4B8C-AD97-F7DF1F27482E}" type="parTrans" cxnId="{5A4495CE-70AB-45BF-A3AE-EA38B21EF76E}">
      <dgm:prSet/>
      <dgm:spPr/>
      <dgm:t>
        <a:bodyPr/>
        <a:lstStyle/>
        <a:p>
          <a:endParaRPr lang="en-US"/>
        </a:p>
      </dgm:t>
    </dgm:pt>
    <dgm:pt modelId="{A433DD46-5E85-49E4-BCCF-7F7EFB040968}" type="sibTrans" cxnId="{5A4495CE-70AB-45BF-A3AE-EA38B21EF76E}">
      <dgm:prSet/>
      <dgm:spPr/>
      <dgm:t>
        <a:bodyPr/>
        <a:lstStyle/>
        <a:p>
          <a:endParaRPr lang="en-US"/>
        </a:p>
      </dgm:t>
    </dgm:pt>
    <dgm:pt modelId="{6B634C76-3D74-4411-8DFB-35F35D8CB995}">
      <dgm:prSet custT="1"/>
      <dgm:spPr/>
      <dgm:t>
        <a:bodyPr/>
        <a:lstStyle/>
        <a:p>
          <a:pPr>
            <a:buFontTx/>
            <a:buNone/>
          </a:pPr>
          <a:r>
            <a:rPr lang="en-US" sz="2400" dirty="0"/>
            <a:t>db.users.find()</a:t>
          </a:r>
        </a:p>
      </dgm:t>
    </dgm:pt>
    <dgm:pt modelId="{374A242F-5AAA-4544-85BA-6778226DBD18}" type="parTrans" cxnId="{FC42DBC6-DB2C-4F86-8394-652D1AC7C193}">
      <dgm:prSet/>
      <dgm:spPr/>
      <dgm:t>
        <a:bodyPr/>
        <a:lstStyle/>
        <a:p>
          <a:endParaRPr lang="en-US"/>
        </a:p>
      </dgm:t>
    </dgm:pt>
    <dgm:pt modelId="{DCAF8099-838D-4DEB-98EA-E6DD8EC41A6E}" type="sibTrans" cxnId="{FC42DBC6-DB2C-4F86-8394-652D1AC7C193}">
      <dgm:prSet/>
      <dgm:spPr/>
      <dgm:t>
        <a:bodyPr/>
        <a:lstStyle/>
        <a:p>
          <a:endParaRPr lang="en-US"/>
        </a:p>
      </dgm:t>
    </dgm:pt>
    <dgm:pt modelId="{273ED50C-468A-43E8-BA31-F94A53CF984D}">
      <dgm:prSet custT="1"/>
      <dgm:spPr/>
      <dgm:t>
        <a:bodyPr/>
        <a:lstStyle/>
        <a:p>
          <a:r>
            <a:rPr lang="en-US" sz="2400" b="0" i="0" dirty="0"/>
            <a:t>Find users with specific conditions:</a:t>
          </a:r>
          <a:endParaRPr lang="en-US" sz="2400" dirty="0"/>
        </a:p>
      </dgm:t>
    </dgm:pt>
    <dgm:pt modelId="{142C9432-F8C7-4DA6-8495-F42A545E583E}" type="parTrans" cxnId="{8FEF8C5A-FC45-48D0-BD09-7CA323EB6C1D}">
      <dgm:prSet/>
      <dgm:spPr/>
      <dgm:t>
        <a:bodyPr/>
        <a:lstStyle/>
        <a:p>
          <a:endParaRPr lang="en-US"/>
        </a:p>
      </dgm:t>
    </dgm:pt>
    <dgm:pt modelId="{A26F7E77-6E84-4295-9847-2CB918C94575}" type="sibTrans" cxnId="{8FEF8C5A-FC45-48D0-BD09-7CA323EB6C1D}">
      <dgm:prSet/>
      <dgm:spPr/>
      <dgm:t>
        <a:bodyPr/>
        <a:lstStyle/>
        <a:p>
          <a:endParaRPr lang="en-US"/>
        </a:p>
      </dgm:t>
    </dgm:pt>
    <dgm:pt modelId="{85757070-6D52-43E2-AA9D-FFBA2F751AF4}">
      <dgm:prSet custT="1"/>
      <dgm:spPr/>
      <dgm:t>
        <a:bodyPr/>
        <a:lstStyle/>
        <a:p>
          <a:pPr>
            <a:buFontTx/>
            <a:buNone/>
          </a:pPr>
          <a:r>
            <a:rPr lang="en-US" sz="2400" dirty="0"/>
            <a:t>db.users.find({age:23})</a:t>
          </a:r>
        </a:p>
      </dgm:t>
    </dgm:pt>
    <dgm:pt modelId="{E1C4FE08-D75C-4CA0-B259-ABDF0E423058}" type="parTrans" cxnId="{D1A8BBF1-9F3E-41B0-B316-B73757BF988C}">
      <dgm:prSet/>
      <dgm:spPr/>
      <dgm:t>
        <a:bodyPr/>
        <a:lstStyle/>
        <a:p>
          <a:endParaRPr lang="en-US"/>
        </a:p>
      </dgm:t>
    </dgm:pt>
    <dgm:pt modelId="{AF7D0565-2763-4D39-BECF-3D5050746500}" type="sibTrans" cxnId="{D1A8BBF1-9F3E-41B0-B316-B73757BF988C}">
      <dgm:prSet/>
      <dgm:spPr/>
      <dgm:t>
        <a:bodyPr/>
        <a:lstStyle/>
        <a:p>
          <a:endParaRPr lang="en-US"/>
        </a:p>
      </dgm:t>
    </dgm:pt>
    <dgm:pt modelId="{8024C96C-3E91-4CC5-B3EB-231D330C35AC}">
      <dgm:prSet custT="1"/>
      <dgm:spPr/>
      <dgm:t>
        <a:bodyPr/>
        <a:lstStyle/>
        <a:p>
          <a:pPr>
            <a:buFontTx/>
            <a:buNone/>
          </a:pPr>
          <a:endParaRPr lang="en-US" sz="2400" dirty="0"/>
        </a:p>
      </dgm:t>
    </dgm:pt>
    <dgm:pt modelId="{A784237E-D032-4C17-89BF-C2B9C47E6372}" type="parTrans" cxnId="{422DB45A-7483-44C6-AA79-2CC2E51F6A68}">
      <dgm:prSet/>
      <dgm:spPr/>
      <dgm:t>
        <a:bodyPr/>
        <a:lstStyle/>
        <a:p>
          <a:endParaRPr lang="en-US"/>
        </a:p>
      </dgm:t>
    </dgm:pt>
    <dgm:pt modelId="{98194923-DE7B-4533-9834-DAAE3CA9A92C}" type="sibTrans" cxnId="{422DB45A-7483-44C6-AA79-2CC2E51F6A68}">
      <dgm:prSet/>
      <dgm:spPr/>
      <dgm:t>
        <a:bodyPr/>
        <a:lstStyle/>
        <a:p>
          <a:endParaRPr lang="en-US"/>
        </a:p>
      </dgm:t>
    </dgm:pt>
    <dgm:pt modelId="{EE75D491-5F3D-4820-BF27-B3E4EE6443B3}">
      <dgm:prSet/>
      <dgm:spPr/>
      <dgm:t>
        <a:bodyPr/>
        <a:lstStyle/>
        <a:p>
          <a:endParaRPr lang="en-US" sz="2700" dirty="0"/>
        </a:p>
      </dgm:t>
    </dgm:pt>
    <dgm:pt modelId="{2C73564E-14D4-4EA2-818C-8AAA4543B0F7}" type="parTrans" cxnId="{D313CBFD-E808-4C48-B722-F36C47433C89}">
      <dgm:prSet/>
      <dgm:spPr/>
      <dgm:t>
        <a:bodyPr/>
        <a:lstStyle/>
        <a:p>
          <a:endParaRPr lang="en-US"/>
        </a:p>
      </dgm:t>
    </dgm:pt>
    <dgm:pt modelId="{46747F87-EA55-42F5-BD1B-67C4C137D317}" type="sibTrans" cxnId="{D313CBFD-E808-4C48-B722-F36C47433C89}">
      <dgm:prSet/>
      <dgm:spPr/>
      <dgm:t>
        <a:bodyPr/>
        <a:lstStyle/>
        <a:p>
          <a:endParaRPr lang="en-US"/>
        </a:p>
      </dgm:t>
    </dgm:pt>
    <dgm:pt modelId="{72EEB22A-540B-480B-8357-E6835EFE17F8}" type="pres">
      <dgm:prSet presAssocID="{514BBC16-9B74-43FE-8B9B-9635E62B5A20}" presName="linear" presStyleCnt="0">
        <dgm:presLayoutVars>
          <dgm:animLvl val="lvl"/>
          <dgm:resizeHandles val="exact"/>
        </dgm:presLayoutVars>
      </dgm:prSet>
      <dgm:spPr/>
    </dgm:pt>
    <dgm:pt modelId="{177A948A-3563-4FDA-9DC9-9F753930843C}" type="pres">
      <dgm:prSet presAssocID="{B067D0D1-0A4C-4E5C-A2DB-51C2766975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27F513-DE79-4BC6-8348-9F43EAD0A149}" type="pres">
      <dgm:prSet presAssocID="{EB259D09-DD8B-4CEE-97A6-1DE4BABA52ED}" presName="spacer" presStyleCnt="0"/>
      <dgm:spPr/>
    </dgm:pt>
    <dgm:pt modelId="{4A036C18-3FC0-401D-BCCE-337288164CAD}" type="pres">
      <dgm:prSet presAssocID="{859388D7-7406-4EA0-92BA-DC95F0B9D7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34C526-5793-4CF1-8F7F-138AEA0C2F3C}" type="pres">
      <dgm:prSet presAssocID="{859388D7-7406-4EA0-92BA-DC95F0B9D7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7BA00F-251A-4724-B2E6-19CE29664039}" type="presOf" srcId="{B067D0D1-0A4C-4E5C-A2DB-51C2766975A8}" destId="{177A948A-3563-4FDA-9DC9-9F753930843C}" srcOrd="0" destOrd="0" presId="urn:microsoft.com/office/officeart/2005/8/layout/vList2"/>
    <dgm:cxn modelId="{D8770114-1A6B-405E-8241-3833C3BDAFE7}" type="presOf" srcId="{8024C96C-3E91-4CC5-B3EB-231D330C35AC}" destId="{E134C526-5793-4CF1-8F7F-138AEA0C2F3C}" srcOrd="0" destOrd="3" presId="urn:microsoft.com/office/officeart/2005/8/layout/vList2"/>
    <dgm:cxn modelId="{A6B9FD18-F4C9-4E1E-A4DA-C6EF47B11CFF}" srcId="{514BBC16-9B74-43FE-8B9B-9635E62B5A20}" destId="{859388D7-7406-4EA0-92BA-DC95F0B9D70A}" srcOrd="1" destOrd="0" parTransId="{559884E1-CE00-49A3-AD53-271A9FD64FB5}" sibTransId="{723439E8-4C13-4722-B092-5F97D191A7E9}"/>
    <dgm:cxn modelId="{99A0E31B-684B-4E72-B60E-DF60BE07EFD5}" type="presOf" srcId="{FA35CAB3-9697-449C-943F-81344A1D06C1}" destId="{E134C526-5793-4CF1-8F7F-138AEA0C2F3C}" srcOrd="0" destOrd="1" presId="urn:microsoft.com/office/officeart/2005/8/layout/vList2"/>
    <dgm:cxn modelId="{7B0D4B2C-144B-422B-BA13-DB336034B60A}" type="presOf" srcId="{859388D7-7406-4EA0-92BA-DC95F0B9D70A}" destId="{4A036C18-3FC0-401D-BCCE-337288164CAD}" srcOrd="0" destOrd="0" presId="urn:microsoft.com/office/officeart/2005/8/layout/vList2"/>
    <dgm:cxn modelId="{EAEF1E35-DC5B-434B-AE90-E6F6CDF3377D}" srcId="{514BBC16-9B74-43FE-8B9B-9635E62B5A20}" destId="{B067D0D1-0A4C-4E5C-A2DB-51C2766975A8}" srcOrd="0" destOrd="0" parTransId="{6D8FF8DE-B845-4F23-8EF8-79E124E6253D}" sibTransId="{EB259D09-DD8B-4CEE-97A6-1DE4BABA52ED}"/>
    <dgm:cxn modelId="{185D3274-249E-4CC6-8935-7A8E923A33C0}" type="presOf" srcId="{85757070-6D52-43E2-AA9D-FFBA2F751AF4}" destId="{E134C526-5793-4CF1-8F7F-138AEA0C2F3C}" srcOrd="0" destOrd="5" presId="urn:microsoft.com/office/officeart/2005/8/layout/vList2"/>
    <dgm:cxn modelId="{8FEF8C5A-FC45-48D0-BD09-7CA323EB6C1D}" srcId="{859388D7-7406-4EA0-92BA-DC95F0B9D70A}" destId="{273ED50C-468A-43E8-BA31-F94A53CF984D}" srcOrd="2" destOrd="0" parTransId="{142C9432-F8C7-4DA6-8495-F42A545E583E}" sibTransId="{A26F7E77-6E84-4295-9847-2CB918C94575}"/>
    <dgm:cxn modelId="{422DB45A-7483-44C6-AA79-2CC2E51F6A68}" srcId="{FA35CAB3-9697-449C-943F-81344A1D06C1}" destId="{8024C96C-3E91-4CC5-B3EB-231D330C35AC}" srcOrd="1" destOrd="0" parTransId="{A784237E-D032-4C17-89BF-C2B9C47E6372}" sibTransId="{98194923-DE7B-4533-9834-DAAE3CA9A92C}"/>
    <dgm:cxn modelId="{5401488D-9D57-4B0D-BCEF-9F6B00B06F41}" type="presOf" srcId="{EE75D491-5F3D-4820-BF27-B3E4EE6443B3}" destId="{E134C526-5793-4CF1-8F7F-138AEA0C2F3C}" srcOrd="0" destOrd="0" presId="urn:microsoft.com/office/officeart/2005/8/layout/vList2"/>
    <dgm:cxn modelId="{1571199F-7FC1-4860-AC3C-E3FAEDF26CB8}" type="presOf" srcId="{514BBC16-9B74-43FE-8B9B-9635E62B5A20}" destId="{72EEB22A-540B-480B-8357-E6835EFE17F8}" srcOrd="0" destOrd="0" presId="urn:microsoft.com/office/officeart/2005/8/layout/vList2"/>
    <dgm:cxn modelId="{FC42DBC6-DB2C-4F86-8394-652D1AC7C193}" srcId="{FA35CAB3-9697-449C-943F-81344A1D06C1}" destId="{6B634C76-3D74-4411-8DFB-35F35D8CB995}" srcOrd="0" destOrd="0" parTransId="{374A242F-5AAA-4544-85BA-6778226DBD18}" sibTransId="{DCAF8099-838D-4DEB-98EA-E6DD8EC41A6E}"/>
    <dgm:cxn modelId="{5A4495CE-70AB-45BF-A3AE-EA38B21EF76E}" srcId="{859388D7-7406-4EA0-92BA-DC95F0B9D70A}" destId="{FA35CAB3-9697-449C-943F-81344A1D06C1}" srcOrd="1" destOrd="0" parTransId="{57007842-209E-4B8C-AD97-F7DF1F27482E}" sibTransId="{A433DD46-5E85-49E4-BCCF-7F7EFB040968}"/>
    <dgm:cxn modelId="{825929E8-F70C-4618-BC11-5A4A789CC8E5}" type="presOf" srcId="{6B634C76-3D74-4411-8DFB-35F35D8CB995}" destId="{E134C526-5793-4CF1-8F7F-138AEA0C2F3C}" srcOrd="0" destOrd="2" presId="urn:microsoft.com/office/officeart/2005/8/layout/vList2"/>
    <dgm:cxn modelId="{A05933E8-333B-4F73-B5E0-4037D8BBFB6B}" type="presOf" srcId="{273ED50C-468A-43E8-BA31-F94A53CF984D}" destId="{E134C526-5793-4CF1-8F7F-138AEA0C2F3C}" srcOrd="0" destOrd="4" presId="urn:microsoft.com/office/officeart/2005/8/layout/vList2"/>
    <dgm:cxn modelId="{D1A8BBF1-9F3E-41B0-B316-B73757BF988C}" srcId="{273ED50C-468A-43E8-BA31-F94A53CF984D}" destId="{85757070-6D52-43E2-AA9D-FFBA2F751AF4}" srcOrd="0" destOrd="0" parTransId="{E1C4FE08-D75C-4CA0-B259-ABDF0E423058}" sibTransId="{AF7D0565-2763-4D39-BECF-3D5050746500}"/>
    <dgm:cxn modelId="{D313CBFD-E808-4C48-B722-F36C47433C89}" srcId="{859388D7-7406-4EA0-92BA-DC95F0B9D70A}" destId="{EE75D491-5F3D-4820-BF27-B3E4EE6443B3}" srcOrd="0" destOrd="0" parTransId="{2C73564E-14D4-4EA2-818C-8AAA4543B0F7}" sibTransId="{46747F87-EA55-42F5-BD1B-67C4C137D317}"/>
    <dgm:cxn modelId="{F486905E-7D90-4D2F-BF3B-F4BB6CE53EFD}" type="presParOf" srcId="{72EEB22A-540B-480B-8357-E6835EFE17F8}" destId="{177A948A-3563-4FDA-9DC9-9F753930843C}" srcOrd="0" destOrd="0" presId="urn:microsoft.com/office/officeart/2005/8/layout/vList2"/>
    <dgm:cxn modelId="{4FD1FFEB-A27A-405D-9BAA-DAACD57D218A}" type="presParOf" srcId="{72EEB22A-540B-480B-8357-E6835EFE17F8}" destId="{6027F513-DE79-4BC6-8348-9F43EAD0A149}" srcOrd="1" destOrd="0" presId="urn:microsoft.com/office/officeart/2005/8/layout/vList2"/>
    <dgm:cxn modelId="{B658AA58-9DDA-4D10-9EE1-1C8D4CA19EF6}" type="presParOf" srcId="{72EEB22A-540B-480B-8357-E6835EFE17F8}" destId="{4A036C18-3FC0-401D-BCCE-337288164CAD}" srcOrd="2" destOrd="0" presId="urn:microsoft.com/office/officeart/2005/8/layout/vList2"/>
    <dgm:cxn modelId="{445BC283-6E76-4157-BD71-81BCA406CDB1}" type="presParOf" srcId="{72EEB22A-540B-480B-8357-E6835EFE17F8}" destId="{E134C526-5793-4CF1-8F7F-138AEA0C2F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4BBC16-9B74-43FE-8B9B-9635E62B5A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35CAB3-9697-449C-943F-81344A1D06C1}">
      <dgm:prSet custT="1"/>
      <dgm:spPr/>
      <dgm:t>
        <a:bodyPr/>
        <a:lstStyle/>
        <a:p>
          <a:r>
            <a:rPr lang="en-US" sz="2400" dirty="0" err="1">
              <a:solidFill>
                <a:srgbClr val="374151"/>
              </a:solidFill>
              <a:latin typeface="Söhne"/>
            </a:rPr>
            <a:t>d</a:t>
          </a:r>
          <a:r>
            <a:rPr lang="en-US" sz="2400" b="0" i="0" dirty="0" err="1">
              <a:solidFill>
                <a:srgbClr val="374151"/>
              </a:solidFill>
              <a:effectLst/>
              <a:latin typeface="Söhne"/>
            </a:rPr>
            <a:t>b.users.updateOne</a:t>
          </a:r>
          <a:r>
            <a:rPr lang="en-US" sz="2400" b="0" i="0" dirty="0">
              <a:solidFill>
                <a:srgbClr val="374151"/>
              </a:solidFill>
              <a:effectLst/>
              <a:latin typeface="Söhne"/>
            </a:rPr>
            <a:t>({</a:t>
          </a:r>
          <a:endParaRPr lang="en-US" sz="2400" dirty="0"/>
        </a:p>
      </dgm:t>
    </dgm:pt>
    <dgm:pt modelId="{57007842-209E-4B8C-AD97-F7DF1F27482E}" type="parTrans" cxnId="{5A4495CE-70AB-45BF-A3AE-EA38B21EF76E}">
      <dgm:prSet/>
      <dgm:spPr/>
      <dgm:t>
        <a:bodyPr/>
        <a:lstStyle/>
        <a:p>
          <a:endParaRPr lang="en-US"/>
        </a:p>
      </dgm:t>
    </dgm:pt>
    <dgm:pt modelId="{A433DD46-5E85-49E4-BCCF-7F7EFB040968}" type="sibTrans" cxnId="{5A4495CE-70AB-45BF-A3AE-EA38B21EF76E}">
      <dgm:prSet/>
      <dgm:spPr/>
      <dgm:t>
        <a:bodyPr/>
        <a:lstStyle/>
        <a:p>
          <a:endParaRPr lang="en-US"/>
        </a:p>
      </dgm:t>
    </dgm:pt>
    <dgm:pt modelId="{5AD043F6-5B5C-4C4F-B241-8EA741DB04E0}">
      <dgm:prSet custT="1"/>
      <dgm:spPr/>
      <dgm:t>
        <a:bodyPr/>
        <a:lstStyle/>
        <a:p>
          <a:pPr>
            <a:buFontTx/>
            <a:buNone/>
          </a:pPr>
          <a:r>
            <a:rPr lang="en-US" sz="2400" b="0" i="0" dirty="0">
              <a:solidFill>
                <a:srgbClr val="374151"/>
              </a:solidFill>
              <a:effectLst/>
              <a:latin typeface="Söhne"/>
            </a:rPr>
            <a:t>{name: ”Andrew” },</a:t>
          </a:r>
        </a:p>
      </dgm:t>
    </dgm:pt>
    <dgm:pt modelId="{D20E88E6-8346-4F15-B50C-07D9E0FE150C}" type="parTrans" cxnId="{BA00955F-763A-41F4-818E-11AA62E42D24}">
      <dgm:prSet/>
      <dgm:spPr/>
      <dgm:t>
        <a:bodyPr/>
        <a:lstStyle/>
        <a:p>
          <a:endParaRPr lang="en-US"/>
        </a:p>
      </dgm:t>
    </dgm:pt>
    <dgm:pt modelId="{6647BF47-1614-4E5C-B46A-515DA9A3E9A3}" type="sibTrans" cxnId="{BA00955F-763A-41F4-818E-11AA62E42D24}">
      <dgm:prSet/>
      <dgm:spPr/>
      <dgm:t>
        <a:bodyPr/>
        <a:lstStyle/>
        <a:p>
          <a:endParaRPr lang="en-US"/>
        </a:p>
      </dgm:t>
    </dgm:pt>
    <dgm:pt modelId="{9FBA78E2-ED21-4986-9DC2-2FF286CD6ABE}">
      <dgm:prSet custT="1"/>
      <dgm:spPr/>
      <dgm:t>
        <a:bodyPr/>
        <a:lstStyle/>
        <a:p>
          <a:pPr>
            <a:buFontTx/>
            <a:buNone/>
          </a:pPr>
          <a:r>
            <a:rPr lang="en-US" sz="2400" dirty="0">
              <a:solidFill>
                <a:srgbClr val="374151"/>
              </a:solidFill>
              <a:latin typeface="Söhne"/>
            </a:rPr>
            <a:t>{$set:{email:”andrew12@gmail.com”}}</a:t>
          </a:r>
          <a:endParaRPr lang="en-US" sz="2400" b="0" i="0" dirty="0">
            <a:solidFill>
              <a:srgbClr val="374151"/>
            </a:solidFill>
            <a:effectLst/>
            <a:latin typeface="Söhne"/>
          </a:endParaRPr>
        </a:p>
      </dgm:t>
    </dgm:pt>
    <dgm:pt modelId="{3C9041CB-49F7-4AEE-BEF5-A3925C3E1A4B}" type="parTrans" cxnId="{6699FD74-5371-41E6-B51D-ECBD38083ADD}">
      <dgm:prSet/>
      <dgm:spPr/>
      <dgm:t>
        <a:bodyPr/>
        <a:lstStyle/>
        <a:p>
          <a:endParaRPr lang="en-US"/>
        </a:p>
      </dgm:t>
    </dgm:pt>
    <dgm:pt modelId="{41432C02-2895-4E43-9B3A-7A186B86D951}" type="sibTrans" cxnId="{6699FD74-5371-41E6-B51D-ECBD38083ADD}">
      <dgm:prSet/>
      <dgm:spPr/>
      <dgm:t>
        <a:bodyPr/>
        <a:lstStyle/>
        <a:p>
          <a:endParaRPr lang="en-US"/>
        </a:p>
      </dgm:t>
    </dgm:pt>
    <dgm:pt modelId="{1F0C6774-AB5C-41B9-9AFB-02EC4455F997}">
      <dgm:prSet custT="1"/>
      <dgm:spPr/>
      <dgm:t>
        <a:bodyPr/>
        <a:lstStyle/>
        <a:p>
          <a:pPr>
            <a:buFontTx/>
            <a:buNone/>
          </a:pPr>
          <a:r>
            <a:rPr lang="en-US" sz="2400" b="0" i="0" dirty="0">
              <a:solidFill>
                <a:srgbClr val="374151"/>
              </a:solidFill>
              <a:effectLst/>
              <a:latin typeface="Söhne"/>
            </a:rPr>
            <a:t>})</a:t>
          </a:r>
          <a:endParaRPr lang="en-US" sz="2400" b="1" dirty="0">
            <a:solidFill>
              <a:srgbClr val="374151"/>
            </a:solidFill>
            <a:latin typeface="Söhne"/>
          </a:endParaRPr>
        </a:p>
      </dgm:t>
    </dgm:pt>
    <dgm:pt modelId="{7B088282-60A8-4910-BCBE-93FFE1844874}" type="parTrans" cxnId="{A7C52058-C83D-4A31-98B0-7CBADCE6B72D}">
      <dgm:prSet/>
      <dgm:spPr/>
      <dgm:t>
        <a:bodyPr/>
        <a:lstStyle/>
        <a:p>
          <a:endParaRPr lang="en-US"/>
        </a:p>
      </dgm:t>
    </dgm:pt>
    <dgm:pt modelId="{67D51045-0E9C-4433-957D-336047708ADD}" type="sibTrans" cxnId="{A7C52058-C83D-4A31-98B0-7CBADCE6B72D}">
      <dgm:prSet/>
      <dgm:spPr/>
      <dgm:t>
        <a:bodyPr/>
        <a:lstStyle/>
        <a:p>
          <a:endParaRPr lang="en-US"/>
        </a:p>
      </dgm:t>
    </dgm:pt>
    <dgm:pt modelId="{EE75D491-5F3D-4820-BF27-B3E4EE6443B3}">
      <dgm:prSet/>
      <dgm:spPr/>
      <dgm:t>
        <a:bodyPr/>
        <a:lstStyle/>
        <a:p>
          <a:endParaRPr lang="en-US" sz="2800" dirty="0"/>
        </a:p>
      </dgm:t>
    </dgm:pt>
    <dgm:pt modelId="{46747F87-EA55-42F5-BD1B-67C4C137D317}" type="sibTrans" cxnId="{D313CBFD-E808-4C48-B722-F36C47433C89}">
      <dgm:prSet/>
      <dgm:spPr/>
      <dgm:t>
        <a:bodyPr/>
        <a:lstStyle/>
        <a:p>
          <a:endParaRPr lang="en-US"/>
        </a:p>
      </dgm:t>
    </dgm:pt>
    <dgm:pt modelId="{2C73564E-14D4-4EA2-818C-8AAA4543B0F7}" type="parTrans" cxnId="{D313CBFD-E808-4C48-B722-F36C47433C89}">
      <dgm:prSet/>
      <dgm:spPr/>
      <dgm:t>
        <a:bodyPr/>
        <a:lstStyle/>
        <a:p>
          <a:endParaRPr lang="en-US"/>
        </a:p>
      </dgm:t>
    </dgm:pt>
    <dgm:pt modelId="{B067D0D1-0A4C-4E5C-A2DB-51C2766975A8}">
      <dgm:prSet custT="1"/>
      <dgm:spPr/>
      <dgm:t>
        <a:bodyPr/>
        <a:lstStyle/>
        <a:p>
          <a:r>
            <a:rPr lang="en-US" sz="2800" dirty="0"/>
            <a:t>Update Operation</a:t>
          </a:r>
        </a:p>
      </dgm:t>
    </dgm:pt>
    <dgm:pt modelId="{EB259D09-DD8B-4CEE-97A6-1DE4BABA52ED}" type="sibTrans" cxnId="{EAEF1E35-DC5B-434B-AE90-E6F6CDF3377D}">
      <dgm:prSet/>
      <dgm:spPr/>
      <dgm:t>
        <a:bodyPr/>
        <a:lstStyle/>
        <a:p>
          <a:endParaRPr lang="en-US"/>
        </a:p>
      </dgm:t>
    </dgm:pt>
    <dgm:pt modelId="{6D8FF8DE-B845-4F23-8EF8-79E124E6253D}" type="parTrans" cxnId="{EAEF1E35-DC5B-434B-AE90-E6F6CDF3377D}">
      <dgm:prSet/>
      <dgm:spPr/>
      <dgm:t>
        <a:bodyPr/>
        <a:lstStyle/>
        <a:p>
          <a:endParaRPr lang="en-US"/>
        </a:p>
      </dgm:t>
    </dgm:pt>
    <dgm:pt modelId="{859388D7-7406-4EA0-92BA-DC95F0B9D70A}">
      <dgm:prSet custT="1"/>
      <dgm:spPr/>
      <dgm:t>
        <a:bodyPr/>
        <a:lstStyle/>
        <a:p>
          <a:r>
            <a:rPr lang="en-US" sz="2800" b="0" i="0" dirty="0">
              <a:solidFill>
                <a:schemeClr val="bg1"/>
              </a:solidFill>
              <a:effectLst/>
              <a:latin typeface="Söhne"/>
            </a:rPr>
            <a:t>Update a specific user's </a:t>
          </a:r>
          <a:r>
            <a:rPr lang="en-US" sz="2800" dirty="0"/>
            <a:t>email</a:t>
          </a:r>
          <a:r>
            <a:rPr lang="en-US" sz="2800" b="0" i="0" dirty="0">
              <a:solidFill>
                <a:schemeClr val="bg1"/>
              </a:solidFill>
              <a:effectLst/>
              <a:latin typeface="Söhne"/>
            </a:rPr>
            <a:t> address:</a:t>
          </a:r>
          <a:endParaRPr lang="en-US" sz="2800" dirty="0">
            <a:solidFill>
              <a:schemeClr val="bg1"/>
            </a:solidFill>
          </a:endParaRPr>
        </a:p>
      </dgm:t>
    </dgm:pt>
    <dgm:pt modelId="{723439E8-4C13-4722-B092-5F97D191A7E9}" type="sibTrans" cxnId="{A6B9FD18-F4C9-4E1E-A4DA-C6EF47B11CFF}">
      <dgm:prSet/>
      <dgm:spPr/>
      <dgm:t>
        <a:bodyPr/>
        <a:lstStyle/>
        <a:p>
          <a:endParaRPr lang="en-US"/>
        </a:p>
      </dgm:t>
    </dgm:pt>
    <dgm:pt modelId="{559884E1-CE00-49A3-AD53-271A9FD64FB5}" type="parTrans" cxnId="{A6B9FD18-F4C9-4E1E-A4DA-C6EF47B11CFF}">
      <dgm:prSet/>
      <dgm:spPr/>
      <dgm:t>
        <a:bodyPr/>
        <a:lstStyle/>
        <a:p>
          <a:endParaRPr lang="en-US"/>
        </a:p>
      </dgm:t>
    </dgm:pt>
    <dgm:pt modelId="{72EEB22A-540B-480B-8357-E6835EFE17F8}" type="pres">
      <dgm:prSet presAssocID="{514BBC16-9B74-43FE-8B9B-9635E62B5A20}" presName="linear" presStyleCnt="0">
        <dgm:presLayoutVars>
          <dgm:animLvl val="lvl"/>
          <dgm:resizeHandles val="exact"/>
        </dgm:presLayoutVars>
      </dgm:prSet>
      <dgm:spPr/>
    </dgm:pt>
    <dgm:pt modelId="{177A948A-3563-4FDA-9DC9-9F753930843C}" type="pres">
      <dgm:prSet presAssocID="{B067D0D1-0A4C-4E5C-A2DB-51C2766975A8}" presName="parentText" presStyleLbl="node1" presStyleIdx="0" presStyleCnt="2" custScaleY="69136">
        <dgm:presLayoutVars>
          <dgm:chMax val="0"/>
          <dgm:bulletEnabled val="1"/>
        </dgm:presLayoutVars>
      </dgm:prSet>
      <dgm:spPr/>
    </dgm:pt>
    <dgm:pt modelId="{6027F513-DE79-4BC6-8348-9F43EAD0A149}" type="pres">
      <dgm:prSet presAssocID="{EB259D09-DD8B-4CEE-97A6-1DE4BABA52ED}" presName="spacer" presStyleCnt="0"/>
      <dgm:spPr/>
    </dgm:pt>
    <dgm:pt modelId="{4A036C18-3FC0-401D-BCCE-337288164CAD}" type="pres">
      <dgm:prSet presAssocID="{859388D7-7406-4EA0-92BA-DC95F0B9D70A}" presName="parentText" presStyleLbl="node1" presStyleIdx="1" presStyleCnt="2" custScaleY="69185" custLinFactNeighborX="15" custLinFactNeighborY="-4315">
        <dgm:presLayoutVars>
          <dgm:chMax val="0"/>
          <dgm:bulletEnabled val="1"/>
        </dgm:presLayoutVars>
      </dgm:prSet>
      <dgm:spPr/>
    </dgm:pt>
    <dgm:pt modelId="{E134C526-5793-4CF1-8F7F-138AEA0C2F3C}" type="pres">
      <dgm:prSet presAssocID="{859388D7-7406-4EA0-92BA-DC95F0B9D7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7BA00F-251A-4724-B2E6-19CE29664039}" type="presOf" srcId="{B067D0D1-0A4C-4E5C-A2DB-51C2766975A8}" destId="{177A948A-3563-4FDA-9DC9-9F753930843C}" srcOrd="0" destOrd="0" presId="urn:microsoft.com/office/officeart/2005/8/layout/vList2"/>
    <dgm:cxn modelId="{A6B9FD18-F4C9-4E1E-A4DA-C6EF47B11CFF}" srcId="{514BBC16-9B74-43FE-8B9B-9635E62B5A20}" destId="{859388D7-7406-4EA0-92BA-DC95F0B9D70A}" srcOrd="1" destOrd="0" parTransId="{559884E1-CE00-49A3-AD53-271A9FD64FB5}" sibTransId="{723439E8-4C13-4722-B092-5F97D191A7E9}"/>
    <dgm:cxn modelId="{99A0E31B-684B-4E72-B60E-DF60BE07EFD5}" type="presOf" srcId="{FA35CAB3-9697-449C-943F-81344A1D06C1}" destId="{E134C526-5793-4CF1-8F7F-138AEA0C2F3C}" srcOrd="0" destOrd="1" presId="urn:microsoft.com/office/officeart/2005/8/layout/vList2"/>
    <dgm:cxn modelId="{7B0D4B2C-144B-422B-BA13-DB336034B60A}" type="presOf" srcId="{859388D7-7406-4EA0-92BA-DC95F0B9D70A}" destId="{4A036C18-3FC0-401D-BCCE-337288164CAD}" srcOrd="0" destOrd="0" presId="urn:microsoft.com/office/officeart/2005/8/layout/vList2"/>
    <dgm:cxn modelId="{BCD40C30-1FA9-4AD8-875F-C7F99A862A77}" type="presOf" srcId="{1F0C6774-AB5C-41B9-9AFB-02EC4455F997}" destId="{E134C526-5793-4CF1-8F7F-138AEA0C2F3C}" srcOrd="0" destOrd="4" presId="urn:microsoft.com/office/officeart/2005/8/layout/vList2"/>
    <dgm:cxn modelId="{EAEF1E35-DC5B-434B-AE90-E6F6CDF3377D}" srcId="{514BBC16-9B74-43FE-8B9B-9635E62B5A20}" destId="{B067D0D1-0A4C-4E5C-A2DB-51C2766975A8}" srcOrd="0" destOrd="0" parTransId="{6D8FF8DE-B845-4F23-8EF8-79E124E6253D}" sibTransId="{EB259D09-DD8B-4CEE-97A6-1DE4BABA52ED}"/>
    <dgm:cxn modelId="{BA00955F-763A-41F4-818E-11AA62E42D24}" srcId="{FA35CAB3-9697-449C-943F-81344A1D06C1}" destId="{5AD043F6-5B5C-4C4F-B241-8EA741DB04E0}" srcOrd="0" destOrd="0" parTransId="{D20E88E6-8346-4F15-B50C-07D9E0FE150C}" sibTransId="{6647BF47-1614-4E5C-B46A-515DA9A3E9A3}"/>
    <dgm:cxn modelId="{6699FD74-5371-41E6-B51D-ECBD38083ADD}" srcId="{FA35CAB3-9697-449C-943F-81344A1D06C1}" destId="{9FBA78E2-ED21-4986-9DC2-2FF286CD6ABE}" srcOrd="1" destOrd="0" parTransId="{3C9041CB-49F7-4AEE-BEF5-A3925C3E1A4B}" sibTransId="{41432C02-2895-4E43-9B3A-7A186B86D951}"/>
    <dgm:cxn modelId="{A7C52058-C83D-4A31-98B0-7CBADCE6B72D}" srcId="{FA35CAB3-9697-449C-943F-81344A1D06C1}" destId="{1F0C6774-AB5C-41B9-9AFB-02EC4455F997}" srcOrd="2" destOrd="0" parTransId="{7B088282-60A8-4910-BCBE-93FFE1844874}" sibTransId="{67D51045-0E9C-4433-957D-336047708ADD}"/>
    <dgm:cxn modelId="{5401488D-9D57-4B0D-BCEF-9F6B00B06F41}" type="presOf" srcId="{EE75D491-5F3D-4820-BF27-B3E4EE6443B3}" destId="{E134C526-5793-4CF1-8F7F-138AEA0C2F3C}" srcOrd="0" destOrd="0" presId="urn:microsoft.com/office/officeart/2005/8/layout/vList2"/>
    <dgm:cxn modelId="{1571199F-7FC1-4860-AC3C-E3FAEDF26CB8}" type="presOf" srcId="{514BBC16-9B74-43FE-8B9B-9635E62B5A20}" destId="{72EEB22A-540B-480B-8357-E6835EFE17F8}" srcOrd="0" destOrd="0" presId="urn:microsoft.com/office/officeart/2005/8/layout/vList2"/>
    <dgm:cxn modelId="{47C29DBD-C0C9-4BF9-AADE-FE7C27BDF63C}" type="presOf" srcId="{9FBA78E2-ED21-4986-9DC2-2FF286CD6ABE}" destId="{E134C526-5793-4CF1-8F7F-138AEA0C2F3C}" srcOrd="0" destOrd="3" presId="urn:microsoft.com/office/officeart/2005/8/layout/vList2"/>
    <dgm:cxn modelId="{845A98C8-D3C9-460A-A442-6C11BB3438BE}" type="presOf" srcId="{5AD043F6-5B5C-4C4F-B241-8EA741DB04E0}" destId="{E134C526-5793-4CF1-8F7F-138AEA0C2F3C}" srcOrd="0" destOrd="2" presId="urn:microsoft.com/office/officeart/2005/8/layout/vList2"/>
    <dgm:cxn modelId="{5A4495CE-70AB-45BF-A3AE-EA38B21EF76E}" srcId="{859388D7-7406-4EA0-92BA-DC95F0B9D70A}" destId="{FA35CAB3-9697-449C-943F-81344A1D06C1}" srcOrd="1" destOrd="0" parTransId="{57007842-209E-4B8C-AD97-F7DF1F27482E}" sibTransId="{A433DD46-5E85-49E4-BCCF-7F7EFB040968}"/>
    <dgm:cxn modelId="{D313CBFD-E808-4C48-B722-F36C47433C89}" srcId="{859388D7-7406-4EA0-92BA-DC95F0B9D70A}" destId="{EE75D491-5F3D-4820-BF27-B3E4EE6443B3}" srcOrd="0" destOrd="0" parTransId="{2C73564E-14D4-4EA2-818C-8AAA4543B0F7}" sibTransId="{46747F87-EA55-42F5-BD1B-67C4C137D317}"/>
    <dgm:cxn modelId="{F486905E-7D90-4D2F-BF3B-F4BB6CE53EFD}" type="presParOf" srcId="{72EEB22A-540B-480B-8357-E6835EFE17F8}" destId="{177A948A-3563-4FDA-9DC9-9F753930843C}" srcOrd="0" destOrd="0" presId="urn:microsoft.com/office/officeart/2005/8/layout/vList2"/>
    <dgm:cxn modelId="{4FD1FFEB-A27A-405D-9BAA-DAACD57D218A}" type="presParOf" srcId="{72EEB22A-540B-480B-8357-E6835EFE17F8}" destId="{6027F513-DE79-4BC6-8348-9F43EAD0A149}" srcOrd="1" destOrd="0" presId="urn:microsoft.com/office/officeart/2005/8/layout/vList2"/>
    <dgm:cxn modelId="{B658AA58-9DDA-4D10-9EE1-1C8D4CA19EF6}" type="presParOf" srcId="{72EEB22A-540B-480B-8357-E6835EFE17F8}" destId="{4A036C18-3FC0-401D-BCCE-337288164CAD}" srcOrd="2" destOrd="0" presId="urn:microsoft.com/office/officeart/2005/8/layout/vList2"/>
    <dgm:cxn modelId="{445BC283-6E76-4157-BD71-81BCA406CDB1}" type="presParOf" srcId="{72EEB22A-540B-480B-8357-E6835EFE17F8}" destId="{E134C526-5793-4CF1-8F7F-138AEA0C2F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4BBC16-9B74-43FE-8B9B-9635E62B5A2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67D0D1-0A4C-4E5C-A2DB-51C2766975A8}">
      <dgm:prSet custT="1"/>
      <dgm:spPr/>
      <dgm:t>
        <a:bodyPr/>
        <a:lstStyle/>
        <a:p>
          <a:r>
            <a:rPr lang="en-US" sz="2800" b="0" i="0" dirty="0">
              <a:effectLst/>
              <a:latin typeface="Söhne"/>
            </a:rPr>
            <a:t>Delete Operation</a:t>
          </a:r>
          <a:endParaRPr lang="en-US" sz="2800" b="0" dirty="0"/>
        </a:p>
      </dgm:t>
    </dgm:pt>
    <dgm:pt modelId="{6D8FF8DE-B845-4F23-8EF8-79E124E6253D}" type="parTrans" cxnId="{EAEF1E35-DC5B-434B-AE90-E6F6CDF3377D}">
      <dgm:prSet/>
      <dgm:spPr/>
      <dgm:t>
        <a:bodyPr/>
        <a:lstStyle/>
        <a:p>
          <a:endParaRPr lang="en-US"/>
        </a:p>
      </dgm:t>
    </dgm:pt>
    <dgm:pt modelId="{EB259D09-DD8B-4CEE-97A6-1DE4BABA52ED}" type="sibTrans" cxnId="{EAEF1E35-DC5B-434B-AE90-E6F6CDF3377D}">
      <dgm:prSet/>
      <dgm:spPr/>
      <dgm:t>
        <a:bodyPr/>
        <a:lstStyle/>
        <a:p>
          <a:endParaRPr lang="en-US"/>
        </a:p>
      </dgm:t>
    </dgm:pt>
    <dgm:pt modelId="{96A265D4-7BEA-494E-8909-5BBC0F4F7132}">
      <dgm:prSet custT="1"/>
      <dgm:spPr/>
      <dgm:t>
        <a:bodyPr/>
        <a:lstStyle/>
        <a:p>
          <a:r>
            <a:rPr lang="en-US" sz="2800" b="0" i="0" dirty="0">
              <a:solidFill>
                <a:schemeClr val="bg1"/>
              </a:solidFill>
              <a:effectLst/>
              <a:latin typeface="Söhne"/>
            </a:rPr>
            <a:t>To remove the users from the "users" collection:</a:t>
          </a:r>
          <a:endParaRPr lang="en-US" sz="2800" b="1" i="0" dirty="0">
            <a:solidFill>
              <a:schemeClr val="bg1"/>
            </a:solidFill>
            <a:effectLst/>
            <a:latin typeface="Söhne"/>
          </a:endParaRPr>
        </a:p>
      </dgm:t>
    </dgm:pt>
    <dgm:pt modelId="{A25ADEF8-FA58-4143-9D76-690E921AE79F}" type="parTrans" cxnId="{9BC63914-F059-4303-A5CC-C48E2F56CCFF}">
      <dgm:prSet/>
      <dgm:spPr/>
      <dgm:t>
        <a:bodyPr/>
        <a:lstStyle/>
        <a:p>
          <a:endParaRPr lang="en-US"/>
        </a:p>
      </dgm:t>
    </dgm:pt>
    <dgm:pt modelId="{FD06E9DF-8ADA-49E6-8E39-86E3A0571E4C}" type="sibTrans" cxnId="{9BC63914-F059-4303-A5CC-C48E2F56CCFF}">
      <dgm:prSet/>
      <dgm:spPr/>
      <dgm:t>
        <a:bodyPr/>
        <a:lstStyle/>
        <a:p>
          <a:endParaRPr lang="en-US"/>
        </a:p>
      </dgm:t>
    </dgm:pt>
    <dgm:pt modelId="{2ED15298-3F58-41E0-A14C-BC3D7A08C479}">
      <dgm:prSet/>
      <dgm:spPr/>
      <dgm:t>
        <a:bodyPr/>
        <a:lstStyle/>
        <a:p>
          <a:endParaRPr lang="en-US" sz="2600" b="0" i="0" dirty="0">
            <a:solidFill>
              <a:srgbClr val="374151"/>
            </a:solidFill>
            <a:effectLst/>
            <a:latin typeface="Söhne"/>
          </a:endParaRPr>
        </a:p>
      </dgm:t>
    </dgm:pt>
    <dgm:pt modelId="{245203F4-B13A-41BD-8111-C76D6DE36DAF}" type="parTrans" cxnId="{92104D76-452F-4EC7-8FBE-D75470701F26}">
      <dgm:prSet/>
      <dgm:spPr/>
      <dgm:t>
        <a:bodyPr/>
        <a:lstStyle/>
        <a:p>
          <a:endParaRPr lang="en-US"/>
        </a:p>
      </dgm:t>
    </dgm:pt>
    <dgm:pt modelId="{F7562946-EF36-4998-B94C-07BEC27A7243}" type="sibTrans" cxnId="{92104D76-452F-4EC7-8FBE-D75470701F26}">
      <dgm:prSet/>
      <dgm:spPr/>
      <dgm:t>
        <a:bodyPr/>
        <a:lstStyle/>
        <a:p>
          <a:endParaRPr lang="en-US"/>
        </a:p>
      </dgm:t>
    </dgm:pt>
    <dgm:pt modelId="{3DF297E7-E83F-46C2-A3A3-82E0C5756933}">
      <dgm:prSet custT="1"/>
      <dgm:spPr/>
      <dgm:t>
        <a:bodyPr/>
        <a:lstStyle/>
        <a:p>
          <a:r>
            <a:rPr lang="en-US" sz="2400" b="0" i="0" dirty="0">
              <a:solidFill>
                <a:srgbClr val="374151"/>
              </a:solidFill>
              <a:effectLst/>
              <a:latin typeface="Söhne"/>
            </a:rPr>
            <a:t>Delete a specific users:</a:t>
          </a:r>
          <a:endParaRPr lang="en-US" sz="2400" b="1" dirty="0">
            <a:solidFill>
              <a:srgbClr val="374151"/>
            </a:solidFill>
            <a:latin typeface="Söhne"/>
          </a:endParaRPr>
        </a:p>
      </dgm:t>
    </dgm:pt>
    <dgm:pt modelId="{A587FE7A-809D-4859-958E-09FBE0BF13EB}" type="parTrans" cxnId="{494D3DC2-8902-4C74-8A36-40923E10B0B5}">
      <dgm:prSet/>
      <dgm:spPr/>
      <dgm:t>
        <a:bodyPr/>
        <a:lstStyle/>
        <a:p>
          <a:endParaRPr lang="en-US"/>
        </a:p>
      </dgm:t>
    </dgm:pt>
    <dgm:pt modelId="{2E88EFD8-8024-4A85-A248-4F166F7A9FDC}" type="sibTrans" cxnId="{494D3DC2-8902-4C74-8A36-40923E10B0B5}">
      <dgm:prSet/>
      <dgm:spPr/>
      <dgm:t>
        <a:bodyPr/>
        <a:lstStyle/>
        <a:p>
          <a:endParaRPr lang="en-US"/>
        </a:p>
      </dgm:t>
    </dgm:pt>
    <dgm:pt modelId="{94BBD384-2B92-459D-A889-06A5C9EBF743}">
      <dgm:prSet custT="1"/>
      <dgm:spPr/>
      <dgm:t>
        <a:bodyPr/>
        <a:lstStyle/>
        <a:p>
          <a:r>
            <a:rPr lang="en-US" sz="2400" dirty="0">
              <a:solidFill>
                <a:srgbClr val="374151"/>
              </a:solidFill>
              <a:latin typeface="Söhne"/>
            </a:rPr>
            <a:t>db.users.remove({name: ”Andrew”})</a:t>
          </a:r>
        </a:p>
      </dgm:t>
    </dgm:pt>
    <dgm:pt modelId="{D80ECEB5-AD54-4032-87AD-7F74101A9E04}" type="parTrans" cxnId="{C7236002-3C0B-4CCB-A127-9DAFCD4F376B}">
      <dgm:prSet/>
      <dgm:spPr/>
      <dgm:t>
        <a:bodyPr/>
        <a:lstStyle/>
        <a:p>
          <a:endParaRPr lang="en-US"/>
        </a:p>
      </dgm:t>
    </dgm:pt>
    <dgm:pt modelId="{89861618-A873-4348-813E-98BA44263C08}" type="sibTrans" cxnId="{C7236002-3C0B-4CCB-A127-9DAFCD4F376B}">
      <dgm:prSet/>
      <dgm:spPr/>
      <dgm:t>
        <a:bodyPr/>
        <a:lstStyle/>
        <a:p>
          <a:endParaRPr lang="en-US"/>
        </a:p>
      </dgm:t>
    </dgm:pt>
    <dgm:pt modelId="{12A7F86C-C5FD-48D2-B88B-81535B9581E8}">
      <dgm:prSet custT="1"/>
      <dgm:spPr/>
      <dgm:t>
        <a:bodyPr/>
        <a:lstStyle/>
        <a:p>
          <a:endParaRPr lang="en-US" sz="2400" dirty="0">
            <a:solidFill>
              <a:srgbClr val="374151"/>
            </a:solidFill>
            <a:latin typeface="Söhne"/>
          </a:endParaRPr>
        </a:p>
      </dgm:t>
    </dgm:pt>
    <dgm:pt modelId="{3131AED5-B328-487A-8D58-CB1695ADADCC}" type="parTrans" cxnId="{2D004C9B-85CA-4C82-BF62-EFD766B9D6FB}">
      <dgm:prSet/>
      <dgm:spPr/>
      <dgm:t>
        <a:bodyPr/>
        <a:lstStyle/>
        <a:p>
          <a:endParaRPr lang="en-US"/>
        </a:p>
      </dgm:t>
    </dgm:pt>
    <dgm:pt modelId="{FC2E27F2-8783-41FA-9C65-F10E9C060B45}" type="sibTrans" cxnId="{2D004C9B-85CA-4C82-BF62-EFD766B9D6FB}">
      <dgm:prSet/>
      <dgm:spPr/>
      <dgm:t>
        <a:bodyPr/>
        <a:lstStyle/>
        <a:p>
          <a:endParaRPr lang="en-US"/>
        </a:p>
      </dgm:t>
    </dgm:pt>
    <dgm:pt modelId="{22019BDE-777C-435E-832B-CBB82C6BB641}">
      <dgm:prSet custT="1"/>
      <dgm:spPr/>
      <dgm:t>
        <a:bodyPr/>
        <a:lstStyle/>
        <a:p>
          <a:r>
            <a:rPr lang="en-US" sz="2400" b="0" i="0" dirty="0">
              <a:solidFill>
                <a:srgbClr val="374151"/>
              </a:solidFill>
              <a:effectLst/>
              <a:latin typeface="Söhne"/>
            </a:rPr>
            <a:t>Delete all users:</a:t>
          </a:r>
          <a:endParaRPr lang="en-US" sz="2400" b="1" dirty="0">
            <a:solidFill>
              <a:srgbClr val="374151"/>
            </a:solidFill>
            <a:latin typeface="Söhne"/>
          </a:endParaRPr>
        </a:p>
      </dgm:t>
    </dgm:pt>
    <dgm:pt modelId="{E95907E9-8C75-478E-878B-090AFCDF235A}" type="parTrans" cxnId="{67180E96-2F4E-45EA-8D2D-A00794461735}">
      <dgm:prSet/>
      <dgm:spPr/>
      <dgm:t>
        <a:bodyPr/>
        <a:lstStyle/>
        <a:p>
          <a:endParaRPr lang="en-US"/>
        </a:p>
      </dgm:t>
    </dgm:pt>
    <dgm:pt modelId="{7C9F2900-F654-4DC4-91FD-5AFCF7F07072}" type="sibTrans" cxnId="{67180E96-2F4E-45EA-8D2D-A00794461735}">
      <dgm:prSet/>
      <dgm:spPr/>
      <dgm:t>
        <a:bodyPr/>
        <a:lstStyle/>
        <a:p>
          <a:endParaRPr lang="en-US"/>
        </a:p>
      </dgm:t>
    </dgm:pt>
    <dgm:pt modelId="{9E92B3B3-CDCC-4780-B432-584F9A0497A4}">
      <dgm:prSet custT="1"/>
      <dgm:spPr/>
      <dgm:t>
        <a:bodyPr/>
        <a:lstStyle/>
        <a:p>
          <a:r>
            <a:rPr lang="en-US" sz="2400" dirty="0">
              <a:solidFill>
                <a:srgbClr val="374151"/>
              </a:solidFill>
              <a:latin typeface="Söhne"/>
            </a:rPr>
            <a:t>db.users.remove({})</a:t>
          </a:r>
        </a:p>
      </dgm:t>
    </dgm:pt>
    <dgm:pt modelId="{EAB85AD5-2DAC-4233-9BB1-22DE5DC8538F}" type="parTrans" cxnId="{377FEEA0-D703-499F-A55F-E00942568838}">
      <dgm:prSet/>
      <dgm:spPr/>
      <dgm:t>
        <a:bodyPr/>
        <a:lstStyle/>
        <a:p>
          <a:endParaRPr lang="en-US"/>
        </a:p>
      </dgm:t>
    </dgm:pt>
    <dgm:pt modelId="{14845528-2F83-4F21-85D1-1A0B49429535}" type="sibTrans" cxnId="{377FEEA0-D703-499F-A55F-E00942568838}">
      <dgm:prSet/>
      <dgm:spPr/>
      <dgm:t>
        <a:bodyPr/>
        <a:lstStyle/>
        <a:p>
          <a:endParaRPr lang="en-US"/>
        </a:p>
      </dgm:t>
    </dgm:pt>
    <dgm:pt modelId="{CC6F7AD0-9C6D-40B3-BA84-B8F771F0CBB7}">
      <dgm:prSet/>
      <dgm:spPr/>
      <dgm:t>
        <a:bodyPr/>
        <a:lstStyle/>
        <a:p>
          <a:endParaRPr lang="en-IN" sz="2600" dirty="0"/>
        </a:p>
      </dgm:t>
    </dgm:pt>
    <dgm:pt modelId="{C0E52145-4F12-4720-B144-D74E9E6D9F34}" type="parTrans" cxnId="{7AE533B5-6CDC-4121-B2B4-46F1E1633994}">
      <dgm:prSet/>
      <dgm:spPr/>
      <dgm:t>
        <a:bodyPr/>
        <a:lstStyle/>
        <a:p>
          <a:endParaRPr lang="en-US"/>
        </a:p>
      </dgm:t>
    </dgm:pt>
    <dgm:pt modelId="{526367C0-5906-42FE-ADA8-F0A3BF6CFF77}" type="sibTrans" cxnId="{7AE533B5-6CDC-4121-B2B4-46F1E1633994}">
      <dgm:prSet/>
      <dgm:spPr/>
      <dgm:t>
        <a:bodyPr/>
        <a:lstStyle/>
        <a:p>
          <a:endParaRPr lang="en-US"/>
        </a:p>
      </dgm:t>
    </dgm:pt>
    <dgm:pt modelId="{72EEB22A-540B-480B-8357-E6835EFE17F8}" type="pres">
      <dgm:prSet presAssocID="{514BBC16-9B74-43FE-8B9B-9635E62B5A20}" presName="linear" presStyleCnt="0">
        <dgm:presLayoutVars>
          <dgm:animLvl val="lvl"/>
          <dgm:resizeHandles val="exact"/>
        </dgm:presLayoutVars>
      </dgm:prSet>
      <dgm:spPr/>
    </dgm:pt>
    <dgm:pt modelId="{177A948A-3563-4FDA-9DC9-9F753930843C}" type="pres">
      <dgm:prSet presAssocID="{B067D0D1-0A4C-4E5C-A2DB-51C2766975A8}" presName="parentText" presStyleLbl="node1" presStyleIdx="0" presStyleCnt="2" custScaleY="171769" custLinFactNeighborY="-4990">
        <dgm:presLayoutVars>
          <dgm:chMax val="0"/>
          <dgm:bulletEnabled val="1"/>
        </dgm:presLayoutVars>
      </dgm:prSet>
      <dgm:spPr/>
    </dgm:pt>
    <dgm:pt modelId="{6027F513-DE79-4BC6-8348-9F43EAD0A149}" type="pres">
      <dgm:prSet presAssocID="{EB259D09-DD8B-4CEE-97A6-1DE4BABA52ED}" presName="spacer" presStyleCnt="0"/>
      <dgm:spPr/>
    </dgm:pt>
    <dgm:pt modelId="{BD821AC1-C3CD-449E-A74E-3D8C81153797}" type="pres">
      <dgm:prSet presAssocID="{96A265D4-7BEA-494E-8909-5BBC0F4F7132}" presName="parentText" presStyleLbl="node1" presStyleIdx="1" presStyleCnt="2" custScaleY="171769" custLinFactNeighborY="2892">
        <dgm:presLayoutVars>
          <dgm:chMax val="0"/>
          <dgm:bulletEnabled val="1"/>
        </dgm:presLayoutVars>
      </dgm:prSet>
      <dgm:spPr/>
    </dgm:pt>
    <dgm:pt modelId="{0F1A28A7-E396-4BE6-B01B-793CA22597FA}" type="pres">
      <dgm:prSet presAssocID="{96A265D4-7BEA-494E-8909-5BBC0F4F713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BCE6800-328C-4613-AA09-36381E52A284}" type="presOf" srcId="{12A7F86C-C5FD-48D2-B88B-81535B9581E8}" destId="{0F1A28A7-E396-4BE6-B01B-793CA22597FA}" srcOrd="0" destOrd="3" presId="urn:microsoft.com/office/officeart/2005/8/layout/vList2"/>
    <dgm:cxn modelId="{C7236002-3C0B-4CCB-A127-9DAFCD4F376B}" srcId="{3DF297E7-E83F-46C2-A3A3-82E0C5756933}" destId="{94BBD384-2B92-459D-A889-06A5C9EBF743}" srcOrd="0" destOrd="0" parTransId="{D80ECEB5-AD54-4032-87AD-7F74101A9E04}" sibTransId="{89861618-A873-4348-813E-98BA44263C08}"/>
    <dgm:cxn modelId="{12D7880E-66DC-4185-B29B-BFAE2436D438}" type="presOf" srcId="{9E92B3B3-CDCC-4780-B432-584F9A0497A4}" destId="{0F1A28A7-E396-4BE6-B01B-793CA22597FA}" srcOrd="0" destOrd="5" presId="urn:microsoft.com/office/officeart/2005/8/layout/vList2"/>
    <dgm:cxn modelId="{5A7BA00F-251A-4724-B2E6-19CE29664039}" type="presOf" srcId="{B067D0D1-0A4C-4E5C-A2DB-51C2766975A8}" destId="{177A948A-3563-4FDA-9DC9-9F753930843C}" srcOrd="0" destOrd="0" presId="urn:microsoft.com/office/officeart/2005/8/layout/vList2"/>
    <dgm:cxn modelId="{9BC63914-F059-4303-A5CC-C48E2F56CCFF}" srcId="{514BBC16-9B74-43FE-8B9B-9635E62B5A20}" destId="{96A265D4-7BEA-494E-8909-5BBC0F4F7132}" srcOrd="1" destOrd="0" parTransId="{A25ADEF8-FA58-4143-9D76-690E921AE79F}" sibTransId="{FD06E9DF-8ADA-49E6-8E39-86E3A0571E4C}"/>
    <dgm:cxn modelId="{EAEF1E35-DC5B-434B-AE90-E6F6CDF3377D}" srcId="{514BBC16-9B74-43FE-8B9B-9635E62B5A20}" destId="{B067D0D1-0A4C-4E5C-A2DB-51C2766975A8}" srcOrd="0" destOrd="0" parTransId="{6D8FF8DE-B845-4F23-8EF8-79E124E6253D}" sibTransId="{EB259D09-DD8B-4CEE-97A6-1DE4BABA52ED}"/>
    <dgm:cxn modelId="{F5362E41-EF6A-4311-9D33-B141785016A5}" type="presOf" srcId="{3DF297E7-E83F-46C2-A3A3-82E0C5756933}" destId="{0F1A28A7-E396-4BE6-B01B-793CA22597FA}" srcOrd="0" destOrd="1" presId="urn:microsoft.com/office/officeart/2005/8/layout/vList2"/>
    <dgm:cxn modelId="{92104D76-452F-4EC7-8FBE-D75470701F26}" srcId="{96A265D4-7BEA-494E-8909-5BBC0F4F7132}" destId="{2ED15298-3F58-41E0-A14C-BC3D7A08C479}" srcOrd="0" destOrd="0" parTransId="{245203F4-B13A-41BD-8111-C76D6DE36DAF}" sibTransId="{F7562946-EF36-4998-B94C-07BEC27A7243}"/>
    <dgm:cxn modelId="{CCDB7084-17BC-4B63-844B-7B852D04FACD}" type="presOf" srcId="{94BBD384-2B92-459D-A889-06A5C9EBF743}" destId="{0F1A28A7-E396-4BE6-B01B-793CA22597FA}" srcOrd="0" destOrd="2" presId="urn:microsoft.com/office/officeart/2005/8/layout/vList2"/>
    <dgm:cxn modelId="{67180E96-2F4E-45EA-8D2D-A00794461735}" srcId="{96A265D4-7BEA-494E-8909-5BBC0F4F7132}" destId="{22019BDE-777C-435E-832B-CBB82C6BB641}" srcOrd="2" destOrd="0" parTransId="{E95907E9-8C75-478E-878B-090AFCDF235A}" sibTransId="{7C9F2900-F654-4DC4-91FD-5AFCF7F07072}"/>
    <dgm:cxn modelId="{2D004C9B-85CA-4C82-BF62-EFD766B9D6FB}" srcId="{94BBD384-2B92-459D-A889-06A5C9EBF743}" destId="{12A7F86C-C5FD-48D2-B88B-81535B9581E8}" srcOrd="0" destOrd="0" parTransId="{3131AED5-B328-487A-8D58-CB1695ADADCC}" sibTransId="{FC2E27F2-8783-41FA-9C65-F10E9C060B45}"/>
    <dgm:cxn modelId="{2B627D9C-D88C-4295-B95C-D3121591D91E}" type="presOf" srcId="{CC6F7AD0-9C6D-40B3-BA84-B8F771F0CBB7}" destId="{0F1A28A7-E396-4BE6-B01B-793CA22597FA}" srcOrd="0" destOrd="6" presId="urn:microsoft.com/office/officeart/2005/8/layout/vList2"/>
    <dgm:cxn modelId="{75F5F99E-9656-4C18-A1B7-5373549F4D75}" type="presOf" srcId="{22019BDE-777C-435E-832B-CBB82C6BB641}" destId="{0F1A28A7-E396-4BE6-B01B-793CA22597FA}" srcOrd="0" destOrd="4" presId="urn:microsoft.com/office/officeart/2005/8/layout/vList2"/>
    <dgm:cxn modelId="{1571199F-7FC1-4860-AC3C-E3FAEDF26CB8}" type="presOf" srcId="{514BBC16-9B74-43FE-8B9B-9635E62B5A20}" destId="{72EEB22A-540B-480B-8357-E6835EFE17F8}" srcOrd="0" destOrd="0" presId="urn:microsoft.com/office/officeart/2005/8/layout/vList2"/>
    <dgm:cxn modelId="{377FEEA0-D703-499F-A55F-E00942568838}" srcId="{22019BDE-777C-435E-832B-CBB82C6BB641}" destId="{9E92B3B3-CDCC-4780-B432-584F9A0497A4}" srcOrd="0" destOrd="0" parTransId="{EAB85AD5-2DAC-4233-9BB1-22DE5DC8538F}" sibTransId="{14845528-2F83-4F21-85D1-1A0B49429535}"/>
    <dgm:cxn modelId="{E0968DA3-0A2A-4907-9CE8-B4F6A4821181}" type="presOf" srcId="{2ED15298-3F58-41E0-A14C-BC3D7A08C479}" destId="{0F1A28A7-E396-4BE6-B01B-793CA22597FA}" srcOrd="0" destOrd="0" presId="urn:microsoft.com/office/officeart/2005/8/layout/vList2"/>
    <dgm:cxn modelId="{7AE533B5-6CDC-4121-B2B4-46F1E1633994}" srcId="{22019BDE-777C-435E-832B-CBB82C6BB641}" destId="{CC6F7AD0-9C6D-40B3-BA84-B8F771F0CBB7}" srcOrd="1" destOrd="0" parTransId="{C0E52145-4F12-4720-B144-D74E9E6D9F34}" sibTransId="{526367C0-5906-42FE-ADA8-F0A3BF6CFF77}"/>
    <dgm:cxn modelId="{494D3DC2-8902-4C74-8A36-40923E10B0B5}" srcId="{96A265D4-7BEA-494E-8909-5BBC0F4F7132}" destId="{3DF297E7-E83F-46C2-A3A3-82E0C5756933}" srcOrd="1" destOrd="0" parTransId="{A587FE7A-809D-4859-958E-09FBE0BF13EB}" sibTransId="{2E88EFD8-8024-4A85-A248-4F166F7A9FDC}"/>
    <dgm:cxn modelId="{AFB88CCD-C896-43FD-8424-09EF9A9B412E}" type="presOf" srcId="{96A265D4-7BEA-494E-8909-5BBC0F4F7132}" destId="{BD821AC1-C3CD-449E-A74E-3D8C81153797}" srcOrd="0" destOrd="0" presId="urn:microsoft.com/office/officeart/2005/8/layout/vList2"/>
    <dgm:cxn modelId="{F486905E-7D90-4D2F-BF3B-F4BB6CE53EFD}" type="presParOf" srcId="{72EEB22A-540B-480B-8357-E6835EFE17F8}" destId="{177A948A-3563-4FDA-9DC9-9F753930843C}" srcOrd="0" destOrd="0" presId="urn:microsoft.com/office/officeart/2005/8/layout/vList2"/>
    <dgm:cxn modelId="{4FD1FFEB-A27A-405D-9BAA-DAACD57D218A}" type="presParOf" srcId="{72EEB22A-540B-480B-8357-E6835EFE17F8}" destId="{6027F513-DE79-4BC6-8348-9F43EAD0A149}" srcOrd="1" destOrd="0" presId="urn:microsoft.com/office/officeart/2005/8/layout/vList2"/>
    <dgm:cxn modelId="{9751150E-A9F1-405B-A907-D004D53A176E}" type="presParOf" srcId="{72EEB22A-540B-480B-8357-E6835EFE17F8}" destId="{BD821AC1-C3CD-449E-A74E-3D8C81153797}" srcOrd="2" destOrd="0" presId="urn:microsoft.com/office/officeart/2005/8/layout/vList2"/>
    <dgm:cxn modelId="{054841A3-2ADB-4C6E-A512-5CFD57516F4A}" type="presParOf" srcId="{72EEB22A-540B-480B-8357-E6835EFE17F8}" destId="{0F1A28A7-E396-4BE6-B01B-793CA22597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E1E85-9D41-45E7-8F22-0CF283A0D3CF}">
      <dsp:nvSpPr>
        <dsp:cNvPr id="0" name=""/>
        <dsp:cNvSpPr/>
      </dsp:nvSpPr>
      <dsp:spPr>
        <a:xfrm>
          <a:off x="0" y="87261"/>
          <a:ext cx="7559504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What is MongoDB?</a:t>
          </a:r>
          <a:endParaRPr lang="en-US" sz="3300" kern="1200" dirty="0"/>
        </a:p>
      </dsp:txBody>
      <dsp:txXfrm>
        <a:off x="38638" y="125899"/>
        <a:ext cx="7482228" cy="714229"/>
      </dsp:txXfrm>
    </dsp:sp>
    <dsp:sp modelId="{3D20158F-0106-4168-B5B0-057401596A3F}">
      <dsp:nvSpPr>
        <dsp:cNvPr id="0" name=""/>
        <dsp:cNvSpPr/>
      </dsp:nvSpPr>
      <dsp:spPr>
        <a:xfrm>
          <a:off x="0" y="973806"/>
          <a:ext cx="7559504" cy="79150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Advantages of MongoDB</a:t>
          </a:r>
          <a:endParaRPr lang="en-US" sz="3300" kern="1200" dirty="0"/>
        </a:p>
      </dsp:txBody>
      <dsp:txXfrm>
        <a:off x="38638" y="1012444"/>
        <a:ext cx="7482228" cy="714229"/>
      </dsp:txXfrm>
    </dsp:sp>
    <dsp:sp modelId="{484E03A3-BE54-431B-8196-002039794C4D}">
      <dsp:nvSpPr>
        <dsp:cNvPr id="0" name=""/>
        <dsp:cNvSpPr/>
      </dsp:nvSpPr>
      <dsp:spPr>
        <a:xfrm>
          <a:off x="0" y="1860351"/>
          <a:ext cx="7559504" cy="7915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Difference between SQL vs NoSQL</a:t>
          </a:r>
          <a:endParaRPr lang="en-US" sz="3300" kern="1200" dirty="0"/>
        </a:p>
      </dsp:txBody>
      <dsp:txXfrm>
        <a:off x="38638" y="1898989"/>
        <a:ext cx="7482228" cy="714229"/>
      </dsp:txXfrm>
    </dsp:sp>
    <dsp:sp modelId="{451EB31D-97E0-40B5-97D4-AC29B29D3B1D}">
      <dsp:nvSpPr>
        <dsp:cNvPr id="0" name=""/>
        <dsp:cNvSpPr/>
      </dsp:nvSpPr>
      <dsp:spPr>
        <a:xfrm>
          <a:off x="0" y="2746896"/>
          <a:ext cx="7559504" cy="7915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Creating (C) Data</a:t>
          </a:r>
          <a:endParaRPr lang="en-US" sz="3300" kern="1200"/>
        </a:p>
      </dsp:txBody>
      <dsp:txXfrm>
        <a:off x="38638" y="2785534"/>
        <a:ext cx="7482228" cy="714229"/>
      </dsp:txXfrm>
    </dsp:sp>
    <dsp:sp modelId="{A21BCC7C-8B24-4B26-8532-EBF38F2BC743}">
      <dsp:nvSpPr>
        <dsp:cNvPr id="0" name=""/>
        <dsp:cNvSpPr/>
      </dsp:nvSpPr>
      <dsp:spPr>
        <a:xfrm>
          <a:off x="0" y="3633441"/>
          <a:ext cx="7559504" cy="7915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Reading (R) Data</a:t>
          </a:r>
          <a:endParaRPr lang="en-US" sz="3300" kern="1200"/>
        </a:p>
      </dsp:txBody>
      <dsp:txXfrm>
        <a:off x="38638" y="3672079"/>
        <a:ext cx="7482228" cy="714229"/>
      </dsp:txXfrm>
    </dsp:sp>
    <dsp:sp modelId="{7C13FD21-FBB7-4E4A-A12D-B75AA63FD409}">
      <dsp:nvSpPr>
        <dsp:cNvPr id="0" name=""/>
        <dsp:cNvSpPr/>
      </dsp:nvSpPr>
      <dsp:spPr>
        <a:xfrm>
          <a:off x="0" y="4519986"/>
          <a:ext cx="7559504" cy="79150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Updating (U) Data</a:t>
          </a:r>
          <a:endParaRPr lang="en-US" sz="3300" kern="1200"/>
        </a:p>
      </dsp:txBody>
      <dsp:txXfrm>
        <a:off x="38638" y="4558624"/>
        <a:ext cx="7482228" cy="714229"/>
      </dsp:txXfrm>
    </dsp:sp>
    <dsp:sp modelId="{356FEEF1-1A0E-4BC8-AF25-FE74E54AF9CD}">
      <dsp:nvSpPr>
        <dsp:cNvPr id="0" name=""/>
        <dsp:cNvSpPr/>
      </dsp:nvSpPr>
      <dsp:spPr>
        <a:xfrm>
          <a:off x="0" y="5406531"/>
          <a:ext cx="7559504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Deleting (D) Data</a:t>
          </a:r>
          <a:endParaRPr lang="en-US" sz="3300" kern="1200"/>
        </a:p>
      </dsp:txBody>
      <dsp:txXfrm>
        <a:off x="38638" y="5445169"/>
        <a:ext cx="7482228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1A3BF-750E-480B-85B1-C835D59E830B}">
      <dsp:nvSpPr>
        <dsp:cNvPr id="0" name=""/>
        <dsp:cNvSpPr/>
      </dsp:nvSpPr>
      <dsp:spPr>
        <a:xfrm>
          <a:off x="776" y="787518"/>
          <a:ext cx="3029842" cy="1817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MongoDB is a NoSQL database.</a:t>
          </a:r>
          <a:endParaRPr lang="en-US" sz="2800" kern="1200" dirty="0"/>
        </a:p>
      </dsp:txBody>
      <dsp:txXfrm>
        <a:off x="776" y="787518"/>
        <a:ext cx="3029842" cy="1817905"/>
      </dsp:txXfrm>
    </dsp:sp>
    <dsp:sp modelId="{871CA177-7509-4B84-9FE1-EF641D0DA499}">
      <dsp:nvSpPr>
        <dsp:cNvPr id="0" name=""/>
        <dsp:cNvSpPr/>
      </dsp:nvSpPr>
      <dsp:spPr>
        <a:xfrm>
          <a:off x="3333604" y="787518"/>
          <a:ext cx="3029842" cy="1817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It stores data in a flexible, JSON-like format called BSON.</a:t>
          </a:r>
          <a:endParaRPr lang="en-US" sz="2800" kern="1200"/>
        </a:p>
      </dsp:txBody>
      <dsp:txXfrm>
        <a:off x="3333604" y="787518"/>
        <a:ext cx="3029842" cy="1817905"/>
      </dsp:txXfrm>
    </dsp:sp>
    <dsp:sp modelId="{722C220F-5F22-4F6A-AD58-C0DAE7CD1EBB}">
      <dsp:nvSpPr>
        <dsp:cNvPr id="0" name=""/>
        <dsp:cNvSpPr/>
      </dsp:nvSpPr>
      <dsp:spPr>
        <a:xfrm>
          <a:off x="1667190" y="2908408"/>
          <a:ext cx="3029842" cy="1817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Designed for scalability, high availability, and performance.</a:t>
          </a:r>
          <a:endParaRPr lang="en-US" sz="2800" kern="1200"/>
        </a:p>
      </dsp:txBody>
      <dsp:txXfrm>
        <a:off x="1667190" y="2908408"/>
        <a:ext cx="3029842" cy="1817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AA0E5-F4E4-4690-8316-A8466A016098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Flexible schema: No rigid structure for data.</a:t>
          </a:r>
          <a:endParaRPr lang="en-US" sz="3200" kern="1200" dirty="0"/>
        </a:p>
      </dsp:txBody>
      <dsp:txXfrm>
        <a:off x="62141" y="134897"/>
        <a:ext cx="6239942" cy="1148678"/>
      </dsp:txXfrm>
    </dsp:sp>
    <dsp:sp modelId="{DB4F71FB-90A3-4357-99BD-0521A130610B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Horizontal scaling: Easily handles large datasets.</a:t>
          </a:r>
          <a:endParaRPr lang="en-US" sz="3200" kern="1200"/>
        </a:p>
      </dsp:txBody>
      <dsp:txXfrm>
        <a:off x="62141" y="1500017"/>
        <a:ext cx="6239942" cy="1148678"/>
      </dsp:txXfrm>
    </dsp:sp>
    <dsp:sp modelId="{CB416614-202A-48DE-A981-9582E9EA8F5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High availability: Supports replication and failover.</a:t>
          </a:r>
          <a:endParaRPr lang="en-US" sz="3200" kern="1200"/>
        </a:p>
      </dsp:txBody>
      <dsp:txXfrm>
        <a:off x="62141" y="2865137"/>
        <a:ext cx="6239942" cy="1148678"/>
      </dsp:txXfrm>
    </dsp:sp>
    <dsp:sp modelId="{AFF91CEC-5803-4C22-B0A9-9B4103728852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Rich query language: Allows complex queries.</a:t>
          </a:r>
          <a:endParaRPr lang="en-US" sz="3200" kern="1200"/>
        </a:p>
      </dsp:txBody>
      <dsp:txXfrm>
        <a:off x="62141" y="4230257"/>
        <a:ext cx="6239942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948A-3563-4FDA-9DC9-9F753930843C}">
      <dsp:nvSpPr>
        <dsp:cNvPr id="0" name=""/>
        <dsp:cNvSpPr/>
      </dsp:nvSpPr>
      <dsp:spPr>
        <a:xfrm>
          <a:off x="0" y="10944"/>
          <a:ext cx="105156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(Insert) Operation</a:t>
          </a:r>
        </a:p>
      </dsp:txBody>
      <dsp:txXfrm>
        <a:off x="41123" y="52067"/>
        <a:ext cx="10433354" cy="760154"/>
      </dsp:txXfrm>
    </dsp:sp>
    <dsp:sp modelId="{4A036C18-3FC0-401D-BCCE-337288164CAD}">
      <dsp:nvSpPr>
        <dsp:cNvPr id="0" name=""/>
        <dsp:cNvSpPr/>
      </dsp:nvSpPr>
      <dsp:spPr>
        <a:xfrm>
          <a:off x="0" y="982944"/>
          <a:ext cx="10515600" cy="842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To insert a new document (</a:t>
          </a:r>
          <a:r>
            <a:rPr lang="en-US" sz="2800" kern="1200" dirty="0"/>
            <a:t>user</a:t>
          </a:r>
          <a:r>
            <a:rPr lang="en-US" sz="2800" b="0" i="0" kern="1200" dirty="0"/>
            <a:t>) into the "users" collection:</a:t>
          </a:r>
          <a:endParaRPr lang="en-US" sz="2800" kern="1200" dirty="0"/>
        </a:p>
      </dsp:txBody>
      <dsp:txXfrm>
        <a:off x="41123" y="1024067"/>
        <a:ext cx="10433354" cy="760154"/>
      </dsp:txXfrm>
    </dsp:sp>
    <dsp:sp modelId="{E134C526-5793-4CF1-8F7F-138AEA0C2F3C}">
      <dsp:nvSpPr>
        <dsp:cNvPr id="0" name=""/>
        <dsp:cNvSpPr/>
      </dsp:nvSpPr>
      <dsp:spPr>
        <a:xfrm>
          <a:off x="0" y="1825344"/>
          <a:ext cx="10515600" cy="251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db.users.insertOne</a:t>
          </a:r>
          <a:r>
            <a:rPr lang="en-US" sz="2400" kern="1200" dirty="0"/>
            <a:t>({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kern="1200" dirty="0"/>
            <a:t>name: "Andrew”,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kern="1200"/>
            <a:t>email: ”</a:t>
          </a:r>
          <a:r>
            <a:rPr lang="en-US" sz="2400" kern="1200" dirty="0"/>
            <a:t>andrew@gmail.com”,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kern="1200" dirty="0"/>
            <a:t>age:23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kern="1200" dirty="0"/>
            <a:t>)</a:t>
          </a:r>
          <a:r>
            <a:rPr lang="en-IN" sz="2400" kern="1200" dirty="0"/>
            <a:t>}</a:t>
          </a:r>
          <a:endParaRPr lang="en-US" sz="2400" kern="1200" dirty="0"/>
        </a:p>
      </dsp:txBody>
      <dsp:txXfrm>
        <a:off x="0" y="1825344"/>
        <a:ext cx="10515600" cy="2515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948A-3563-4FDA-9DC9-9F753930843C}">
      <dsp:nvSpPr>
        <dsp:cNvPr id="0" name=""/>
        <dsp:cNvSpPr/>
      </dsp:nvSpPr>
      <dsp:spPr>
        <a:xfrm>
          <a:off x="0" y="10944"/>
          <a:ext cx="105156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Read (Find) </a:t>
          </a:r>
          <a:r>
            <a:rPr lang="en-US" sz="2800" b="0" kern="1200" dirty="0"/>
            <a:t>Operation</a:t>
          </a:r>
        </a:p>
      </dsp:txBody>
      <dsp:txXfrm>
        <a:off x="41123" y="52067"/>
        <a:ext cx="10433354" cy="760154"/>
      </dsp:txXfrm>
    </dsp:sp>
    <dsp:sp modelId="{4A036C18-3FC0-401D-BCCE-337288164CAD}">
      <dsp:nvSpPr>
        <dsp:cNvPr id="0" name=""/>
        <dsp:cNvSpPr/>
      </dsp:nvSpPr>
      <dsp:spPr>
        <a:xfrm>
          <a:off x="0" y="982944"/>
          <a:ext cx="10515600" cy="842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To find and retrieve data from the "users" collection:</a:t>
          </a:r>
          <a:endParaRPr lang="en-US" sz="2800" kern="1200" dirty="0"/>
        </a:p>
      </dsp:txBody>
      <dsp:txXfrm>
        <a:off x="41123" y="1024067"/>
        <a:ext cx="10433354" cy="760154"/>
      </dsp:txXfrm>
    </dsp:sp>
    <dsp:sp modelId="{E134C526-5793-4CF1-8F7F-138AEA0C2F3C}">
      <dsp:nvSpPr>
        <dsp:cNvPr id="0" name=""/>
        <dsp:cNvSpPr/>
      </dsp:nvSpPr>
      <dsp:spPr>
        <a:xfrm>
          <a:off x="0" y="1825344"/>
          <a:ext cx="10515600" cy="251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Find all users: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kern="1200" dirty="0"/>
            <a:t>db.users.find()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Find users with specific conditions: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kern="1200" dirty="0"/>
            <a:t>db.users.find({age:23})</a:t>
          </a:r>
        </a:p>
      </dsp:txBody>
      <dsp:txXfrm>
        <a:off x="0" y="1825344"/>
        <a:ext cx="10515600" cy="2515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948A-3563-4FDA-9DC9-9F753930843C}">
      <dsp:nvSpPr>
        <dsp:cNvPr id="0" name=""/>
        <dsp:cNvSpPr/>
      </dsp:nvSpPr>
      <dsp:spPr>
        <a:xfrm>
          <a:off x="0" y="380491"/>
          <a:ext cx="10515600" cy="8412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Update Operation</a:t>
          </a:r>
        </a:p>
      </dsp:txBody>
      <dsp:txXfrm>
        <a:off x="41066" y="421557"/>
        <a:ext cx="10433468" cy="759114"/>
      </dsp:txXfrm>
    </dsp:sp>
    <dsp:sp modelId="{4A036C18-3FC0-401D-BCCE-337288164CAD}">
      <dsp:nvSpPr>
        <dsp:cNvPr id="0" name=""/>
        <dsp:cNvSpPr/>
      </dsp:nvSpPr>
      <dsp:spPr>
        <a:xfrm>
          <a:off x="0" y="1317496"/>
          <a:ext cx="10515600" cy="8418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Söhne"/>
            </a:rPr>
            <a:t>Update a specific user's </a:t>
          </a:r>
          <a:r>
            <a:rPr lang="en-US" sz="2800" kern="1200" dirty="0"/>
            <a:t>email</a:t>
          </a:r>
          <a:r>
            <a:rPr lang="en-US" sz="2800" b="0" i="0" kern="1200" dirty="0">
              <a:solidFill>
                <a:schemeClr val="bg1"/>
              </a:solidFill>
              <a:effectLst/>
              <a:latin typeface="Söhne"/>
            </a:rPr>
            <a:t> address: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1095" y="1358591"/>
        <a:ext cx="10433410" cy="759653"/>
      </dsp:txXfrm>
    </dsp:sp>
    <dsp:sp modelId="{E134C526-5793-4CF1-8F7F-138AEA0C2F3C}">
      <dsp:nvSpPr>
        <dsp:cNvPr id="0" name=""/>
        <dsp:cNvSpPr/>
      </dsp:nvSpPr>
      <dsp:spPr>
        <a:xfrm>
          <a:off x="0" y="2250781"/>
          <a:ext cx="10515600" cy="2119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>
              <a:solidFill>
                <a:srgbClr val="374151"/>
              </a:solidFill>
              <a:latin typeface="Söhne"/>
            </a:rPr>
            <a:t>d</a:t>
          </a:r>
          <a:r>
            <a:rPr lang="en-US" sz="2400" b="0" i="0" kern="1200" dirty="0" err="1">
              <a:solidFill>
                <a:srgbClr val="374151"/>
              </a:solidFill>
              <a:effectLst/>
              <a:latin typeface="Söhne"/>
            </a:rPr>
            <a:t>b.users.updateOne</a:t>
          </a:r>
          <a:r>
            <a:rPr lang="en-US" sz="2400" b="0" i="0" kern="1200" dirty="0">
              <a:solidFill>
                <a:srgbClr val="374151"/>
              </a:solidFill>
              <a:effectLst/>
              <a:latin typeface="Söhne"/>
            </a:rPr>
            <a:t>({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b="0" i="0" kern="1200" dirty="0">
              <a:solidFill>
                <a:srgbClr val="374151"/>
              </a:solidFill>
              <a:effectLst/>
              <a:latin typeface="Söhne"/>
            </a:rPr>
            <a:t>{name: ”Andrew” },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kern="1200" dirty="0">
              <a:solidFill>
                <a:srgbClr val="374151"/>
              </a:solidFill>
              <a:latin typeface="Söhne"/>
            </a:rPr>
            <a:t>{$set:{email:”andrew12@gmail.com”}}</a:t>
          </a:r>
          <a:endParaRPr lang="en-US" sz="2400" b="0" i="0" kern="1200" dirty="0">
            <a:solidFill>
              <a:srgbClr val="374151"/>
            </a:solidFill>
            <a:effectLst/>
            <a:latin typeface="Söhne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400" b="0" i="0" kern="1200" dirty="0">
              <a:solidFill>
                <a:srgbClr val="374151"/>
              </a:solidFill>
              <a:effectLst/>
              <a:latin typeface="Söhne"/>
            </a:rPr>
            <a:t>})</a:t>
          </a:r>
          <a:endParaRPr lang="en-US" sz="2400" b="1" kern="1200" dirty="0">
            <a:solidFill>
              <a:srgbClr val="374151"/>
            </a:solidFill>
            <a:latin typeface="Söhne"/>
          </a:endParaRPr>
        </a:p>
      </dsp:txBody>
      <dsp:txXfrm>
        <a:off x="0" y="2250781"/>
        <a:ext cx="10515600" cy="21191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948A-3563-4FDA-9DC9-9F753930843C}">
      <dsp:nvSpPr>
        <dsp:cNvPr id="0" name=""/>
        <dsp:cNvSpPr/>
      </dsp:nvSpPr>
      <dsp:spPr>
        <a:xfrm>
          <a:off x="0" y="448909"/>
          <a:ext cx="10515600" cy="6221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effectLst/>
              <a:latin typeface="Söhne"/>
            </a:rPr>
            <a:t>Delete Operation</a:t>
          </a:r>
          <a:endParaRPr lang="en-US" sz="2800" b="0" kern="1200" dirty="0"/>
        </a:p>
      </dsp:txBody>
      <dsp:txXfrm>
        <a:off x="30371" y="479280"/>
        <a:ext cx="10454858" cy="561412"/>
      </dsp:txXfrm>
    </dsp:sp>
    <dsp:sp modelId="{BD821AC1-C3CD-449E-A74E-3D8C81153797}">
      <dsp:nvSpPr>
        <dsp:cNvPr id="0" name=""/>
        <dsp:cNvSpPr/>
      </dsp:nvSpPr>
      <dsp:spPr>
        <a:xfrm>
          <a:off x="0" y="1169025"/>
          <a:ext cx="10515600" cy="6221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Söhne"/>
            </a:rPr>
            <a:t>To remove the users from the "users" collection:</a:t>
          </a:r>
          <a:endParaRPr lang="en-US" sz="2800" b="1" i="0" kern="1200" dirty="0">
            <a:solidFill>
              <a:schemeClr val="bg1"/>
            </a:solidFill>
            <a:effectLst/>
            <a:latin typeface="Söhne"/>
          </a:endParaRPr>
        </a:p>
      </dsp:txBody>
      <dsp:txXfrm>
        <a:off x="30371" y="1199396"/>
        <a:ext cx="10454858" cy="561412"/>
      </dsp:txXfrm>
    </dsp:sp>
    <dsp:sp modelId="{0F1A28A7-E396-4BE6-B01B-793CA22597FA}">
      <dsp:nvSpPr>
        <dsp:cNvPr id="0" name=""/>
        <dsp:cNvSpPr/>
      </dsp:nvSpPr>
      <dsp:spPr>
        <a:xfrm>
          <a:off x="0" y="1707834"/>
          <a:ext cx="10515600" cy="2881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b="0" i="0" kern="1200" dirty="0">
            <a:solidFill>
              <a:srgbClr val="374151"/>
            </a:solidFill>
            <a:effectLst/>
            <a:latin typeface="Söhn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solidFill>
                <a:srgbClr val="374151"/>
              </a:solidFill>
              <a:effectLst/>
              <a:latin typeface="Söhne"/>
            </a:rPr>
            <a:t>Delete a specific users:</a:t>
          </a:r>
          <a:endParaRPr lang="en-US" sz="2400" b="1" kern="1200" dirty="0">
            <a:solidFill>
              <a:srgbClr val="374151"/>
            </a:solidFill>
            <a:latin typeface="Söhne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374151"/>
              </a:solidFill>
              <a:latin typeface="Söhne"/>
            </a:rPr>
            <a:t>db.users.remove({name: ”Andrew”})</a:t>
          </a:r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>
            <a:solidFill>
              <a:srgbClr val="374151"/>
            </a:solidFill>
            <a:latin typeface="Söhn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solidFill>
                <a:srgbClr val="374151"/>
              </a:solidFill>
              <a:effectLst/>
              <a:latin typeface="Söhne"/>
            </a:rPr>
            <a:t>Delete all users:</a:t>
          </a:r>
          <a:endParaRPr lang="en-US" sz="2400" b="1" kern="1200" dirty="0">
            <a:solidFill>
              <a:srgbClr val="374151"/>
            </a:solidFill>
            <a:latin typeface="Söhne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374151"/>
              </a:solidFill>
              <a:latin typeface="Söhne"/>
            </a:rPr>
            <a:t>db.users.remove({})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600" kern="1200" dirty="0"/>
        </a:p>
      </dsp:txBody>
      <dsp:txXfrm>
        <a:off x="0" y="1707834"/>
        <a:ext cx="10515600" cy="2881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FDBD-9B4D-DEBA-DECA-8EDFF9A4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B6A33-2D74-3976-03AC-D2874980A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A9A2-445C-C168-BDF2-08D0B151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2C14-C3B9-9A70-DD77-A15222E0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C588-CC2A-84C0-0594-FAD450FB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47C-9E86-3731-100E-62345D97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4B469-3A0C-C403-7E99-4621F6D3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3C02-1482-8337-C3D0-9E10E95F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0242-8E71-E8A6-924A-F94D973C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666B-0EC2-9459-CBE4-6F8E13CF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68A4B-4285-61F8-718B-01BD6AB7E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0D414-4025-817F-39C0-A75C8E975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2CDB-ACEE-5727-A0D4-99CBA7F7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913F-04EE-9C96-7E77-6415A81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2286-E28D-65D3-A42E-237510AC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1E47-C0AA-3CB7-89E1-F871A2B5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1E2E-AAD9-FA70-8097-F21DB6F4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361A-DAEE-6D0E-CEAC-E01876B5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3F16-6CC4-AC09-2895-83EBB576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703C-F235-4195-5305-731E0BA6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B42C-B610-75A4-D059-A1C1AE04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EB26-B8B3-4822-5A3A-20ADF8BC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04C3-084C-1366-2778-B7D5158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3AEA6-CF2C-520E-3872-14341498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E138-B3FC-8020-B990-4D88D218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5E2B-5ECB-203F-F194-0E7431C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F57C-1E16-FC87-CAAE-71975680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128F-AE11-40E5-024F-CBD19B9A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29C02-0610-C266-ED10-E961666C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ABE6-D75A-E1DD-1513-99628B89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5A63-BD32-461B-B82B-8262B584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47B2-5BEC-6372-7977-338D7279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B548-4035-5165-D84B-86EC7B80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CD7B-ED85-864C-C68D-D8DCB48C7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7EBC-0FE2-F870-04C3-566FAE602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6BEA4-9266-506F-1114-66576ABC4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3CBA4-FC8C-8B30-1066-0F6B84C2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D3F2C-E147-6764-02D2-56D9483B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0FD20-F229-F34B-562C-A9103C40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43BE-4550-437A-835D-5F16C5A2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8B499-F39B-3B7A-308B-E58BC9A7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88C98-2DE2-155E-781F-C21AEC4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344EA-C994-72CE-0B79-B056C4E6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DBBE2-EAF4-35FB-5F99-C1803FD8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A55C9-876D-2E04-0388-76E70276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AB6E3-9DC2-AEFA-BF29-C61B18F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E48C-DFB2-D575-7843-EACD66A2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594F-37F0-A8F5-BFB8-11000043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0428-36F3-9448-893D-ADD76BF4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DD0C-06D3-D3DB-A810-DCD0E259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7DBAB-7E35-3EB7-6D49-EE400E2A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F9B5F-AB8F-2606-6071-CA89E89E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6E87-DA8F-A933-594F-404913D0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170C-DFC1-6AF4-9831-49CD25108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3C1F1-0CB8-DDDB-BB28-B142EE52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07C6-B79F-95A1-23CA-AD5A1A32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DC75A-ABAD-A935-FA08-47B20E9D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8E0C-AACC-F9FE-1DB5-2690E282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E03D-E4B9-8CA0-E87C-B770FAF7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634C-8480-7636-0AD6-C1E08D3A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08AE-E7CD-526D-2C13-CBF6CD6BD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C96E-CFAD-4B2D-B71E-B4CE739C16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501-2BA6-EB30-B7FD-2CC8C4E1F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3999-C42E-B255-C942-DD14090F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4DCA-0199-4592-A01F-1E3807177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78019078-7CF1-D07F-56A4-B29934E4E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0" r="408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DC4CA-1F33-2E41-55B1-AA35DDD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</a:rPr>
              <a:t>Introduction to MongoDB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7F8DF-622A-2B63-368E-9B4DC4CF1188}"/>
              </a:ext>
            </a:extLst>
          </p:cNvPr>
          <p:cNvSpPr txBox="1"/>
          <p:nvPr/>
        </p:nvSpPr>
        <p:spPr>
          <a:xfrm>
            <a:off x="8566919" y="5724525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By Affan Dawood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0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206B-7B64-EA2A-421F-E6683F8C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7200" b="1" dirty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7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206B-7B64-EA2A-421F-E6683F8C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72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A07F76-C987-74A0-A17B-B243CCF8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Agenda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E02F3-F27D-DCCE-26A5-EB556A3D8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70566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6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5D563-63A0-AD19-5E24-AAE11CEA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Söhne"/>
              </a:rPr>
              <a:t>What is MongoDB?</a:t>
            </a:r>
            <a:br>
              <a:rPr lang="en-US" sz="4000" b="0" i="0" dirty="0">
                <a:effectLst/>
                <a:latin typeface="Söhne"/>
              </a:rPr>
            </a:b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7AA45-7149-6C8F-8CDE-DA8C3D755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9339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46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08389-84AF-0C63-8517-C7CAFA80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Söhne"/>
              </a:rPr>
              <a:t>Advantages of MongoDB</a:t>
            </a: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253DB2-836C-1214-E3A8-ABF340003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221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8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ABC28-8134-13EA-9CC9-2EE402FA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64390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vs NoSQL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1D5DB15-6949-26E3-8E2C-6F5DD6C45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259493"/>
              </p:ext>
            </p:extLst>
          </p:nvPr>
        </p:nvGraphicFramePr>
        <p:xfrm>
          <a:off x="641941" y="1834934"/>
          <a:ext cx="10905068" cy="365870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{8EC20E35-A176-4012-BC5E-935CFFF8708E}</a:tableStyleId>
              </a:tblPr>
              <a:tblGrid>
                <a:gridCol w="2371417">
                  <a:extLst>
                    <a:ext uri="{9D8B030D-6E8A-4147-A177-3AD203B41FA5}">
                      <a16:colId xmlns:a16="http://schemas.microsoft.com/office/drawing/2014/main" val="2249721252"/>
                    </a:ext>
                  </a:extLst>
                </a:gridCol>
                <a:gridCol w="4274417">
                  <a:extLst>
                    <a:ext uri="{9D8B030D-6E8A-4147-A177-3AD203B41FA5}">
                      <a16:colId xmlns:a16="http://schemas.microsoft.com/office/drawing/2014/main" val="1185502541"/>
                    </a:ext>
                  </a:extLst>
                </a:gridCol>
                <a:gridCol w="4259234">
                  <a:extLst>
                    <a:ext uri="{9D8B030D-6E8A-4147-A177-3AD203B41FA5}">
                      <a16:colId xmlns:a16="http://schemas.microsoft.com/office/drawing/2014/main" val="1824283925"/>
                    </a:ext>
                  </a:extLst>
                </a:gridCol>
              </a:tblGrid>
              <a:tr h="690764">
                <a:tc>
                  <a:txBody>
                    <a:bodyPr/>
                    <a:lstStyle/>
                    <a:p>
                      <a:pPr fontAlgn="b"/>
                      <a:r>
                        <a:rPr lang="en-US" sz="2600" b="0" cap="none" spc="0">
                          <a:solidFill>
                            <a:schemeClr val="bg1"/>
                          </a:solidFill>
                          <a:effectLst/>
                        </a:rPr>
                        <a:t>Aspect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</a:rPr>
                        <a:t>SQL (Relational)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</a:rPr>
                        <a:t>NoSQL (Non-relational)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733881"/>
                  </a:ext>
                </a:extLst>
              </a:tr>
              <a:tr h="593589"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Data Structure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Uses tables with fixed schemas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Utilizes flexible data models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86791"/>
                  </a:ext>
                </a:extLst>
              </a:tr>
              <a:tr h="593589"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Schema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Enforces structured schemas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Schema-less or dynamic schemas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78984"/>
                  </a:ext>
                </a:extLst>
              </a:tr>
              <a:tr h="593589"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Query Language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SQL (Structured Query Language)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Various query languages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609756"/>
                  </a:ext>
                </a:extLst>
              </a:tr>
              <a:tr h="593589"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Use Cases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Best for structured data,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Ideal for unstructured or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881770"/>
                  </a:ext>
                </a:extLst>
              </a:tr>
              <a:tr h="593589">
                <a:tc>
                  <a:txBody>
                    <a:bodyPr/>
                    <a:lstStyle/>
                    <a:p>
                      <a:pPr fontAlgn="base"/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complex queries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semi-structured data</a:t>
                      </a:r>
                    </a:p>
                  </a:txBody>
                  <a:tcPr marL="195996" marR="195996" marT="145762" marB="979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1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4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27E41-328E-1DC1-FD36-31CD101AF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484215"/>
              </p:ext>
            </p:extLst>
          </p:nvPr>
        </p:nvGraphicFramePr>
        <p:xfrm>
          <a:off x="760475" y="19589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A1745F-B557-F3BE-930B-FA8E7B24AEC9}"/>
              </a:ext>
            </a:extLst>
          </p:cNvPr>
          <p:cNvSpPr txBox="1"/>
          <p:nvPr/>
        </p:nvSpPr>
        <p:spPr>
          <a:xfrm>
            <a:off x="866775" y="628650"/>
            <a:ext cx="988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Söhne"/>
              </a:rPr>
              <a:t>CRUD Operations</a:t>
            </a:r>
            <a:endParaRPr lang="en-US" sz="4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0130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27E41-328E-1DC1-FD36-31CD101AF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307529"/>
              </p:ext>
            </p:extLst>
          </p:nvPr>
        </p:nvGraphicFramePr>
        <p:xfrm>
          <a:off x="836675" y="7874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8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27E41-328E-1DC1-FD36-31CD101AF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35283"/>
              </p:ext>
            </p:extLst>
          </p:nvPr>
        </p:nvGraphicFramePr>
        <p:xfrm>
          <a:off x="836675" y="431164"/>
          <a:ext cx="10515600" cy="475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9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27E41-328E-1DC1-FD36-31CD101AF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590867"/>
              </p:ext>
            </p:extLst>
          </p:nvPr>
        </p:nvGraphicFramePr>
        <p:xfrm>
          <a:off x="838200" y="629920"/>
          <a:ext cx="10515600" cy="503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41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499D5A97DADF459CF7320BBA9AC01F" ma:contentTypeVersion="15" ma:contentTypeDescription="Create a new document." ma:contentTypeScope="" ma:versionID="20f637d505175d5b4cf8f9a9871ec3a9">
  <xsd:schema xmlns:xsd="http://www.w3.org/2001/XMLSchema" xmlns:xs="http://www.w3.org/2001/XMLSchema" xmlns:p="http://schemas.microsoft.com/office/2006/metadata/properties" xmlns:ns3="2a04159f-bf2a-4bd2-b42e-4f6d73af7f03" xmlns:ns4="87f95b37-888d-4bbf-a220-d5353eedb28c" targetNamespace="http://schemas.microsoft.com/office/2006/metadata/properties" ma:root="true" ma:fieldsID="d9fe0464030c3074a6e5bd458366ca61" ns3:_="" ns4:_="">
    <xsd:import namespace="2a04159f-bf2a-4bd2-b42e-4f6d73af7f03"/>
    <xsd:import namespace="87f95b37-888d-4bbf-a220-d5353eedb2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4159f-bf2a-4bd2-b42e-4f6d73af7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95b37-888d-4bbf-a220-d5353eedb2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04159f-bf2a-4bd2-b42e-4f6d73af7f03" xsi:nil="true"/>
  </documentManagement>
</p:properties>
</file>

<file path=customXml/itemProps1.xml><?xml version="1.0" encoding="utf-8"?>
<ds:datastoreItem xmlns:ds="http://schemas.openxmlformats.org/officeDocument/2006/customXml" ds:itemID="{0F000333-0A93-4A81-8D2C-C3EBF66D5B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04159f-bf2a-4bd2-b42e-4f6d73af7f03"/>
    <ds:schemaRef ds:uri="87f95b37-888d-4bbf-a220-d5353eedb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E882AD-EAF9-400F-99D6-1FDC54764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B36E7-2497-4C49-AD9C-2B2E762F8DAE}">
  <ds:schemaRefs>
    <ds:schemaRef ds:uri="http://schemas.openxmlformats.org/package/2006/metadata/core-properties"/>
    <ds:schemaRef ds:uri="87f95b37-888d-4bbf-a220-d5353eedb28c"/>
    <ds:schemaRef ds:uri="http://purl.org/dc/dcmitype/"/>
    <ds:schemaRef ds:uri="http://schemas.microsoft.com/office/2006/documentManagement/types"/>
    <ds:schemaRef ds:uri="http://purl.org/dc/elements/1.1/"/>
    <ds:schemaRef ds:uri="2a04159f-bf2a-4bd2-b42e-4f6d73af7f03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333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MongoDB</vt:lpstr>
      <vt:lpstr>Agenda</vt:lpstr>
      <vt:lpstr>What is MongoDB? </vt:lpstr>
      <vt:lpstr>Advantages of MongoDB</vt:lpstr>
      <vt:lpstr>SQL vs NoSQL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dc:creator>M, Affan Dawood</dc:creator>
  <cp:lastModifiedBy>M, Affan Dawood</cp:lastModifiedBy>
  <cp:revision>4</cp:revision>
  <dcterms:created xsi:type="dcterms:W3CDTF">2023-09-12T04:45:55Z</dcterms:created>
  <dcterms:modified xsi:type="dcterms:W3CDTF">2023-10-06T13:21:45Z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0x01010042499D5A97DADF459CF7320BBA9AC01F</vt:lpwstr>
  </property>
</Properties>
</file>