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E</a:t>
            </a:r>
            <a:endParaRPr lang="fr-FR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Detection</a:t>
            </a:r>
            <a:r>
              <a:rPr lang="fr-FR" dirty="0" smtClean="0"/>
              <a:t> et comptage de </a:t>
            </a:r>
            <a:r>
              <a:rPr lang="fr-FR" dirty="0" err="1" smtClean="0"/>
              <a:t>pietons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361714" y="468086"/>
            <a:ext cx="1983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Besc</a:t>
            </a:r>
            <a:r>
              <a:rPr lang="fr-FR" dirty="0" err="1" smtClean="0">
                <a:latin typeface="Calibri" panose="020F0502020204030204" pitchFamily="34" charset="0"/>
              </a:rPr>
              <a:t>ó</a:t>
            </a:r>
            <a:r>
              <a:rPr lang="fr-FR" dirty="0" err="1" smtClean="0"/>
              <a:t>s</a:t>
            </a:r>
            <a:r>
              <a:rPr lang="fr-FR" dirty="0" smtClean="0"/>
              <a:t> </a:t>
            </a:r>
            <a:r>
              <a:rPr lang="fr-FR" dirty="0" err="1" smtClean="0"/>
              <a:t>Torcal</a:t>
            </a:r>
            <a:r>
              <a:rPr lang="fr-FR" dirty="0" smtClean="0"/>
              <a:t> Berta</a:t>
            </a:r>
            <a:br>
              <a:rPr lang="fr-FR" dirty="0" smtClean="0"/>
            </a:br>
            <a:r>
              <a:rPr lang="fr-FR" dirty="0" err="1" smtClean="0"/>
              <a:t>Guichon</a:t>
            </a:r>
            <a:r>
              <a:rPr lang="fr-FR" dirty="0" smtClean="0"/>
              <a:t> Julien</a:t>
            </a:r>
            <a:br>
              <a:rPr lang="fr-FR" dirty="0" smtClean="0"/>
            </a:br>
            <a:r>
              <a:rPr lang="fr-FR" dirty="0" err="1" smtClean="0"/>
              <a:t>Gominski</a:t>
            </a:r>
            <a:r>
              <a:rPr lang="fr-FR" dirty="0" smtClean="0"/>
              <a:t> Dimitri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4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21" y="2144373"/>
            <a:ext cx="2964575" cy="129131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909" y="3312954"/>
            <a:ext cx="3422339" cy="256675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97280" y="2126526"/>
            <a:ext cx="4115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Un outil urbain de gestion des flux humains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165" y="3728677"/>
            <a:ext cx="1543050" cy="233362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97280" y="3728677"/>
            <a:ext cx="4115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De nombreuses façons d’aborder le problème</a:t>
            </a:r>
          </a:p>
        </p:txBody>
      </p:sp>
    </p:spTree>
    <p:extLst>
      <p:ext uri="{BB962C8B-B14F-4D97-AF65-F5344CB8AC3E}">
        <p14:creationId xmlns:p14="http://schemas.microsoft.com/office/powerpoint/2010/main" val="303815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3648891" cy="4023360"/>
          </a:xfrm>
        </p:spPr>
        <p:txBody>
          <a:bodyPr>
            <a:normAutofit/>
          </a:bodyPr>
          <a:lstStyle/>
          <a:p>
            <a:r>
              <a:rPr lang="fr-FR" sz="2800" dirty="0" smtClean="0"/>
              <a:t>Deux contraintes :</a:t>
            </a:r>
          </a:p>
          <a:p>
            <a:endParaRPr lang="fr-FR" sz="2800" dirty="0" smtClean="0"/>
          </a:p>
          <a:p>
            <a:r>
              <a:rPr lang="fr-FR" sz="4800" b="1" dirty="0" smtClean="0"/>
              <a:t>Précision</a:t>
            </a:r>
            <a:br>
              <a:rPr lang="fr-FR" sz="4800" b="1" dirty="0" smtClean="0"/>
            </a:br>
            <a:endParaRPr lang="fr-FR" sz="4800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280366" y="1845734"/>
            <a:ext cx="364889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800" dirty="0"/>
          </a:p>
          <a:p>
            <a:endParaRPr lang="fr-FR" sz="2800" dirty="0" smtClean="0"/>
          </a:p>
          <a:p>
            <a:r>
              <a:rPr lang="fr-FR" sz="4800" b="1" dirty="0" smtClean="0"/>
              <a:t>Rapidité</a:t>
            </a:r>
            <a:br>
              <a:rPr lang="fr-FR" sz="4800" b="1" dirty="0" smtClean="0"/>
            </a:br>
            <a:endParaRPr lang="fr-FR" sz="4800" b="1" dirty="0"/>
          </a:p>
        </p:txBody>
      </p:sp>
      <p:sp>
        <p:nvSpPr>
          <p:cNvPr id="8" name="Flèche à angle droit 7"/>
          <p:cNvSpPr/>
          <p:nvPr/>
        </p:nvSpPr>
        <p:spPr>
          <a:xfrm rot="5400000">
            <a:off x="1491343" y="3857414"/>
            <a:ext cx="850392" cy="731520"/>
          </a:xfrm>
          <a:prstGeom prst="bentUp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à angle droit 8"/>
          <p:cNvSpPr/>
          <p:nvPr/>
        </p:nvSpPr>
        <p:spPr>
          <a:xfrm rot="5400000">
            <a:off x="7696200" y="3857414"/>
            <a:ext cx="850392" cy="731520"/>
          </a:xfrm>
          <a:prstGeom prst="bentUp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468035" y="4279038"/>
            <a:ext cx="267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95 % de précision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sz="1400" i="1" dirty="0" smtClean="0"/>
              <a:t>risque de première espèce de 5%)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788254" y="4223174"/>
            <a:ext cx="120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Temps réel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sz="1400" i="1" dirty="0" smtClean="0"/>
              <a:t>4 à 20 FPS)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76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88527"/>
            <a:ext cx="10058400" cy="1450757"/>
          </a:xfrm>
        </p:spPr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8790" y="1913730"/>
            <a:ext cx="4426381" cy="167728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- 1997 : Début au MIT </a:t>
            </a:r>
          </a:p>
          <a:p>
            <a:r>
              <a:rPr lang="fr-FR" sz="2400" dirty="0" smtClean="0"/>
              <a:t>- 2005 : </a:t>
            </a:r>
            <a:r>
              <a:rPr lang="fr-FR" sz="2400" dirty="0" err="1" smtClean="0"/>
              <a:t>Dalal</a:t>
            </a:r>
            <a:r>
              <a:rPr lang="fr-FR" sz="2400" dirty="0" smtClean="0"/>
              <a:t> &amp; </a:t>
            </a:r>
            <a:r>
              <a:rPr lang="fr-FR" sz="2400" dirty="0" err="1" smtClean="0"/>
              <a:t>Triggs</a:t>
            </a:r>
            <a:endParaRPr lang="fr-FR" sz="2400" dirty="0" smtClean="0"/>
          </a:p>
          <a:p>
            <a:r>
              <a:rPr lang="fr-FR" sz="2400" dirty="0" smtClean="0"/>
              <a:t>- 2017 : Bilan ?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5553999" y="2414742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/>
              <a:t>Holistic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7267553" y="3006241"/>
            <a:ext cx="3711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Part-</a:t>
            </a:r>
            <a:r>
              <a:rPr lang="fr-FR" sz="3200" b="1" dirty="0" err="1" smtClean="0"/>
              <a:t>based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332672" y="4001347"/>
            <a:ext cx="427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Motion-</a:t>
            </a:r>
            <a:r>
              <a:rPr lang="fr-FR" sz="3200" b="1" dirty="0" err="1" smtClean="0"/>
              <a:t>based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407395" y="3044685"/>
            <a:ext cx="174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Data-mining</a:t>
            </a:r>
            <a:endParaRPr lang="fr-FR" sz="24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9202639" y="2438344"/>
            <a:ext cx="158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Descriptors</a:t>
            </a:r>
            <a:endParaRPr lang="fr-FR" sz="2400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8329606" y="3882652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Classifiers</a:t>
            </a:r>
            <a:endParaRPr lang="fr-FR" sz="2400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126480" y="4784719"/>
            <a:ext cx="196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 err="1" smtClean="0"/>
              <a:t>Bootstrapping</a:t>
            </a:r>
            <a:endParaRPr lang="fr-FR" sz="2400" i="1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468835" y="3549409"/>
            <a:ext cx="21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r>
              <a:rPr lang="fr-FR" sz="2000" dirty="0" smtClean="0"/>
              <a:t>EMPS</a:t>
            </a:r>
            <a:r>
              <a:rPr lang="fr-FR" sz="2400" dirty="0" smtClean="0"/>
              <a:t> </a:t>
            </a:r>
            <a:r>
              <a:rPr lang="fr-FR" sz="2000" dirty="0" smtClean="0"/>
              <a:t>DE CALCUL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105351" y="4452691"/>
            <a:ext cx="268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</a:t>
            </a:r>
            <a:r>
              <a:rPr lang="fr-FR" sz="2000" dirty="0" smtClean="0"/>
              <a:t>OUT ALGORITHMIQUE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850797" y="1897144"/>
            <a:ext cx="13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</a:t>
            </a:r>
            <a:r>
              <a:rPr lang="fr-FR" sz="2000" dirty="0" smtClean="0"/>
              <a:t>RECISION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7810667" y="5191256"/>
            <a:ext cx="3947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Patch-</a:t>
            </a:r>
            <a:r>
              <a:rPr lang="fr-FR" sz="3200" b="1" dirty="0" err="1" smtClean="0"/>
              <a:t>based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approach</a:t>
            </a:r>
            <a:endParaRPr lang="fr-F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87732480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77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Projet E</vt:lpstr>
      <vt:lpstr>Introduction</vt:lpstr>
      <vt:lpstr>Cahier des charges</vt:lpstr>
      <vt:lpstr>Etat de l’art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</dc:title>
  <dc:creator>Dimitri GOMINSKI</dc:creator>
  <cp:lastModifiedBy>Dimitri GOMINSKI</cp:lastModifiedBy>
  <cp:revision>8</cp:revision>
  <dcterms:created xsi:type="dcterms:W3CDTF">2017-01-21T14:15:45Z</dcterms:created>
  <dcterms:modified xsi:type="dcterms:W3CDTF">2017-01-21T17:29:24Z</dcterms:modified>
</cp:coreProperties>
</file>