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08" y="-9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5E0726-FB3B-43B6-ABA8-717AFD630F9D}"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fr-FR"/>
        </a:p>
      </dgm:t>
    </dgm:pt>
    <dgm:pt modelId="{3FC66CF7-B730-45AF-9BDA-0775E6AED598}">
      <dgm:prSet phldrT="[Texte]" custT="1"/>
      <dgm:spPr/>
      <dgm:t>
        <a:bodyPr/>
        <a:lstStyle/>
        <a:p>
          <a:r>
            <a:rPr lang="fr-FR" sz="1500" dirty="0" smtClean="0"/>
            <a:t>Equipe médicale</a:t>
          </a:r>
          <a:endParaRPr lang="fr-FR" sz="1500" dirty="0"/>
        </a:p>
      </dgm:t>
    </dgm:pt>
    <dgm:pt modelId="{C3A3465C-3692-4CED-9D85-E55482883BA5}" type="parTrans" cxnId="{B024248F-B284-4A8A-9B75-FD8E1F716D90}">
      <dgm:prSet/>
      <dgm:spPr/>
      <dgm:t>
        <a:bodyPr/>
        <a:lstStyle/>
        <a:p>
          <a:endParaRPr lang="fr-FR"/>
        </a:p>
      </dgm:t>
    </dgm:pt>
    <dgm:pt modelId="{94DC758C-91D1-4A7E-B67B-56CC40FF6CF3}" type="sibTrans" cxnId="{B024248F-B284-4A8A-9B75-FD8E1F716D90}">
      <dgm:prSet/>
      <dgm:spPr/>
      <dgm:t>
        <a:bodyPr/>
        <a:lstStyle/>
        <a:p>
          <a:endParaRPr lang="fr-FR"/>
        </a:p>
      </dgm:t>
    </dgm:pt>
    <dgm:pt modelId="{C02ECBE0-42D8-43B2-9053-B15C0ACC2626}">
      <dgm:prSet phldrT="[Texte]" custT="1"/>
      <dgm:spPr/>
      <dgm:t>
        <a:bodyPr/>
        <a:lstStyle/>
        <a:p>
          <a:r>
            <a:rPr lang="fr-FR" sz="1000" dirty="0" smtClean="0"/>
            <a:t>Chef de service</a:t>
          </a:r>
          <a:endParaRPr lang="fr-FR" sz="1000" dirty="0"/>
        </a:p>
      </dgm:t>
    </dgm:pt>
    <dgm:pt modelId="{7A1770E0-644C-44EA-AF1E-B5689D001CB3}" type="parTrans" cxnId="{DD6FAC45-09BB-4291-99A7-27071D29ADDD}">
      <dgm:prSet/>
      <dgm:spPr/>
      <dgm:t>
        <a:bodyPr/>
        <a:lstStyle/>
        <a:p>
          <a:endParaRPr lang="fr-FR"/>
        </a:p>
      </dgm:t>
    </dgm:pt>
    <dgm:pt modelId="{BDA83318-E839-4249-80CF-7B51FBA7BE6E}" type="sibTrans" cxnId="{DD6FAC45-09BB-4291-99A7-27071D29ADDD}">
      <dgm:prSet/>
      <dgm:spPr/>
      <dgm:t>
        <a:bodyPr/>
        <a:lstStyle/>
        <a:p>
          <a:endParaRPr lang="fr-FR"/>
        </a:p>
      </dgm:t>
    </dgm:pt>
    <dgm:pt modelId="{1820322D-5168-4D59-A171-9A5447979D37}">
      <dgm:prSet phldrT="[Texte]" custT="1"/>
      <dgm:spPr/>
      <dgm:t>
        <a:bodyPr/>
        <a:lstStyle/>
        <a:p>
          <a:r>
            <a:rPr lang="fr-FR" sz="1000" dirty="0" smtClean="0"/>
            <a:t>Médecins</a:t>
          </a:r>
          <a:endParaRPr lang="fr-FR" sz="1000" dirty="0"/>
        </a:p>
      </dgm:t>
    </dgm:pt>
    <dgm:pt modelId="{0515AD78-3889-4E28-AF44-7C41D34B457D}" type="parTrans" cxnId="{5943B272-078F-4E5D-B679-3CDC61EF537A}">
      <dgm:prSet/>
      <dgm:spPr/>
      <dgm:t>
        <a:bodyPr/>
        <a:lstStyle/>
        <a:p>
          <a:endParaRPr lang="fr-FR"/>
        </a:p>
      </dgm:t>
    </dgm:pt>
    <dgm:pt modelId="{6D5F4513-0BEC-4126-AF1D-834593C9A978}" type="sibTrans" cxnId="{5943B272-078F-4E5D-B679-3CDC61EF537A}">
      <dgm:prSet/>
      <dgm:spPr/>
      <dgm:t>
        <a:bodyPr/>
        <a:lstStyle/>
        <a:p>
          <a:endParaRPr lang="fr-FR"/>
        </a:p>
      </dgm:t>
    </dgm:pt>
    <dgm:pt modelId="{CA3E30DD-861E-4429-A829-3BEFAD4F3252}">
      <dgm:prSet phldrT="[Texte]" custT="1"/>
      <dgm:spPr/>
      <dgm:t>
        <a:bodyPr/>
        <a:lstStyle/>
        <a:p>
          <a:r>
            <a:rPr lang="fr-FR" sz="1500" dirty="0" smtClean="0"/>
            <a:t>Equipe soignante</a:t>
          </a:r>
          <a:endParaRPr lang="fr-FR" sz="1500" dirty="0"/>
        </a:p>
      </dgm:t>
    </dgm:pt>
    <dgm:pt modelId="{1F9089FB-B3F8-4198-B401-04AA9AAC4D79}" type="parTrans" cxnId="{9A155444-7609-4728-80C8-064D276B867D}">
      <dgm:prSet/>
      <dgm:spPr/>
      <dgm:t>
        <a:bodyPr/>
        <a:lstStyle/>
        <a:p>
          <a:endParaRPr lang="fr-FR"/>
        </a:p>
      </dgm:t>
    </dgm:pt>
    <dgm:pt modelId="{E8C10DDD-06B0-421E-8D47-9ACEA479CDA0}" type="sibTrans" cxnId="{9A155444-7609-4728-80C8-064D276B867D}">
      <dgm:prSet/>
      <dgm:spPr/>
      <dgm:t>
        <a:bodyPr/>
        <a:lstStyle/>
        <a:p>
          <a:endParaRPr lang="fr-FR"/>
        </a:p>
      </dgm:t>
    </dgm:pt>
    <dgm:pt modelId="{DFCBA974-DC97-47C0-8349-FF4CC2B9E28F}">
      <dgm:prSet phldrT="[Texte]" custT="1"/>
      <dgm:spPr/>
      <dgm:t>
        <a:bodyPr/>
        <a:lstStyle/>
        <a:p>
          <a:r>
            <a:rPr lang="fr-FR" sz="1000" dirty="0" smtClean="0"/>
            <a:t>Cadre supérieur de santé</a:t>
          </a:r>
          <a:endParaRPr lang="fr-FR" sz="1000" dirty="0"/>
        </a:p>
      </dgm:t>
    </dgm:pt>
    <dgm:pt modelId="{58FA2E73-05CC-4A59-BC36-4B403DACAFCA}" type="parTrans" cxnId="{593D4D10-7D2F-447E-B21C-AAE7272F79AF}">
      <dgm:prSet/>
      <dgm:spPr/>
      <dgm:t>
        <a:bodyPr/>
        <a:lstStyle/>
        <a:p>
          <a:endParaRPr lang="fr-FR"/>
        </a:p>
      </dgm:t>
    </dgm:pt>
    <dgm:pt modelId="{6431AB68-458A-451D-90FE-9D3867423D91}" type="sibTrans" cxnId="{593D4D10-7D2F-447E-B21C-AAE7272F79AF}">
      <dgm:prSet/>
      <dgm:spPr/>
      <dgm:t>
        <a:bodyPr/>
        <a:lstStyle/>
        <a:p>
          <a:endParaRPr lang="fr-FR"/>
        </a:p>
      </dgm:t>
    </dgm:pt>
    <dgm:pt modelId="{105F4087-D728-4988-AEFB-9A363F2AC27A}">
      <dgm:prSet phldrT="[Texte]" custT="1"/>
      <dgm:spPr/>
      <dgm:t>
        <a:bodyPr/>
        <a:lstStyle/>
        <a:p>
          <a:r>
            <a:rPr lang="fr-FR" sz="1000" dirty="0" smtClean="0"/>
            <a:t>Aide soignant(e)</a:t>
          </a:r>
          <a:endParaRPr lang="fr-FR" sz="1000" dirty="0"/>
        </a:p>
      </dgm:t>
    </dgm:pt>
    <dgm:pt modelId="{A7AC1B2D-0CFF-48D5-9711-65FA04270380}" type="parTrans" cxnId="{6BEBCA5E-3E93-40F2-8234-5B9A95A0BBC6}">
      <dgm:prSet/>
      <dgm:spPr/>
      <dgm:t>
        <a:bodyPr/>
        <a:lstStyle/>
        <a:p>
          <a:endParaRPr lang="fr-FR"/>
        </a:p>
      </dgm:t>
    </dgm:pt>
    <dgm:pt modelId="{F540C885-8FEE-4994-B63B-3561F042B97A}" type="sibTrans" cxnId="{6BEBCA5E-3E93-40F2-8234-5B9A95A0BBC6}">
      <dgm:prSet/>
      <dgm:spPr/>
      <dgm:t>
        <a:bodyPr/>
        <a:lstStyle/>
        <a:p>
          <a:endParaRPr lang="fr-FR"/>
        </a:p>
      </dgm:t>
    </dgm:pt>
    <dgm:pt modelId="{6FE6499C-A60C-4722-BBF8-17E7945864D8}">
      <dgm:prSet phldrT="[Texte]" custT="1"/>
      <dgm:spPr/>
      <dgm:t>
        <a:bodyPr/>
        <a:lstStyle/>
        <a:p>
          <a:r>
            <a:rPr lang="fr-FR" sz="1500" dirty="0" smtClean="0"/>
            <a:t>Administratifs</a:t>
          </a:r>
          <a:endParaRPr lang="fr-FR" sz="1500" dirty="0"/>
        </a:p>
      </dgm:t>
    </dgm:pt>
    <dgm:pt modelId="{DC0ECF0B-E1D7-4D69-AD68-2662BB711BA5}" type="parTrans" cxnId="{B908F861-A9BE-4D06-9ADD-A3A0F6454098}">
      <dgm:prSet/>
      <dgm:spPr/>
      <dgm:t>
        <a:bodyPr/>
        <a:lstStyle/>
        <a:p>
          <a:endParaRPr lang="fr-FR"/>
        </a:p>
      </dgm:t>
    </dgm:pt>
    <dgm:pt modelId="{F4D52353-6954-427C-B8B3-6662D7C4F8BD}" type="sibTrans" cxnId="{B908F861-A9BE-4D06-9ADD-A3A0F6454098}">
      <dgm:prSet/>
      <dgm:spPr/>
      <dgm:t>
        <a:bodyPr/>
        <a:lstStyle/>
        <a:p>
          <a:endParaRPr lang="fr-FR"/>
        </a:p>
      </dgm:t>
    </dgm:pt>
    <dgm:pt modelId="{27D2203F-CFB1-4386-BC2C-B7F9BA3A5D49}">
      <dgm:prSet phldrT="[Texte]" custT="1"/>
      <dgm:spPr/>
      <dgm:t>
        <a:bodyPr/>
        <a:lstStyle/>
        <a:p>
          <a:r>
            <a:rPr lang="fr-FR" sz="1200" dirty="0" smtClean="0"/>
            <a:t>Agent administratif</a:t>
          </a:r>
          <a:endParaRPr lang="fr-FR" sz="1200" dirty="0"/>
        </a:p>
      </dgm:t>
    </dgm:pt>
    <dgm:pt modelId="{22BA1C2A-2B4B-4CC9-9A89-1957204066FD}" type="parTrans" cxnId="{7BB6ACAB-3309-4EA5-821B-1CB5CF79E8C1}">
      <dgm:prSet/>
      <dgm:spPr/>
      <dgm:t>
        <a:bodyPr/>
        <a:lstStyle/>
        <a:p>
          <a:endParaRPr lang="fr-FR"/>
        </a:p>
      </dgm:t>
    </dgm:pt>
    <dgm:pt modelId="{78A0C9A5-F9E3-4D8A-B910-B1CF400988B9}" type="sibTrans" cxnId="{7BB6ACAB-3309-4EA5-821B-1CB5CF79E8C1}">
      <dgm:prSet/>
      <dgm:spPr/>
      <dgm:t>
        <a:bodyPr/>
        <a:lstStyle/>
        <a:p>
          <a:endParaRPr lang="fr-FR"/>
        </a:p>
      </dgm:t>
    </dgm:pt>
    <dgm:pt modelId="{51D26FD0-7B01-4036-B0A5-6C00EF7C5B7D}">
      <dgm:prSet phldrT="[Texte]" custT="1"/>
      <dgm:spPr/>
      <dgm:t>
        <a:bodyPr/>
        <a:lstStyle/>
        <a:p>
          <a:r>
            <a:rPr lang="fr-FR" sz="1200" dirty="0" smtClean="0"/>
            <a:t>Assistant social</a:t>
          </a:r>
          <a:endParaRPr lang="fr-FR" sz="1200" dirty="0"/>
        </a:p>
      </dgm:t>
    </dgm:pt>
    <dgm:pt modelId="{8FDFBA3E-793A-4B19-B606-BCC607B6243E}" type="parTrans" cxnId="{7D88E7A2-A280-4DAD-A006-F7C6E95BF15D}">
      <dgm:prSet/>
      <dgm:spPr/>
      <dgm:t>
        <a:bodyPr/>
        <a:lstStyle/>
        <a:p>
          <a:endParaRPr lang="fr-FR"/>
        </a:p>
      </dgm:t>
    </dgm:pt>
    <dgm:pt modelId="{34F3E175-C51A-4985-8D77-5D4CCE29494A}" type="sibTrans" cxnId="{7D88E7A2-A280-4DAD-A006-F7C6E95BF15D}">
      <dgm:prSet/>
      <dgm:spPr/>
      <dgm:t>
        <a:bodyPr/>
        <a:lstStyle/>
        <a:p>
          <a:endParaRPr lang="fr-FR"/>
        </a:p>
      </dgm:t>
    </dgm:pt>
    <dgm:pt modelId="{8C2EDA18-504B-4981-AEFD-6E6FA0E16B4C}">
      <dgm:prSet phldrT="[Texte]" custT="1"/>
      <dgm:spPr/>
      <dgm:t>
        <a:bodyPr/>
        <a:lstStyle/>
        <a:p>
          <a:r>
            <a:rPr lang="fr-FR" sz="1000" dirty="0" smtClean="0"/>
            <a:t>Anesthésistes</a:t>
          </a:r>
          <a:endParaRPr lang="fr-FR" sz="1000" dirty="0"/>
        </a:p>
      </dgm:t>
    </dgm:pt>
    <dgm:pt modelId="{537695CC-C696-4E39-AA69-FAEA1D623F29}" type="parTrans" cxnId="{73419265-7DED-4AEC-877E-4F450A1BCB40}">
      <dgm:prSet/>
      <dgm:spPr/>
      <dgm:t>
        <a:bodyPr/>
        <a:lstStyle/>
        <a:p>
          <a:endParaRPr lang="fr-FR"/>
        </a:p>
      </dgm:t>
    </dgm:pt>
    <dgm:pt modelId="{797122DA-D4FA-46BA-9F35-5202F8743CE8}" type="sibTrans" cxnId="{73419265-7DED-4AEC-877E-4F450A1BCB40}">
      <dgm:prSet/>
      <dgm:spPr/>
      <dgm:t>
        <a:bodyPr/>
        <a:lstStyle/>
        <a:p>
          <a:endParaRPr lang="fr-FR"/>
        </a:p>
      </dgm:t>
    </dgm:pt>
    <dgm:pt modelId="{83724EF7-1F2E-4FCE-AC46-7EAA63D5E6EC}">
      <dgm:prSet phldrT="[Texte]" custT="1"/>
      <dgm:spPr/>
      <dgm:t>
        <a:bodyPr/>
        <a:lstStyle/>
        <a:p>
          <a:r>
            <a:rPr lang="fr-FR" sz="1000" dirty="0" smtClean="0"/>
            <a:t>Chef de clinique</a:t>
          </a:r>
          <a:endParaRPr lang="fr-FR" sz="1000" dirty="0"/>
        </a:p>
      </dgm:t>
    </dgm:pt>
    <dgm:pt modelId="{0531F921-E9DF-49F5-93D1-A87940F1FA9C}" type="parTrans" cxnId="{D5F6BAC2-2BE0-492D-9590-D2D565A800CA}">
      <dgm:prSet/>
      <dgm:spPr/>
      <dgm:t>
        <a:bodyPr/>
        <a:lstStyle/>
        <a:p>
          <a:endParaRPr lang="fr-FR"/>
        </a:p>
      </dgm:t>
    </dgm:pt>
    <dgm:pt modelId="{20817638-3602-4253-B9DF-15EC70843BD4}" type="sibTrans" cxnId="{D5F6BAC2-2BE0-492D-9590-D2D565A800CA}">
      <dgm:prSet/>
      <dgm:spPr/>
      <dgm:t>
        <a:bodyPr/>
        <a:lstStyle/>
        <a:p>
          <a:endParaRPr lang="fr-FR"/>
        </a:p>
      </dgm:t>
    </dgm:pt>
    <dgm:pt modelId="{6C8A9E20-3A7A-4D0F-BD05-DB682C26430D}">
      <dgm:prSet phldrT="[Texte]" custT="1"/>
      <dgm:spPr/>
      <dgm:t>
        <a:bodyPr/>
        <a:lstStyle/>
        <a:p>
          <a:r>
            <a:rPr lang="fr-FR" sz="1000" dirty="0" smtClean="0"/>
            <a:t>Interne</a:t>
          </a:r>
          <a:endParaRPr lang="fr-FR" sz="1000" dirty="0"/>
        </a:p>
      </dgm:t>
    </dgm:pt>
    <dgm:pt modelId="{5579BFA0-A4E6-4AF6-A9CA-7FA86BD4598D}" type="parTrans" cxnId="{FC492B4B-E2AD-465A-8C59-0543B557E7AB}">
      <dgm:prSet/>
      <dgm:spPr/>
      <dgm:t>
        <a:bodyPr/>
        <a:lstStyle/>
        <a:p>
          <a:endParaRPr lang="fr-FR"/>
        </a:p>
      </dgm:t>
    </dgm:pt>
    <dgm:pt modelId="{DA5B7319-CD8C-4739-9E13-E4B4A31218A3}" type="sibTrans" cxnId="{FC492B4B-E2AD-465A-8C59-0543B557E7AB}">
      <dgm:prSet/>
      <dgm:spPr/>
      <dgm:t>
        <a:bodyPr/>
        <a:lstStyle/>
        <a:p>
          <a:endParaRPr lang="fr-FR"/>
        </a:p>
      </dgm:t>
    </dgm:pt>
    <dgm:pt modelId="{8ED1F80A-8870-4409-95D4-1FD4AEA493D9}">
      <dgm:prSet phldrT="[Texte]" custT="1"/>
      <dgm:spPr/>
      <dgm:t>
        <a:bodyPr/>
        <a:lstStyle/>
        <a:p>
          <a:r>
            <a:rPr lang="fr-FR" sz="1000" dirty="0" smtClean="0"/>
            <a:t>Etudiant en médecine</a:t>
          </a:r>
          <a:endParaRPr lang="fr-FR" sz="1000" dirty="0"/>
        </a:p>
      </dgm:t>
    </dgm:pt>
    <dgm:pt modelId="{7C9E78ED-1C50-4E3A-BBCE-29048D99876A}" type="parTrans" cxnId="{F2CC1BBE-E8A5-4D9D-8C45-E675454D61F7}">
      <dgm:prSet/>
      <dgm:spPr/>
      <dgm:t>
        <a:bodyPr/>
        <a:lstStyle/>
        <a:p>
          <a:endParaRPr lang="fr-FR"/>
        </a:p>
      </dgm:t>
    </dgm:pt>
    <dgm:pt modelId="{A84E01AE-2054-4B11-B8CC-1359300FA5DA}" type="sibTrans" cxnId="{F2CC1BBE-E8A5-4D9D-8C45-E675454D61F7}">
      <dgm:prSet/>
      <dgm:spPr/>
      <dgm:t>
        <a:bodyPr/>
        <a:lstStyle/>
        <a:p>
          <a:endParaRPr lang="fr-FR"/>
        </a:p>
      </dgm:t>
    </dgm:pt>
    <dgm:pt modelId="{86EC7F1B-6C48-429D-8E07-0268D8961070}">
      <dgm:prSet phldrT="[Texte]" custT="1"/>
      <dgm:spPr/>
      <dgm:t>
        <a:bodyPr/>
        <a:lstStyle/>
        <a:p>
          <a:r>
            <a:rPr lang="fr-FR" sz="1000" dirty="0" smtClean="0"/>
            <a:t>Attaché</a:t>
          </a:r>
          <a:endParaRPr lang="fr-FR" sz="1000" dirty="0"/>
        </a:p>
      </dgm:t>
    </dgm:pt>
    <dgm:pt modelId="{8FE03E47-A0D4-40F6-A6B0-8200C75294E6}" type="parTrans" cxnId="{8E553397-541C-4C2D-A3E6-C4B2530343C3}">
      <dgm:prSet/>
      <dgm:spPr/>
      <dgm:t>
        <a:bodyPr/>
        <a:lstStyle/>
        <a:p>
          <a:endParaRPr lang="fr-FR"/>
        </a:p>
      </dgm:t>
    </dgm:pt>
    <dgm:pt modelId="{DDD4E1BA-6A7F-4B15-BB6A-E65B8020726A}" type="sibTrans" cxnId="{8E553397-541C-4C2D-A3E6-C4B2530343C3}">
      <dgm:prSet/>
      <dgm:spPr/>
      <dgm:t>
        <a:bodyPr/>
        <a:lstStyle/>
        <a:p>
          <a:endParaRPr lang="fr-FR"/>
        </a:p>
      </dgm:t>
    </dgm:pt>
    <dgm:pt modelId="{4B6B7220-9622-4CAD-B56C-FE5C0C237695}">
      <dgm:prSet phldrT="[Texte]" custT="1"/>
      <dgm:spPr/>
      <dgm:t>
        <a:bodyPr/>
        <a:lstStyle/>
        <a:p>
          <a:r>
            <a:rPr lang="fr-FR" sz="1000" dirty="0" smtClean="0"/>
            <a:t>Sage-femme</a:t>
          </a:r>
          <a:endParaRPr lang="fr-FR" sz="1000" dirty="0"/>
        </a:p>
      </dgm:t>
    </dgm:pt>
    <dgm:pt modelId="{40E5445B-3742-4D8D-86DD-50FE6907A075}" type="parTrans" cxnId="{44D91A61-1FE6-40D1-A304-1C141AE8DE97}">
      <dgm:prSet/>
      <dgm:spPr/>
      <dgm:t>
        <a:bodyPr/>
        <a:lstStyle/>
        <a:p>
          <a:endParaRPr lang="fr-FR"/>
        </a:p>
      </dgm:t>
    </dgm:pt>
    <dgm:pt modelId="{C67C2DDB-6756-46DC-974D-601F12969937}" type="sibTrans" cxnId="{44D91A61-1FE6-40D1-A304-1C141AE8DE97}">
      <dgm:prSet/>
      <dgm:spPr/>
      <dgm:t>
        <a:bodyPr/>
        <a:lstStyle/>
        <a:p>
          <a:endParaRPr lang="fr-FR"/>
        </a:p>
      </dgm:t>
    </dgm:pt>
    <dgm:pt modelId="{CEC804EE-8950-4A7A-8329-AE16073B89FE}">
      <dgm:prSet phldrT="[Texte]" custT="1"/>
      <dgm:spPr/>
      <dgm:t>
        <a:bodyPr/>
        <a:lstStyle/>
        <a:p>
          <a:r>
            <a:rPr lang="fr-FR" sz="1000" dirty="0" smtClean="0"/>
            <a:t>Infirmiers(es)</a:t>
          </a:r>
          <a:endParaRPr lang="fr-FR" sz="1000" dirty="0"/>
        </a:p>
      </dgm:t>
    </dgm:pt>
    <dgm:pt modelId="{444001DB-C870-49E8-A510-0C6CFE0F9335}" type="parTrans" cxnId="{CC8CB961-A01A-466A-8D1D-67CB6EECC902}">
      <dgm:prSet/>
      <dgm:spPr/>
      <dgm:t>
        <a:bodyPr/>
        <a:lstStyle/>
        <a:p>
          <a:endParaRPr lang="fr-FR"/>
        </a:p>
      </dgm:t>
    </dgm:pt>
    <dgm:pt modelId="{5D292C64-E56F-485E-8C4D-6AFCB82A882E}" type="sibTrans" cxnId="{CC8CB961-A01A-466A-8D1D-67CB6EECC902}">
      <dgm:prSet/>
      <dgm:spPr/>
      <dgm:t>
        <a:bodyPr/>
        <a:lstStyle/>
        <a:p>
          <a:endParaRPr lang="fr-FR"/>
        </a:p>
      </dgm:t>
    </dgm:pt>
    <dgm:pt modelId="{C4D96628-E4ED-4C9A-B506-0261726771BC}">
      <dgm:prSet phldrT="[Texte]" custT="1"/>
      <dgm:spPr/>
      <dgm:t>
        <a:bodyPr/>
        <a:lstStyle/>
        <a:p>
          <a:r>
            <a:rPr lang="fr-FR" sz="1000" dirty="0" smtClean="0"/>
            <a:t>Agent services hospitaliers</a:t>
          </a:r>
          <a:endParaRPr lang="fr-FR" sz="1000" dirty="0"/>
        </a:p>
      </dgm:t>
    </dgm:pt>
    <dgm:pt modelId="{20CD253D-CB4B-40C5-AB1A-377D2B95580E}" type="parTrans" cxnId="{6F8871D2-2381-4051-BB4C-70AE215E62ED}">
      <dgm:prSet/>
      <dgm:spPr/>
      <dgm:t>
        <a:bodyPr/>
        <a:lstStyle/>
        <a:p>
          <a:endParaRPr lang="fr-FR"/>
        </a:p>
      </dgm:t>
    </dgm:pt>
    <dgm:pt modelId="{04EB3884-127E-4337-BE90-B89D8004723F}" type="sibTrans" cxnId="{6F8871D2-2381-4051-BB4C-70AE215E62ED}">
      <dgm:prSet/>
      <dgm:spPr/>
      <dgm:t>
        <a:bodyPr/>
        <a:lstStyle/>
        <a:p>
          <a:endParaRPr lang="fr-FR"/>
        </a:p>
      </dgm:t>
    </dgm:pt>
    <dgm:pt modelId="{8AFEEFE8-6CF6-4302-ADCD-053BF9FE9C8F}">
      <dgm:prSet phldrT="[Texte]" custT="1"/>
      <dgm:spPr/>
      <dgm:t>
        <a:bodyPr/>
        <a:lstStyle/>
        <a:p>
          <a:r>
            <a:rPr lang="fr-FR" sz="1000" dirty="0" smtClean="0"/>
            <a:t>Manipulateur électroradiologie</a:t>
          </a:r>
          <a:endParaRPr lang="fr-FR" sz="1000" dirty="0"/>
        </a:p>
      </dgm:t>
    </dgm:pt>
    <dgm:pt modelId="{25A81B6A-5695-4514-99EE-5BD6DB2BC896}" type="parTrans" cxnId="{236DA54E-EEE8-4DCE-B9F9-A6A46F8D030E}">
      <dgm:prSet/>
      <dgm:spPr/>
      <dgm:t>
        <a:bodyPr/>
        <a:lstStyle/>
        <a:p>
          <a:endParaRPr lang="fr-FR"/>
        </a:p>
      </dgm:t>
    </dgm:pt>
    <dgm:pt modelId="{A5AC79F8-54F2-4B37-A22C-69268E16778F}" type="sibTrans" cxnId="{236DA54E-EEE8-4DCE-B9F9-A6A46F8D030E}">
      <dgm:prSet/>
      <dgm:spPr/>
      <dgm:t>
        <a:bodyPr/>
        <a:lstStyle/>
        <a:p>
          <a:endParaRPr lang="fr-FR"/>
        </a:p>
      </dgm:t>
    </dgm:pt>
    <dgm:pt modelId="{B8637ED3-E7B2-4289-8690-3A7785816110}">
      <dgm:prSet phldrT="[Texte]" custT="1"/>
      <dgm:spPr/>
      <dgm:t>
        <a:bodyPr/>
        <a:lstStyle/>
        <a:p>
          <a:r>
            <a:rPr lang="fr-FR" sz="1000" dirty="0" smtClean="0"/>
            <a:t>Techniciens de laboratoire</a:t>
          </a:r>
          <a:endParaRPr lang="fr-FR" sz="1000" dirty="0"/>
        </a:p>
      </dgm:t>
    </dgm:pt>
    <dgm:pt modelId="{C337A039-E6FD-4C6E-AB12-5346BCFAC581}" type="parTrans" cxnId="{7D789543-8281-42BB-8AD5-4483F827B33E}">
      <dgm:prSet/>
      <dgm:spPr/>
      <dgm:t>
        <a:bodyPr/>
        <a:lstStyle/>
        <a:p>
          <a:endParaRPr lang="fr-FR"/>
        </a:p>
      </dgm:t>
    </dgm:pt>
    <dgm:pt modelId="{A25D5F5D-E99E-4FE4-87A3-B9AE3CEB0B61}" type="sibTrans" cxnId="{7D789543-8281-42BB-8AD5-4483F827B33E}">
      <dgm:prSet/>
      <dgm:spPr/>
      <dgm:t>
        <a:bodyPr/>
        <a:lstStyle/>
        <a:p>
          <a:endParaRPr lang="fr-FR"/>
        </a:p>
      </dgm:t>
    </dgm:pt>
    <dgm:pt modelId="{E0035790-469A-4373-A03D-94A5C5078743}">
      <dgm:prSet phldrT="[Texte]" custT="1"/>
      <dgm:spPr/>
      <dgm:t>
        <a:bodyPr/>
        <a:lstStyle/>
        <a:p>
          <a:r>
            <a:rPr lang="fr-FR" sz="1000" dirty="0" smtClean="0"/>
            <a:t>Diététicien et masseur kinésithérapeute</a:t>
          </a:r>
          <a:endParaRPr lang="fr-FR" sz="1000" dirty="0"/>
        </a:p>
      </dgm:t>
    </dgm:pt>
    <dgm:pt modelId="{280E543C-0F50-4FB2-A53A-6C8369342488}" type="parTrans" cxnId="{65E5208D-801C-4321-8A89-CEECF6A8EA17}">
      <dgm:prSet/>
      <dgm:spPr/>
      <dgm:t>
        <a:bodyPr/>
        <a:lstStyle/>
        <a:p>
          <a:endParaRPr lang="fr-FR"/>
        </a:p>
      </dgm:t>
    </dgm:pt>
    <dgm:pt modelId="{89CDBF95-D7D9-4557-A981-96BDA9FC55E9}" type="sibTrans" cxnId="{65E5208D-801C-4321-8A89-CEECF6A8EA17}">
      <dgm:prSet/>
      <dgm:spPr/>
      <dgm:t>
        <a:bodyPr/>
        <a:lstStyle/>
        <a:p>
          <a:endParaRPr lang="fr-FR"/>
        </a:p>
      </dgm:t>
    </dgm:pt>
    <dgm:pt modelId="{AC8E0860-3E22-4CCB-958A-AC518E707D9F}">
      <dgm:prSet phldrT="[Texte]" custT="1"/>
      <dgm:spPr/>
      <dgm:t>
        <a:bodyPr/>
        <a:lstStyle/>
        <a:p>
          <a:r>
            <a:rPr lang="fr-FR" sz="1000" dirty="0" smtClean="0"/>
            <a:t>Psychologue</a:t>
          </a:r>
          <a:endParaRPr lang="fr-FR" sz="1000" dirty="0"/>
        </a:p>
      </dgm:t>
    </dgm:pt>
    <dgm:pt modelId="{B06BCEF4-5B71-4D96-96A2-0D1A10985C9B}" type="parTrans" cxnId="{057026BA-0744-47CB-8C33-8F673FD4BE43}">
      <dgm:prSet/>
      <dgm:spPr/>
      <dgm:t>
        <a:bodyPr/>
        <a:lstStyle/>
        <a:p>
          <a:endParaRPr lang="fr-FR"/>
        </a:p>
      </dgm:t>
    </dgm:pt>
    <dgm:pt modelId="{45911529-A546-4920-85CD-588CA4D0768F}" type="sibTrans" cxnId="{057026BA-0744-47CB-8C33-8F673FD4BE43}">
      <dgm:prSet/>
      <dgm:spPr/>
      <dgm:t>
        <a:bodyPr/>
        <a:lstStyle/>
        <a:p>
          <a:endParaRPr lang="fr-FR"/>
        </a:p>
      </dgm:t>
    </dgm:pt>
    <dgm:pt modelId="{B1BA9C22-01B0-4779-A8AA-C4B198F3A34E}">
      <dgm:prSet phldrT="[Texte]" custT="1"/>
      <dgm:spPr/>
      <dgm:t>
        <a:bodyPr/>
        <a:lstStyle/>
        <a:p>
          <a:r>
            <a:rPr lang="fr-FR" sz="1000" dirty="0" smtClean="0"/>
            <a:t>Secrétaire médicale</a:t>
          </a:r>
          <a:endParaRPr lang="fr-FR" sz="1000" dirty="0"/>
        </a:p>
      </dgm:t>
    </dgm:pt>
    <dgm:pt modelId="{73F88F37-E24D-43FC-AE1B-11BDDC990950}" type="parTrans" cxnId="{0AC934AE-1C55-44BB-848C-13CE3D5EBD6C}">
      <dgm:prSet/>
      <dgm:spPr/>
      <dgm:t>
        <a:bodyPr/>
        <a:lstStyle/>
        <a:p>
          <a:endParaRPr lang="fr-FR"/>
        </a:p>
      </dgm:t>
    </dgm:pt>
    <dgm:pt modelId="{72B39C8B-E538-4F04-AB94-545499BEE35F}" type="sibTrans" cxnId="{0AC934AE-1C55-44BB-848C-13CE3D5EBD6C}">
      <dgm:prSet/>
      <dgm:spPr/>
      <dgm:t>
        <a:bodyPr/>
        <a:lstStyle/>
        <a:p>
          <a:endParaRPr lang="fr-FR"/>
        </a:p>
      </dgm:t>
    </dgm:pt>
    <dgm:pt modelId="{45EB4110-8FB8-4D70-84C8-A8BFFB47DE28}">
      <dgm:prSet phldrT="[Texte]" custT="1"/>
      <dgm:spPr/>
      <dgm:t>
        <a:bodyPr/>
        <a:lstStyle/>
        <a:p>
          <a:r>
            <a:rPr lang="fr-FR" sz="1000" dirty="0" smtClean="0"/>
            <a:t>Brancardier</a:t>
          </a:r>
          <a:endParaRPr lang="fr-FR" sz="1000" dirty="0"/>
        </a:p>
      </dgm:t>
    </dgm:pt>
    <dgm:pt modelId="{174C28AD-D387-43EF-A7BA-DCF6C5BA7AB3}" type="parTrans" cxnId="{34166CC7-B450-4F25-9634-ABC47A2A06E6}">
      <dgm:prSet/>
      <dgm:spPr/>
      <dgm:t>
        <a:bodyPr/>
        <a:lstStyle/>
        <a:p>
          <a:endParaRPr lang="fr-FR"/>
        </a:p>
      </dgm:t>
    </dgm:pt>
    <dgm:pt modelId="{7E0777D2-996A-4B33-82A4-20F32C0A4753}" type="sibTrans" cxnId="{34166CC7-B450-4F25-9634-ABC47A2A06E6}">
      <dgm:prSet/>
      <dgm:spPr/>
      <dgm:t>
        <a:bodyPr/>
        <a:lstStyle/>
        <a:p>
          <a:endParaRPr lang="fr-FR"/>
        </a:p>
      </dgm:t>
    </dgm:pt>
    <dgm:pt modelId="{35A889A9-A935-45A8-B33B-A6E7D5DE872A}">
      <dgm:prSet phldrT="[Texte]" custT="1"/>
      <dgm:spPr/>
      <dgm:t>
        <a:bodyPr/>
        <a:lstStyle/>
        <a:p>
          <a:r>
            <a:rPr lang="fr-FR" sz="1200" dirty="0" smtClean="0"/>
            <a:t>Représentant des usager / Médiateur</a:t>
          </a:r>
          <a:endParaRPr lang="fr-FR" sz="1200" dirty="0"/>
        </a:p>
      </dgm:t>
    </dgm:pt>
    <dgm:pt modelId="{C6C3409D-FA48-4AA1-8EDB-1794D3467871}" type="parTrans" cxnId="{BCBB6ECF-1A2C-4446-A7C1-6D36B4E9DC36}">
      <dgm:prSet/>
      <dgm:spPr/>
      <dgm:t>
        <a:bodyPr/>
        <a:lstStyle/>
        <a:p>
          <a:endParaRPr lang="fr-FR"/>
        </a:p>
      </dgm:t>
    </dgm:pt>
    <dgm:pt modelId="{51E2430E-729B-4231-A71C-EE9351D5221C}" type="sibTrans" cxnId="{BCBB6ECF-1A2C-4446-A7C1-6D36B4E9DC36}">
      <dgm:prSet/>
      <dgm:spPr/>
      <dgm:t>
        <a:bodyPr/>
        <a:lstStyle/>
        <a:p>
          <a:endParaRPr lang="fr-FR"/>
        </a:p>
      </dgm:t>
    </dgm:pt>
    <dgm:pt modelId="{44161962-70FC-4126-A8F0-0674B5C7A8A1}" type="pres">
      <dgm:prSet presAssocID="{9F5E0726-FB3B-43B6-ABA8-717AFD630F9D}" presName="composite" presStyleCnt="0">
        <dgm:presLayoutVars>
          <dgm:chMax val="5"/>
          <dgm:dir/>
          <dgm:animLvl val="ctr"/>
          <dgm:resizeHandles val="exact"/>
        </dgm:presLayoutVars>
      </dgm:prSet>
      <dgm:spPr/>
    </dgm:pt>
    <dgm:pt modelId="{2D3C8E06-7903-468F-919D-887D59BD8D13}" type="pres">
      <dgm:prSet presAssocID="{9F5E0726-FB3B-43B6-ABA8-717AFD630F9D}" presName="cycle" presStyleCnt="0"/>
      <dgm:spPr/>
    </dgm:pt>
    <dgm:pt modelId="{EE99ECD3-A9CE-4EB9-AE6A-FE497159E7BC}" type="pres">
      <dgm:prSet presAssocID="{9F5E0726-FB3B-43B6-ABA8-717AFD630F9D}" presName="centerShape" presStyleCnt="0"/>
      <dgm:spPr/>
    </dgm:pt>
    <dgm:pt modelId="{291F1064-1BFA-419E-A994-9AB03B2039DA}" type="pres">
      <dgm:prSet presAssocID="{9F5E0726-FB3B-43B6-ABA8-717AFD630F9D}" presName="connSite" presStyleLbl="node1" presStyleIdx="0" presStyleCnt="4"/>
      <dgm:spPr/>
    </dgm:pt>
    <dgm:pt modelId="{F390ABF8-69E3-48BB-9234-330959CC579E}" type="pres">
      <dgm:prSet presAssocID="{9F5E0726-FB3B-43B6-ABA8-717AFD630F9D}" presName="visible" presStyleLbl="node1" presStyleIdx="0" presStyleCnt="4"/>
      <dgm:spPr>
        <a:solidFill>
          <a:srgbClr val="33CCCC"/>
        </a:solidFill>
      </dgm:spPr>
    </dgm:pt>
    <dgm:pt modelId="{D477C63F-0688-4374-AE5C-EE1596A0B0DC}" type="pres">
      <dgm:prSet presAssocID="{C3A3465C-3692-4CED-9D85-E55482883BA5}" presName="Name25" presStyleLbl="parChTrans1D1" presStyleIdx="0" presStyleCnt="3"/>
      <dgm:spPr/>
    </dgm:pt>
    <dgm:pt modelId="{44354FBE-1B5E-4DC8-A69B-35612DAF7046}" type="pres">
      <dgm:prSet presAssocID="{3FC66CF7-B730-45AF-9BDA-0775E6AED598}" presName="node" presStyleCnt="0"/>
      <dgm:spPr/>
    </dgm:pt>
    <dgm:pt modelId="{E35E1944-99C5-403A-BE41-C9356642D844}" type="pres">
      <dgm:prSet presAssocID="{3FC66CF7-B730-45AF-9BDA-0775E6AED598}" presName="parentNode" presStyleLbl="node1" presStyleIdx="1" presStyleCnt="4">
        <dgm:presLayoutVars>
          <dgm:chMax val="1"/>
          <dgm:bulletEnabled val="1"/>
        </dgm:presLayoutVars>
      </dgm:prSet>
      <dgm:spPr/>
      <dgm:t>
        <a:bodyPr/>
        <a:lstStyle/>
        <a:p>
          <a:endParaRPr lang="fr-FR"/>
        </a:p>
      </dgm:t>
    </dgm:pt>
    <dgm:pt modelId="{5DA9B3D0-D451-4FAD-80EB-52FC09464974}" type="pres">
      <dgm:prSet presAssocID="{3FC66CF7-B730-45AF-9BDA-0775E6AED598}" presName="childNode" presStyleLbl="revTx" presStyleIdx="0" presStyleCnt="3">
        <dgm:presLayoutVars>
          <dgm:bulletEnabled val="1"/>
        </dgm:presLayoutVars>
      </dgm:prSet>
      <dgm:spPr/>
      <dgm:t>
        <a:bodyPr/>
        <a:lstStyle/>
        <a:p>
          <a:endParaRPr lang="fr-FR"/>
        </a:p>
      </dgm:t>
    </dgm:pt>
    <dgm:pt modelId="{EFD0098A-DDC5-47A4-A746-9813F7BD1990}" type="pres">
      <dgm:prSet presAssocID="{1F9089FB-B3F8-4198-B401-04AA9AAC4D79}" presName="Name25" presStyleLbl="parChTrans1D1" presStyleIdx="1" presStyleCnt="3"/>
      <dgm:spPr/>
    </dgm:pt>
    <dgm:pt modelId="{D418A4E8-E836-4CBB-B6E3-72AB2D794D81}" type="pres">
      <dgm:prSet presAssocID="{CA3E30DD-861E-4429-A829-3BEFAD4F3252}" presName="node" presStyleCnt="0"/>
      <dgm:spPr/>
    </dgm:pt>
    <dgm:pt modelId="{450ABA51-F7B1-405C-BE4D-93314978573E}" type="pres">
      <dgm:prSet presAssocID="{CA3E30DD-861E-4429-A829-3BEFAD4F3252}" presName="parentNode" presStyleLbl="node1" presStyleIdx="2" presStyleCnt="4">
        <dgm:presLayoutVars>
          <dgm:chMax val="1"/>
          <dgm:bulletEnabled val="1"/>
        </dgm:presLayoutVars>
      </dgm:prSet>
      <dgm:spPr/>
      <dgm:t>
        <a:bodyPr/>
        <a:lstStyle/>
        <a:p>
          <a:endParaRPr lang="fr-FR"/>
        </a:p>
      </dgm:t>
    </dgm:pt>
    <dgm:pt modelId="{11F10B4E-D35D-4345-8D21-97A46AF8F8B9}" type="pres">
      <dgm:prSet presAssocID="{CA3E30DD-861E-4429-A829-3BEFAD4F3252}" presName="childNode" presStyleLbl="revTx" presStyleIdx="1" presStyleCnt="3">
        <dgm:presLayoutVars>
          <dgm:bulletEnabled val="1"/>
        </dgm:presLayoutVars>
      </dgm:prSet>
      <dgm:spPr/>
      <dgm:t>
        <a:bodyPr/>
        <a:lstStyle/>
        <a:p>
          <a:endParaRPr lang="fr-FR"/>
        </a:p>
      </dgm:t>
    </dgm:pt>
    <dgm:pt modelId="{AEFF0DEB-50EE-4BB7-9A1F-50018EB536B3}" type="pres">
      <dgm:prSet presAssocID="{DC0ECF0B-E1D7-4D69-AD68-2662BB711BA5}" presName="Name25" presStyleLbl="parChTrans1D1" presStyleIdx="2" presStyleCnt="3"/>
      <dgm:spPr/>
    </dgm:pt>
    <dgm:pt modelId="{41B0BB21-6410-49F3-B8F4-54739E9D7486}" type="pres">
      <dgm:prSet presAssocID="{6FE6499C-A60C-4722-BBF8-17E7945864D8}" presName="node" presStyleCnt="0"/>
      <dgm:spPr/>
    </dgm:pt>
    <dgm:pt modelId="{AD17D503-75AB-4A86-A6EF-507990A99B67}" type="pres">
      <dgm:prSet presAssocID="{6FE6499C-A60C-4722-BBF8-17E7945864D8}" presName="parentNode" presStyleLbl="node1" presStyleIdx="3" presStyleCnt="4">
        <dgm:presLayoutVars>
          <dgm:chMax val="1"/>
          <dgm:bulletEnabled val="1"/>
        </dgm:presLayoutVars>
      </dgm:prSet>
      <dgm:spPr/>
      <dgm:t>
        <a:bodyPr/>
        <a:lstStyle/>
        <a:p>
          <a:endParaRPr lang="fr-FR"/>
        </a:p>
      </dgm:t>
    </dgm:pt>
    <dgm:pt modelId="{8AF5F160-6300-440C-90FA-5F676A0DDC86}" type="pres">
      <dgm:prSet presAssocID="{6FE6499C-A60C-4722-BBF8-17E7945864D8}" presName="childNode" presStyleLbl="revTx" presStyleIdx="2" presStyleCnt="3">
        <dgm:presLayoutVars>
          <dgm:bulletEnabled val="1"/>
        </dgm:presLayoutVars>
      </dgm:prSet>
      <dgm:spPr/>
      <dgm:t>
        <a:bodyPr/>
        <a:lstStyle/>
        <a:p>
          <a:endParaRPr lang="fr-FR"/>
        </a:p>
      </dgm:t>
    </dgm:pt>
  </dgm:ptLst>
  <dgm:cxnLst>
    <dgm:cxn modelId="{9F5E76AD-5046-4ADA-A648-43BCF007C177}" type="presOf" srcId="{105F4087-D728-4988-AEFB-9A363F2AC27A}" destId="{11F10B4E-D35D-4345-8D21-97A46AF8F8B9}" srcOrd="0" destOrd="2" presId="urn:microsoft.com/office/officeart/2005/8/layout/radial2"/>
    <dgm:cxn modelId="{F2CC1BBE-E8A5-4D9D-8C45-E675454D61F7}" srcId="{3FC66CF7-B730-45AF-9BDA-0775E6AED598}" destId="{8ED1F80A-8870-4409-95D4-1FD4AEA493D9}" srcOrd="5" destOrd="0" parTransId="{7C9E78ED-1C50-4E3A-BBCE-29048D99876A}" sibTransId="{A84E01AE-2054-4B11-B8CC-1359300FA5DA}"/>
    <dgm:cxn modelId="{02B6ADC7-E52B-48F7-844C-5F10D5674670}" type="presOf" srcId="{1F9089FB-B3F8-4198-B401-04AA9AAC4D79}" destId="{EFD0098A-DDC5-47A4-A746-9813F7BD1990}" srcOrd="0" destOrd="0" presId="urn:microsoft.com/office/officeart/2005/8/layout/radial2"/>
    <dgm:cxn modelId="{6F8871D2-2381-4051-BB4C-70AE215E62ED}" srcId="{CA3E30DD-861E-4429-A829-3BEFAD4F3252}" destId="{C4D96628-E4ED-4C9A-B506-0261726771BC}" srcOrd="3" destOrd="0" parTransId="{20CD253D-CB4B-40C5-AB1A-377D2B95580E}" sibTransId="{04EB3884-127E-4337-BE90-B89D8004723F}"/>
    <dgm:cxn modelId="{D7504BFA-5458-4B46-B596-E25FAC0A9A53}" type="presOf" srcId="{B8637ED3-E7B2-4289-8690-3A7785816110}" destId="{11F10B4E-D35D-4345-8D21-97A46AF8F8B9}" srcOrd="0" destOrd="5" presId="urn:microsoft.com/office/officeart/2005/8/layout/radial2"/>
    <dgm:cxn modelId="{5943B272-078F-4E5D-B679-3CDC61EF537A}" srcId="{3FC66CF7-B730-45AF-9BDA-0775E6AED598}" destId="{1820322D-5168-4D59-A171-9A5447979D37}" srcOrd="1" destOrd="0" parTransId="{0515AD78-3889-4E28-AF44-7C41D34B457D}" sibTransId="{6D5F4513-0BEC-4126-AF1D-834593C9A978}"/>
    <dgm:cxn modelId="{ABEB94A0-574D-48A6-9FD7-21A1FB517280}" type="presOf" srcId="{1820322D-5168-4D59-A171-9A5447979D37}" destId="{5DA9B3D0-D451-4FAD-80EB-52FC09464974}" srcOrd="0" destOrd="1" presId="urn:microsoft.com/office/officeart/2005/8/layout/radial2"/>
    <dgm:cxn modelId="{73419265-7DED-4AEC-877E-4F450A1BCB40}" srcId="{3FC66CF7-B730-45AF-9BDA-0775E6AED598}" destId="{8C2EDA18-504B-4981-AEFD-6E6FA0E16B4C}" srcOrd="2" destOrd="0" parTransId="{537695CC-C696-4E39-AA69-FAEA1D623F29}" sibTransId="{797122DA-D4FA-46BA-9F35-5202F8743CE8}"/>
    <dgm:cxn modelId="{8E553397-541C-4C2D-A3E6-C4B2530343C3}" srcId="{3FC66CF7-B730-45AF-9BDA-0775E6AED598}" destId="{86EC7F1B-6C48-429D-8E07-0268D8961070}" srcOrd="6" destOrd="0" parTransId="{8FE03E47-A0D4-40F6-A6B0-8200C75294E6}" sibTransId="{DDD4E1BA-6A7F-4B15-BB6A-E65B8020726A}"/>
    <dgm:cxn modelId="{057026BA-0744-47CB-8C33-8F673FD4BE43}" srcId="{CA3E30DD-861E-4429-A829-3BEFAD4F3252}" destId="{AC8E0860-3E22-4CCB-958A-AC518E707D9F}" srcOrd="7" destOrd="0" parTransId="{B06BCEF4-5B71-4D96-96A2-0D1A10985C9B}" sibTransId="{45911529-A546-4920-85CD-588CA4D0768F}"/>
    <dgm:cxn modelId="{7BB6ACAB-3309-4EA5-821B-1CB5CF79E8C1}" srcId="{6FE6499C-A60C-4722-BBF8-17E7945864D8}" destId="{27D2203F-CFB1-4386-BC2C-B7F9BA3A5D49}" srcOrd="0" destOrd="0" parTransId="{22BA1C2A-2B4B-4CC9-9A89-1957204066FD}" sibTransId="{78A0C9A5-F9E3-4D8A-B910-B1CF400988B9}"/>
    <dgm:cxn modelId="{9A155444-7609-4728-80C8-064D276B867D}" srcId="{9F5E0726-FB3B-43B6-ABA8-717AFD630F9D}" destId="{CA3E30DD-861E-4429-A829-3BEFAD4F3252}" srcOrd="1" destOrd="0" parTransId="{1F9089FB-B3F8-4198-B401-04AA9AAC4D79}" sibTransId="{E8C10DDD-06B0-421E-8D47-9ACEA479CDA0}"/>
    <dgm:cxn modelId="{B93ADD7C-34C6-4E0E-8946-E496B0271F02}" type="presOf" srcId="{86EC7F1B-6C48-429D-8E07-0268D8961070}" destId="{5DA9B3D0-D451-4FAD-80EB-52FC09464974}" srcOrd="0" destOrd="6" presId="urn:microsoft.com/office/officeart/2005/8/layout/radial2"/>
    <dgm:cxn modelId="{1091975C-59A8-45EE-972B-6D626946AD93}" type="presOf" srcId="{B1BA9C22-01B0-4779-A8AA-C4B198F3A34E}" destId="{11F10B4E-D35D-4345-8D21-97A46AF8F8B9}" srcOrd="0" destOrd="8" presId="urn:microsoft.com/office/officeart/2005/8/layout/radial2"/>
    <dgm:cxn modelId="{B908F861-A9BE-4D06-9ADD-A3A0F6454098}" srcId="{9F5E0726-FB3B-43B6-ABA8-717AFD630F9D}" destId="{6FE6499C-A60C-4722-BBF8-17E7945864D8}" srcOrd="2" destOrd="0" parTransId="{DC0ECF0B-E1D7-4D69-AD68-2662BB711BA5}" sibTransId="{F4D52353-6954-427C-B8B3-6662D7C4F8BD}"/>
    <dgm:cxn modelId="{BCBB6ECF-1A2C-4446-A7C1-6D36B4E9DC36}" srcId="{6FE6499C-A60C-4722-BBF8-17E7945864D8}" destId="{35A889A9-A935-45A8-B33B-A6E7D5DE872A}" srcOrd="2" destOrd="0" parTransId="{C6C3409D-FA48-4AA1-8EDB-1794D3467871}" sibTransId="{51E2430E-729B-4231-A71C-EE9351D5221C}"/>
    <dgm:cxn modelId="{34166CC7-B450-4F25-9634-ABC47A2A06E6}" srcId="{CA3E30DD-861E-4429-A829-3BEFAD4F3252}" destId="{45EB4110-8FB8-4D70-84C8-A8BFFB47DE28}" srcOrd="9" destOrd="0" parTransId="{174C28AD-D387-43EF-A7BA-DCF6C5BA7AB3}" sibTransId="{7E0777D2-996A-4B33-82A4-20F32C0A4753}"/>
    <dgm:cxn modelId="{B024248F-B284-4A8A-9B75-FD8E1F716D90}" srcId="{9F5E0726-FB3B-43B6-ABA8-717AFD630F9D}" destId="{3FC66CF7-B730-45AF-9BDA-0775E6AED598}" srcOrd="0" destOrd="0" parTransId="{C3A3465C-3692-4CED-9D85-E55482883BA5}" sibTransId="{94DC758C-91D1-4A7E-B67B-56CC40FF6CF3}"/>
    <dgm:cxn modelId="{6BEBCA5E-3E93-40F2-8234-5B9A95A0BBC6}" srcId="{CA3E30DD-861E-4429-A829-3BEFAD4F3252}" destId="{105F4087-D728-4988-AEFB-9A363F2AC27A}" srcOrd="2" destOrd="0" parTransId="{A7AC1B2D-0CFF-48D5-9711-65FA04270380}" sibTransId="{F540C885-8FEE-4994-B63B-3561F042B97A}"/>
    <dgm:cxn modelId="{D122916A-C415-47A6-87CF-B601ED2CB532}" type="presOf" srcId="{C02ECBE0-42D8-43B2-9053-B15C0ACC2626}" destId="{5DA9B3D0-D451-4FAD-80EB-52FC09464974}" srcOrd="0" destOrd="0" presId="urn:microsoft.com/office/officeart/2005/8/layout/radial2"/>
    <dgm:cxn modelId="{3EC6097B-689F-493B-B171-1CAC195A5020}" type="presOf" srcId="{83724EF7-1F2E-4FCE-AC46-7EAA63D5E6EC}" destId="{5DA9B3D0-D451-4FAD-80EB-52FC09464974}" srcOrd="0" destOrd="3" presId="urn:microsoft.com/office/officeart/2005/8/layout/radial2"/>
    <dgm:cxn modelId="{652B7937-0783-46E8-B441-AC318561FC3F}" type="presOf" srcId="{AC8E0860-3E22-4CCB-958A-AC518E707D9F}" destId="{11F10B4E-D35D-4345-8D21-97A46AF8F8B9}" srcOrd="0" destOrd="7" presId="urn:microsoft.com/office/officeart/2005/8/layout/radial2"/>
    <dgm:cxn modelId="{1C83B6C3-AF4F-4986-8D2E-93C3C3D1455F}" type="presOf" srcId="{35A889A9-A935-45A8-B33B-A6E7D5DE872A}" destId="{8AF5F160-6300-440C-90FA-5F676A0DDC86}" srcOrd="0" destOrd="2" presId="urn:microsoft.com/office/officeart/2005/8/layout/radial2"/>
    <dgm:cxn modelId="{CC8CB961-A01A-466A-8D1D-67CB6EECC902}" srcId="{CA3E30DD-861E-4429-A829-3BEFAD4F3252}" destId="{CEC804EE-8950-4A7A-8329-AE16073B89FE}" srcOrd="1" destOrd="0" parTransId="{444001DB-C870-49E8-A510-0C6CFE0F9335}" sibTransId="{5D292C64-E56F-485E-8C4D-6AFCB82A882E}"/>
    <dgm:cxn modelId="{64951CD0-1A6C-4B2A-9C5F-9DAEC4CC9B8F}" type="presOf" srcId="{45EB4110-8FB8-4D70-84C8-A8BFFB47DE28}" destId="{11F10B4E-D35D-4345-8D21-97A46AF8F8B9}" srcOrd="0" destOrd="9" presId="urn:microsoft.com/office/officeart/2005/8/layout/radial2"/>
    <dgm:cxn modelId="{283BEDFA-054E-4728-8796-BA99FDC6EB39}" type="presOf" srcId="{DC0ECF0B-E1D7-4D69-AD68-2662BB711BA5}" destId="{AEFF0DEB-50EE-4BB7-9A1F-50018EB536B3}" srcOrd="0" destOrd="0" presId="urn:microsoft.com/office/officeart/2005/8/layout/radial2"/>
    <dgm:cxn modelId="{44D91A61-1FE6-40D1-A304-1C141AE8DE97}" srcId="{3FC66CF7-B730-45AF-9BDA-0775E6AED598}" destId="{4B6B7220-9622-4CAD-B56C-FE5C0C237695}" srcOrd="7" destOrd="0" parTransId="{40E5445B-3742-4D8D-86DD-50FE6907A075}" sibTransId="{C67C2DDB-6756-46DC-974D-601F12969937}"/>
    <dgm:cxn modelId="{C3D5D586-FA84-494C-A936-BD142EE0862A}" type="presOf" srcId="{4B6B7220-9622-4CAD-B56C-FE5C0C237695}" destId="{5DA9B3D0-D451-4FAD-80EB-52FC09464974}" srcOrd="0" destOrd="7" presId="urn:microsoft.com/office/officeart/2005/8/layout/radial2"/>
    <dgm:cxn modelId="{593D4D10-7D2F-447E-B21C-AAE7272F79AF}" srcId="{CA3E30DD-861E-4429-A829-3BEFAD4F3252}" destId="{DFCBA974-DC97-47C0-8349-FF4CC2B9E28F}" srcOrd="0" destOrd="0" parTransId="{58FA2E73-05CC-4A59-BC36-4B403DACAFCA}" sibTransId="{6431AB68-458A-451D-90FE-9D3867423D91}"/>
    <dgm:cxn modelId="{4B47519E-C26F-4E7F-9DE7-999974010749}" type="presOf" srcId="{8AFEEFE8-6CF6-4302-ADCD-053BF9FE9C8F}" destId="{11F10B4E-D35D-4345-8D21-97A46AF8F8B9}" srcOrd="0" destOrd="4" presId="urn:microsoft.com/office/officeart/2005/8/layout/radial2"/>
    <dgm:cxn modelId="{C4330DE6-3F2A-4277-8B63-9C2C347E7471}" type="presOf" srcId="{9F5E0726-FB3B-43B6-ABA8-717AFD630F9D}" destId="{44161962-70FC-4126-A8F0-0674B5C7A8A1}" srcOrd="0" destOrd="0" presId="urn:microsoft.com/office/officeart/2005/8/layout/radial2"/>
    <dgm:cxn modelId="{7D88E7A2-A280-4DAD-A006-F7C6E95BF15D}" srcId="{6FE6499C-A60C-4722-BBF8-17E7945864D8}" destId="{51D26FD0-7B01-4036-B0A5-6C00EF7C5B7D}" srcOrd="1" destOrd="0" parTransId="{8FDFBA3E-793A-4B19-B606-BCC607B6243E}" sibTransId="{34F3E175-C51A-4985-8D77-5D4CCE29494A}"/>
    <dgm:cxn modelId="{FC492B4B-E2AD-465A-8C59-0543B557E7AB}" srcId="{3FC66CF7-B730-45AF-9BDA-0775E6AED598}" destId="{6C8A9E20-3A7A-4D0F-BD05-DB682C26430D}" srcOrd="4" destOrd="0" parTransId="{5579BFA0-A4E6-4AF6-A9CA-7FA86BD4598D}" sibTransId="{DA5B7319-CD8C-4739-9E13-E4B4A31218A3}"/>
    <dgm:cxn modelId="{470DD039-A064-45A0-899D-5AA11F9B9B63}" type="presOf" srcId="{CEC804EE-8950-4A7A-8329-AE16073B89FE}" destId="{11F10B4E-D35D-4345-8D21-97A46AF8F8B9}" srcOrd="0" destOrd="1" presId="urn:microsoft.com/office/officeart/2005/8/layout/radial2"/>
    <dgm:cxn modelId="{65E5208D-801C-4321-8A89-CEECF6A8EA17}" srcId="{CA3E30DD-861E-4429-A829-3BEFAD4F3252}" destId="{E0035790-469A-4373-A03D-94A5C5078743}" srcOrd="6" destOrd="0" parTransId="{280E543C-0F50-4FB2-A53A-6C8369342488}" sibTransId="{89CDBF95-D7D9-4557-A981-96BDA9FC55E9}"/>
    <dgm:cxn modelId="{481D9175-B4FA-4E64-BD1B-AF460BBAC6FC}" type="presOf" srcId="{C4D96628-E4ED-4C9A-B506-0261726771BC}" destId="{11F10B4E-D35D-4345-8D21-97A46AF8F8B9}" srcOrd="0" destOrd="3" presId="urn:microsoft.com/office/officeart/2005/8/layout/radial2"/>
    <dgm:cxn modelId="{EFDB81FF-C994-4162-BF50-2CA0ED9AEB43}" type="presOf" srcId="{CA3E30DD-861E-4429-A829-3BEFAD4F3252}" destId="{450ABA51-F7B1-405C-BE4D-93314978573E}" srcOrd="0" destOrd="0" presId="urn:microsoft.com/office/officeart/2005/8/layout/radial2"/>
    <dgm:cxn modelId="{A0DD935B-E23F-46EA-98AD-AAA46996FBD4}" type="presOf" srcId="{8C2EDA18-504B-4981-AEFD-6E6FA0E16B4C}" destId="{5DA9B3D0-D451-4FAD-80EB-52FC09464974}" srcOrd="0" destOrd="2" presId="urn:microsoft.com/office/officeart/2005/8/layout/radial2"/>
    <dgm:cxn modelId="{58989C36-8F59-4DC4-ACA8-F1F4490F5867}" type="presOf" srcId="{6FE6499C-A60C-4722-BBF8-17E7945864D8}" destId="{AD17D503-75AB-4A86-A6EF-507990A99B67}" srcOrd="0" destOrd="0" presId="urn:microsoft.com/office/officeart/2005/8/layout/radial2"/>
    <dgm:cxn modelId="{D133A1CB-B06F-4DFC-94DB-48EEFD06B321}" type="presOf" srcId="{51D26FD0-7B01-4036-B0A5-6C00EF7C5B7D}" destId="{8AF5F160-6300-440C-90FA-5F676A0DDC86}" srcOrd="0" destOrd="1" presId="urn:microsoft.com/office/officeart/2005/8/layout/radial2"/>
    <dgm:cxn modelId="{7D789543-8281-42BB-8AD5-4483F827B33E}" srcId="{CA3E30DD-861E-4429-A829-3BEFAD4F3252}" destId="{B8637ED3-E7B2-4289-8690-3A7785816110}" srcOrd="5" destOrd="0" parTransId="{C337A039-E6FD-4C6E-AB12-5346BCFAC581}" sibTransId="{A25D5F5D-E99E-4FE4-87A3-B9AE3CEB0B61}"/>
    <dgm:cxn modelId="{EEFBE35E-7687-4A09-AC35-8E19C7789969}" type="presOf" srcId="{DFCBA974-DC97-47C0-8349-FF4CC2B9E28F}" destId="{11F10B4E-D35D-4345-8D21-97A46AF8F8B9}" srcOrd="0" destOrd="0" presId="urn:microsoft.com/office/officeart/2005/8/layout/radial2"/>
    <dgm:cxn modelId="{0AC934AE-1C55-44BB-848C-13CE3D5EBD6C}" srcId="{CA3E30DD-861E-4429-A829-3BEFAD4F3252}" destId="{B1BA9C22-01B0-4779-A8AA-C4B198F3A34E}" srcOrd="8" destOrd="0" parTransId="{73F88F37-E24D-43FC-AE1B-11BDDC990950}" sibTransId="{72B39C8B-E538-4F04-AB94-545499BEE35F}"/>
    <dgm:cxn modelId="{2D411C52-67F6-4EB8-9996-C9F700F129AB}" type="presOf" srcId="{6C8A9E20-3A7A-4D0F-BD05-DB682C26430D}" destId="{5DA9B3D0-D451-4FAD-80EB-52FC09464974}" srcOrd="0" destOrd="4" presId="urn:microsoft.com/office/officeart/2005/8/layout/radial2"/>
    <dgm:cxn modelId="{236DA54E-EEE8-4DCE-B9F9-A6A46F8D030E}" srcId="{CA3E30DD-861E-4429-A829-3BEFAD4F3252}" destId="{8AFEEFE8-6CF6-4302-ADCD-053BF9FE9C8F}" srcOrd="4" destOrd="0" parTransId="{25A81B6A-5695-4514-99EE-5BD6DB2BC896}" sibTransId="{A5AC79F8-54F2-4B37-A22C-69268E16778F}"/>
    <dgm:cxn modelId="{B8F5AE60-8D3D-41EB-B982-FE0C42E9AED9}" type="presOf" srcId="{C3A3465C-3692-4CED-9D85-E55482883BA5}" destId="{D477C63F-0688-4374-AE5C-EE1596A0B0DC}" srcOrd="0" destOrd="0" presId="urn:microsoft.com/office/officeart/2005/8/layout/radial2"/>
    <dgm:cxn modelId="{FFCF52F6-9035-47D7-A900-797C0CC11400}" type="presOf" srcId="{E0035790-469A-4373-A03D-94A5C5078743}" destId="{11F10B4E-D35D-4345-8D21-97A46AF8F8B9}" srcOrd="0" destOrd="6" presId="urn:microsoft.com/office/officeart/2005/8/layout/radial2"/>
    <dgm:cxn modelId="{4CAB65D1-D154-45C4-BC03-7672E08EC457}" type="presOf" srcId="{8ED1F80A-8870-4409-95D4-1FD4AEA493D9}" destId="{5DA9B3D0-D451-4FAD-80EB-52FC09464974}" srcOrd="0" destOrd="5" presId="urn:microsoft.com/office/officeart/2005/8/layout/radial2"/>
    <dgm:cxn modelId="{EC648149-1FB1-42AF-83BD-46FCA52F0BE0}" type="presOf" srcId="{3FC66CF7-B730-45AF-9BDA-0775E6AED598}" destId="{E35E1944-99C5-403A-BE41-C9356642D844}" srcOrd="0" destOrd="0" presId="urn:microsoft.com/office/officeart/2005/8/layout/radial2"/>
    <dgm:cxn modelId="{D5F6BAC2-2BE0-492D-9590-D2D565A800CA}" srcId="{3FC66CF7-B730-45AF-9BDA-0775E6AED598}" destId="{83724EF7-1F2E-4FCE-AC46-7EAA63D5E6EC}" srcOrd="3" destOrd="0" parTransId="{0531F921-E9DF-49F5-93D1-A87940F1FA9C}" sibTransId="{20817638-3602-4253-B9DF-15EC70843BD4}"/>
    <dgm:cxn modelId="{DD6FAC45-09BB-4291-99A7-27071D29ADDD}" srcId="{3FC66CF7-B730-45AF-9BDA-0775E6AED598}" destId="{C02ECBE0-42D8-43B2-9053-B15C0ACC2626}" srcOrd="0" destOrd="0" parTransId="{7A1770E0-644C-44EA-AF1E-B5689D001CB3}" sibTransId="{BDA83318-E839-4249-80CF-7B51FBA7BE6E}"/>
    <dgm:cxn modelId="{7DE442C9-CA67-4F53-9F65-A137F7F83F36}" type="presOf" srcId="{27D2203F-CFB1-4386-BC2C-B7F9BA3A5D49}" destId="{8AF5F160-6300-440C-90FA-5F676A0DDC86}" srcOrd="0" destOrd="0" presId="urn:microsoft.com/office/officeart/2005/8/layout/radial2"/>
    <dgm:cxn modelId="{CDE7B253-2710-4D27-9602-FE5D12260795}" type="presParOf" srcId="{44161962-70FC-4126-A8F0-0674B5C7A8A1}" destId="{2D3C8E06-7903-468F-919D-887D59BD8D13}" srcOrd="0" destOrd="0" presId="urn:microsoft.com/office/officeart/2005/8/layout/radial2"/>
    <dgm:cxn modelId="{8881DF7E-488C-4787-A0D5-14EF854E5915}" type="presParOf" srcId="{2D3C8E06-7903-468F-919D-887D59BD8D13}" destId="{EE99ECD3-A9CE-4EB9-AE6A-FE497159E7BC}" srcOrd="0" destOrd="0" presId="urn:microsoft.com/office/officeart/2005/8/layout/radial2"/>
    <dgm:cxn modelId="{FED8F364-E17A-43F5-BCB3-87458203B842}" type="presParOf" srcId="{EE99ECD3-A9CE-4EB9-AE6A-FE497159E7BC}" destId="{291F1064-1BFA-419E-A994-9AB03B2039DA}" srcOrd="0" destOrd="0" presId="urn:microsoft.com/office/officeart/2005/8/layout/radial2"/>
    <dgm:cxn modelId="{F46E85DD-045A-4279-8B7E-A5D479352222}" type="presParOf" srcId="{EE99ECD3-A9CE-4EB9-AE6A-FE497159E7BC}" destId="{F390ABF8-69E3-48BB-9234-330959CC579E}" srcOrd="1" destOrd="0" presId="urn:microsoft.com/office/officeart/2005/8/layout/radial2"/>
    <dgm:cxn modelId="{AF282A87-2436-4CC9-8D98-0F1BB60DED12}" type="presParOf" srcId="{2D3C8E06-7903-468F-919D-887D59BD8D13}" destId="{D477C63F-0688-4374-AE5C-EE1596A0B0DC}" srcOrd="1" destOrd="0" presId="urn:microsoft.com/office/officeart/2005/8/layout/radial2"/>
    <dgm:cxn modelId="{9F5D2152-90D9-4744-9F27-4FFF3F1B5C87}" type="presParOf" srcId="{2D3C8E06-7903-468F-919D-887D59BD8D13}" destId="{44354FBE-1B5E-4DC8-A69B-35612DAF7046}" srcOrd="2" destOrd="0" presId="urn:microsoft.com/office/officeart/2005/8/layout/radial2"/>
    <dgm:cxn modelId="{72A40CCC-F0FC-4188-B51B-7604865DFBC5}" type="presParOf" srcId="{44354FBE-1B5E-4DC8-A69B-35612DAF7046}" destId="{E35E1944-99C5-403A-BE41-C9356642D844}" srcOrd="0" destOrd="0" presId="urn:microsoft.com/office/officeart/2005/8/layout/radial2"/>
    <dgm:cxn modelId="{19D8C706-AA8B-424E-90D8-0C9E2C8AAA8C}" type="presParOf" srcId="{44354FBE-1B5E-4DC8-A69B-35612DAF7046}" destId="{5DA9B3D0-D451-4FAD-80EB-52FC09464974}" srcOrd="1" destOrd="0" presId="urn:microsoft.com/office/officeart/2005/8/layout/radial2"/>
    <dgm:cxn modelId="{7B8EB7E4-BD91-4D45-B4AE-632BFFC3D177}" type="presParOf" srcId="{2D3C8E06-7903-468F-919D-887D59BD8D13}" destId="{EFD0098A-DDC5-47A4-A746-9813F7BD1990}" srcOrd="3" destOrd="0" presId="urn:microsoft.com/office/officeart/2005/8/layout/radial2"/>
    <dgm:cxn modelId="{E31B7216-A314-4205-A1C5-01165FEF396A}" type="presParOf" srcId="{2D3C8E06-7903-468F-919D-887D59BD8D13}" destId="{D418A4E8-E836-4CBB-B6E3-72AB2D794D81}" srcOrd="4" destOrd="0" presId="urn:microsoft.com/office/officeart/2005/8/layout/radial2"/>
    <dgm:cxn modelId="{AC710B57-8411-4D79-B1C1-2911EFF8A01E}" type="presParOf" srcId="{D418A4E8-E836-4CBB-B6E3-72AB2D794D81}" destId="{450ABA51-F7B1-405C-BE4D-93314978573E}" srcOrd="0" destOrd="0" presId="urn:microsoft.com/office/officeart/2005/8/layout/radial2"/>
    <dgm:cxn modelId="{3B573E45-7E8D-47F9-A29A-C16007D2FE07}" type="presParOf" srcId="{D418A4E8-E836-4CBB-B6E3-72AB2D794D81}" destId="{11F10B4E-D35D-4345-8D21-97A46AF8F8B9}" srcOrd="1" destOrd="0" presId="urn:microsoft.com/office/officeart/2005/8/layout/radial2"/>
    <dgm:cxn modelId="{834ACC05-7E00-4881-9601-B3DFAFF7C47D}" type="presParOf" srcId="{2D3C8E06-7903-468F-919D-887D59BD8D13}" destId="{AEFF0DEB-50EE-4BB7-9A1F-50018EB536B3}" srcOrd="5" destOrd="0" presId="urn:microsoft.com/office/officeart/2005/8/layout/radial2"/>
    <dgm:cxn modelId="{0B1174D2-62FB-494E-A2C9-9CF2BD75C913}" type="presParOf" srcId="{2D3C8E06-7903-468F-919D-887D59BD8D13}" destId="{41B0BB21-6410-49F3-B8F4-54739E9D7486}" srcOrd="6" destOrd="0" presId="urn:microsoft.com/office/officeart/2005/8/layout/radial2"/>
    <dgm:cxn modelId="{2BC39C33-AC82-40ED-BC1C-4A79EB37B15F}" type="presParOf" srcId="{41B0BB21-6410-49F3-B8F4-54739E9D7486}" destId="{AD17D503-75AB-4A86-A6EF-507990A99B67}" srcOrd="0" destOrd="0" presId="urn:microsoft.com/office/officeart/2005/8/layout/radial2"/>
    <dgm:cxn modelId="{F86AE688-EAE8-4F4A-A4F3-89526A3A2C14}" type="presParOf" srcId="{41B0BB21-6410-49F3-B8F4-54739E9D7486}" destId="{8AF5F160-6300-440C-90FA-5F676A0DDC8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F0DEB-50EE-4BB7-9A1F-50018EB536B3}">
      <dsp:nvSpPr>
        <dsp:cNvPr id="0" name=""/>
        <dsp:cNvSpPr/>
      </dsp:nvSpPr>
      <dsp:spPr>
        <a:xfrm rot="2561463">
          <a:off x="2961871" y="3972531"/>
          <a:ext cx="859576" cy="54140"/>
        </a:xfrm>
        <a:custGeom>
          <a:avLst/>
          <a:gdLst/>
          <a:ahLst/>
          <a:cxnLst/>
          <a:rect l="0" t="0" r="0" b="0"/>
          <a:pathLst>
            <a:path>
              <a:moveTo>
                <a:pt x="0" y="27070"/>
              </a:moveTo>
              <a:lnTo>
                <a:pt x="859576" y="270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D0098A-DDC5-47A4-A746-9813F7BD1990}">
      <dsp:nvSpPr>
        <dsp:cNvPr id="0" name=""/>
        <dsp:cNvSpPr/>
      </dsp:nvSpPr>
      <dsp:spPr>
        <a:xfrm>
          <a:off x="3075757" y="2803553"/>
          <a:ext cx="955195" cy="54140"/>
        </a:xfrm>
        <a:custGeom>
          <a:avLst/>
          <a:gdLst/>
          <a:ahLst/>
          <a:cxnLst/>
          <a:rect l="0" t="0" r="0" b="0"/>
          <a:pathLst>
            <a:path>
              <a:moveTo>
                <a:pt x="0" y="27070"/>
              </a:moveTo>
              <a:lnTo>
                <a:pt x="955195" y="270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77C63F-0688-4374-AE5C-EE1596A0B0DC}">
      <dsp:nvSpPr>
        <dsp:cNvPr id="0" name=""/>
        <dsp:cNvSpPr/>
      </dsp:nvSpPr>
      <dsp:spPr>
        <a:xfrm rot="19038537">
          <a:off x="2961871" y="1634576"/>
          <a:ext cx="859576" cy="54140"/>
        </a:xfrm>
        <a:custGeom>
          <a:avLst/>
          <a:gdLst/>
          <a:ahLst/>
          <a:cxnLst/>
          <a:rect l="0" t="0" r="0" b="0"/>
          <a:pathLst>
            <a:path>
              <a:moveTo>
                <a:pt x="0" y="27070"/>
              </a:moveTo>
              <a:lnTo>
                <a:pt x="859576" y="270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0ABF8-69E3-48BB-9234-330959CC579E}">
      <dsp:nvSpPr>
        <dsp:cNvPr id="0" name=""/>
        <dsp:cNvSpPr/>
      </dsp:nvSpPr>
      <dsp:spPr>
        <a:xfrm>
          <a:off x="765449" y="1471619"/>
          <a:ext cx="2718008" cy="2718008"/>
        </a:xfrm>
        <a:prstGeom prst="ellipse">
          <a:avLst/>
        </a:prstGeom>
        <a:solidFill>
          <a:srgbClr val="33CC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E1944-99C5-403A-BE41-C9356642D844}">
      <dsp:nvSpPr>
        <dsp:cNvPr id="0" name=""/>
        <dsp:cNvSpPr/>
      </dsp:nvSpPr>
      <dsp:spPr>
        <a:xfrm>
          <a:off x="3491498" y="1948"/>
          <a:ext cx="1630805" cy="1630805"/>
        </a:xfrm>
        <a:prstGeom prst="ellips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Equipe médicale</a:t>
          </a:r>
          <a:endParaRPr lang="fr-FR" sz="1500" kern="1200" dirty="0"/>
        </a:p>
      </dsp:txBody>
      <dsp:txXfrm>
        <a:off x="3730324" y="240774"/>
        <a:ext cx="1153153" cy="1153153"/>
      </dsp:txXfrm>
    </dsp:sp>
    <dsp:sp modelId="{5DA9B3D0-D451-4FAD-80EB-52FC09464974}">
      <dsp:nvSpPr>
        <dsp:cNvPr id="0" name=""/>
        <dsp:cNvSpPr/>
      </dsp:nvSpPr>
      <dsp:spPr>
        <a:xfrm>
          <a:off x="5285383" y="1948"/>
          <a:ext cx="2446207" cy="163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44500">
            <a:lnSpc>
              <a:spcPct val="90000"/>
            </a:lnSpc>
            <a:spcBef>
              <a:spcPct val="0"/>
            </a:spcBef>
            <a:spcAft>
              <a:spcPct val="15000"/>
            </a:spcAft>
            <a:buChar char="••"/>
          </a:pPr>
          <a:r>
            <a:rPr lang="fr-FR" sz="1000" kern="1200" dirty="0" smtClean="0"/>
            <a:t>Chef de service</a:t>
          </a:r>
          <a:endParaRPr lang="fr-FR" sz="1000" kern="1200" dirty="0"/>
        </a:p>
        <a:p>
          <a:pPr marL="57150" lvl="1" indent="-57150" algn="l" defTabSz="444500">
            <a:lnSpc>
              <a:spcPct val="90000"/>
            </a:lnSpc>
            <a:spcBef>
              <a:spcPct val="0"/>
            </a:spcBef>
            <a:spcAft>
              <a:spcPct val="15000"/>
            </a:spcAft>
            <a:buChar char="••"/>
          </a:pPr>
          <a:r>
            <a:rPr lang="fr-FR" sz="1000" kern="1200" dirty="0" smtClean="0"/>
            <a:t>Médecins</a:t>
          </a:r>
          <a:endParaRPr lang="fr-FR" sz="1000" kern="1200" dirty="0"/>
        </a:p>
        <a:p>
          <a:pPr marL="57150" lvl="1" indent="-57150" algn="l" defTabSz="444500">
            <a:lnSpc>
              <a:spcPct val="90000"/>
            </a:lnSpc>
            <a:spcBef>
              <a:spcPct val="0"/>
            </a:spcBef>
            <a:spcAft>
              <a:spcPct val="15000"/>
            </a:spcAft>
            <a:buChar char="••"/>
          </a:pPr>
          <a:r>
            <a:rPr lang="fr-FR" sz="1000" kern="1200" dirty="0" smtClean="0"/>
            <a:t>Anesthésistes</a:t>
          </a:r>
          <a:endParaRPr lang="fr-FR" sz="1000" kern="1200" dirty="0"/>
        </a:p>
        <a:p>
          <a:pPr marL="57150" lvl="1" indent="-57150" algn="l" defTabSz="444500">
            <a:lnSpc>
              <a:spcPct val="90000"/>
            </a:lnSpc>
            <a:spcBef>
              <a:spcPct val="0"/>
            </a:spcBef>
            <a:spcAft>
              <a:spcPct val="15000"/>
            </a:spcAft>
            <a:buChar char="••"/>
          </a:pPr>
          <a:r>
            <a:rPr lang="fr-FR" sz="1000" kern="1200" dirty="0" smtClean="0"/>
            <a:t>Chef de clinique</a:t>
          </a:r>
          <a:endParaRPr lang="fr-FR" sz="1000" kern="1200" dirty="0"/>
        </a:p>
        <a:p>
          <a:pPr marL="57150" lvl="1" indent="-57150" algn="l" defTabSz="444500">
            <a:lnSpc>
              <a:spcPct val="90000"/>
            </a:lnSpc>
            <a:spcBef>
              <a:spcPct val="0"/>
            </a:spcBef>
            <a:spcAft>
              <a:spcPct val="15000"/>
            </a:spcAft>
            <a:buChar char="••"/>
          </a:pPr>
          <a:r>
            <a:rPr lang="fr-FR" sz="1000" kern="1200" dirty="0" smtClean="0"/>
            <a:t>Interne</a:t>
          </a:r>
          <a:endParaRPr lang="fr-FR" sz="1000" kern="1200" dirty="0"/>
        </a:p>
        <a:p>
          <a:pPr marL="57150" lvl="1" indent="-57150" algn="l" defTabSz="444500">
            <a:lnSpc>
              <a:spcPct val="90000"/>
            </a:lnSpc>
            <a:spcBef>
              <a:spcPct val="0"/>
            </a:spcBef>
            <a:spcAft>
              <a:spcPct val="15000"/>
            </a:spcAft>
            <a:buChar char="••"/>
          </a:pPr>
          <a:r>
            <a:rPr lang="fr-FR" sz="1000" kern="1200" dirty="0" smtClean="0"/>
            <a:t>Etudiant en médecine</a:t>
          </a:r>
          <a:endParaRPr lang="fr-FR" sz="1000" kern="1200" dirty="0"/>
        </a:p>
        <a:p>
          <a:pPr marL="57150" lvl="1" indent="-57150" algn="l" defTabSz="444500">
            <a:lnSpc>
              <a:spcPct val="90000"/>
            </a:lnSpc>
            <a:spcBef>
              <a:spcPct val="0"/>
            </a:spcBef>
            <a:spcAft>
              <a:spcPct val="15000"/>
            </a:spcAft>
            <a:buChar char="••"/>
          </a:pPr>
          <a:r>
            <a:rPr lang="fr-FR" sz="1000" kern="1200" dirty="0" smtClean="0"/>
            <a:t>Attaché</a:t>
          </a:r>
          <a:endParaRPr lang="fr-FR" sz="1000" kern="1200" dirty="0"/>
        </a:p>
        <a:p>
          <a:pPr marL="57150" lvl="1" indent="-57150" algn="l" defTabSz="444500">
            <a:lnSpc>
              <a:spcPct val="90000"/>
            </a:lnSpc>
            <a:spcBef>
              <a:spcPct val="0"/>
            </a:spcBef>
            <a:spcAft>
              <a:spcPct val="15000"/>
            </a:spcAft>
            <a:buChar char="••"/>
          </a:pPr>
          <a:r>
            <a:rPr lang="fr-FR" sz="1000" kern="1200" dirty="0" smtClean="0"/>
            <a:t>Sage-femme</a:t>
          </a:r>
          <a:endParaRPr lang="fr-FR" sz="1000" kern="1200" dirty="0"/>
        </a:p>
      </dsp:txBody>
      <dsp:txXfrm>
        <a:off x="5285383" y="1948"/>
        <a:ext cx="2446207" cy="1630805"/>
      </dsp:txXfrm>
    </dsp:sp>
    <dsp:sp modelId="{450ABA51-F7B1-405C-BE4D-93314978573E}">
      <dsp:nvSpPr>
        <dsp:cNvPr id="0" name=""/>
        <dsp:cNvSpPr/>
      </dsp:nvSpPr>
      <dsp:spPr>
        <a:xfrm>
          <a:off x="4030952" y="2015221"/>
          <a:ext cx="1630805" cy="1630805"/>
        </a:xfrm>
        <a:prstGeom prst="ellips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Equipe soignante</a:t>
          </a:r>
          <a:endParaRPr lang="fr-FR" sz="1500" kern="1200" dirty="0"/>
        </a:p>
      </dsp:txBody>
      <dsp:txXfrm>
        <a:off x="4269778" y="2254047"/>
        <a:ext cx="1153153" cy="1153153"/>
      </dsp:txXfrm>
    </dsp:sp>
    <dsp:sp modelId="{11F10B4E-D35D-4345-8D21-97A46AF8F8B9}">
      <dsp:nvSpPr>
        <dsp:cNvPr id="0" name=""/>
        <dsp:cNvSpPr/>
      </dsp:nvSpPr>
      <dsp:spPr>
        <a:xfrm>
          <a:off x="5824838" y="2015221"/>
          <a:ext cx="2446207" cy="163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44500">
            <a:lnSpc>
              <a:spcPct val="90000"/>
            </a:lnSpc>
            <a:spcBef>
              <a:spcPct val="0"/>
            </a:spcBef>
            <a:spcAft>
              <a:spcPct val="15000"/>
            </a:spcAft>
            <a:buChar char="••"/>
          </a:pPr>
          <a:r>
            <a:rPr lang="fr-FR" sz="1000" kern="1200" dirty="0" smtClean="0"/>
            <a:t>Cadre supérieur de santé</a:t>
          </a:r>
          <a:endParaRPr lang="fr-FR" sz="1000" kern="1200" dirty="0"/>
        </a:p>
        <a:p>
          <a:pPr marL="57150" lvl="1" indent="-57150" algn="l" defTabSz="444500">
            <a:lnSpc>
              <a:spcPct val="90000"/>
            </a:lnSpc>
            <a:spcBef>
              <a:spcPct val="0"/>
            </a:spcBef>
            <a:spcAft>
              <a:spcPct val="15000"/>
            </a:spcAft>
            <a:buChar char="••"/>
          </a:pPr>
          <a:r>
            <a:rPr lang="fr-FR" sz="1000" kern="1200" dirty="0" smtClean="0"/>
            <a:t>Infirmiers(es)</a:t>
          </a:r>
          <a:endParaRPr lang="fr-FR" sz="1000" kern="1200" dirty="0"/>
        </a:p>
        <a:p>
          <a:pPr marL="57150" lvl="1" indent="-57150" algn="l" defTabSz="444500">
            <a:lnSpc>
              <a:spcPct val="90000"/>
            </a:lnSpc>
            <a:spcBef>
              <a:spcPct val="0"/>
            </a:spcBef>
            <a:spcAft>
              <a:spcPct val="15000"/>
            </a:spcAft>
            <a:buChar char="••"/>
          </a:pPr>
          <a:r>
            <a:rPr lang="fr-FR" sz="1000" kern="1200" dirty="0" smtClean="0"/>
            <a:t>Aide soignant(e)</a:t>
          </a:r>
          <a:endParaRPr lang="fr-FR" sz="1000" kern="1200" dirty="0"/>
        </a:p>
        <a:p>
          <a:pPr marL="57150" lvl="1" indent="-57150" algn="l" defTabSz="444500">
            <a:lnSpc>
              <a:spcPct val="90000"/>
            </a:lnSpc>
            <a:spcBef>
              <a:spcPct val="0"/>
            </a:spcBef>
            <a:spcAft>
              <a:spcPct val="15000"/>
            </a:spcAft>
            <a:buChar char="••"/>
          </a:pPr>
          <a:r>
            <a:rPr lang="fr-FR" sz="1000" kern="1200" dirty="0" smtClean="0"/>
            <a:t>Agent services hospitaliers</a:t>
          </a:r>
          <a:endParaRPr lang="fr-FR" sz="1000" kern="1200" dirty="0"/>
        </a:p>
        <a:p>
          <a:pPr marL="57150" lvl="1" indent="-57150" algn="l" defTabSz="444500">
            <a:lnSpc>
              <a:spcPct val="90000"/>
            </a:lnSpc>
            <a:spcBef>
              <a:spcPct val="0"/>
            </a:spcBef>
            <a:spcAft>
              <a:spcPct val="15000"/>
            </a:spcAft>
            <a:buChar char="••"/>
          </a:pPr>
          <a:r>
            <a:rPr lang="fr-FR" sz="1000" kern="1200" dirty="0" smtClean="0"/>
            <a:t>Manipulateur électroradiologie</a:t>
          </a:r>
          <a:endParaRPr lang="fr-FR" sz="1000" kern="1200" dirty="0"/>
        </a:p>
        <a:p>
          <a:pPr marL="57150" lvl="1" indent="-57150" algn="l" defTabSz="444500">
            <a:lnSpc>
              <a:spcPct val="90000"/>
            </a:lnSpc>
            <a:spcBef>
              <a:spcPct val="0"/>
            </a:spcBef>
            <a:spcAft>
              <a:spcPct val="15000"/>
            </a:spcAft>
            <a:buChar char="••"/>
          </a:pPr>
          <a:r>
            <a:rPr lang="fr-FR" sz="1000" kern="1200" dirty="0" smtClean="0"/>
            <a:t>Techniciens de laboratoire</a:t>
          </a:r>
          <a:endParaRPr lang="fr-FR" sz="1000" kern="1200" dirty="0"/>
        </a:p>
        <a:p>
          <a:pPr marL="57150" lvl="1" indent="-57150" algn="l" defTabSz="444500">
            <a:lnSpc>
              <a:spcPct val="90000"/>
            </a:lnSpc>
            <a:spcBef>
              <a:spcPct val="0"/>
            </a:spcBef>
            <a:spcAft>
              <a:spcPct val="15000"/>
            </a:spcAft>
            <a:buChar char="••"/>
          </a:pPr>
          <a:r>
            <a:rPr lang="fr-FR" sz="1000" kern="1200" dirty="0" smtClean="0"/>
            <a:t>Diététicien et masseur kinésithérapeute</a:t>
          </a:r>
          <a:endParaRPr lang="fr-FR" sz="1000" kern="1200" dirty="0"/>
        </a:p>
        <a:p>
          <a:pPr marL="57150" lvl="1" indent="-57150" algn="l" defTabSz="444500">
            <a:lnSpc>
              <a:spcPct val="90000"/>
            </a:lnSpc>
            <a:spcBef>
              <a:spcPct val="0"/>
            </a:spcBef>
            <a:spcAft>
              <a:spcPct val="15000"/>
            </a:spcAft>
            <a:buChar char="••"/>
          </a:pPr>
          <a:r>
            <a:rPr lang="fr-FR" sz="1000" kern="1200" dirty="0" smtClean="0"/>
            <a:t>Psychologue</a:t>
          </a:r>
          <a:endParaRPr lang="fr-FR" sz="1000" kern="1200" dirty="0"/>
        </a:p>
        <a:p>
          <a:pPr marL="57150" lvl="1" indent="-57150" algn="l" defTabSz="444500">
            <a:lnSpc>
              <a:spcPct val="90000"/>
            </a:lnSpc>
            <a:spcBef>
              <a:spcPct val="0"/>
            </a:spcBef>
            <a:spcAft>
              <a:spcPct val="15000"/>
            </a:spcAft>
            <a:buChar char="••"/>
          </a:pPr>
          <a:r>
            <a:rPr lang="fr-FR" sz="1000" kern="1200" dirty="0" smtClean="0"/>
            <a:t>Secrétaire médicale</a:t>
          </a:r>
          <a:endParaRPr lang="fr-FR" sz="1000" kern="1200" dirty="0"/>
        </a:p>
        <a:p>
          <a:pPr marL="57150" lvl="1" indent="-57150" algn="l" defTabSz="444500">
            <a:lnSpc>
              <a:spcPct val="90000"/>
            </a:lnSpc>
            <a:spcBef>
              <a:spcPct val="0"/>
            </a:spcBef>
            <a:spcAft>
              <a:spcPct val="15000"/>
            </a:spcAft>
            <a:buChar char="••"/>
          </a:pPr>
          <a:r>
            <a:rPr lang="fr-FR" sz="1000" kern="1200" dirty="0" smtClean="0"/>
            <a:t>Brancardier</a:t>
          </a:r>
          <a:endParaRPr lang="fr-FR" sz="1000" kern="1200" dirty="0"/>
        </a:p>
      </dsp:txBody>
      <dsp:txXfrm>
        <a:off x="5824838" y="2015221"/>
        <a:ext cx="2446207" cy="1630805"/>
      </dsp:txXfrm>
    </dsp:sp>
    <dsp:sp modelId="{AD17D503-75AB-4A86-A6EF-507990A99B67}">
      <dsp:nvSpPr>
        <dsp:cNvPr id="0" name=""/>
        <dsp:cNvSpPr/>
      </dsp:nvSpPr>
      <dsp:spPr>
        <a:xfrm>
          <a:off x="3491498" y="4028494"/>
          <a:ext cx="1630805" cy="1630805"/>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smtClean="0"/>
            <a:t>Administratifs</a:t>
          </a:r>
          <a:endParaRPr lang="fr-FR" sz="1500" kern="1200" dirty="0"/>
        </a:p>
      </dsp:txBody>
      <dsp:txXfrm>
        <a:off x="3730324" y="4267320"/>
        <a:ext cx="1153153" cy="1153153"/>
      </dsp:txXfrm>
    </dsp:sp>
    <dsp:sp modelId="{8AF5F160-6300-440C-90FA-5F676A0DDC86}">
      <dsp:nvSpPr>
        <dsp:cNvPr id="0" name=""/>
        <dsp:cNvSpPr/>
      </dsp:nvSpPr>
      <dsp:spPr>
        <a:xfrm>
          <a:off x="5285383" y="4028494"/>
          <a:ext cx="2446207" cy="163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Agent administratif</a:t>
          </a:r>
          <a:endParaRPr lang="fr-FR" sz="1200" kern="1200" dirty="0"/>
        </a:p>
        <a:p>
          <a:pPr marL="114300" lvl="1" indent="-114300" algn="l" defTabSz="533400">
            <a:lnSpc>
              <a:spcPct val="90000"/>
            </a:lnSpc>
            <a:spcBef>
              <a:spcPct val="0"/>
            </a:spcBef>
            <a:spcAft>
              <a:spcPct val="15000"/>
            </a:spcAft>
            <a:buChar char="••"/>
          </a:pPr>
          <a:r>
            <a:rPr lang="fr-FR" sz="1200" kern="1200" dirty="0" smtClean="0"/>
            <a:t>Assistant social</a:t>
          </a:r>
          <a:endParaRPr lang="fr-FR" sz="1200" kern="1200" dirty="0"/>
        </a:p>
        <a:p>
          <a:pPr marL="114300" lvl="1" indent="-114300" algn="l" defTabSz="533400">
            <a:lnSpc>
              <a:spcPct val="90000"/>
            </a:lnSpc>
            <a:spcBef>
              <a:spcPct val="0"/>
            </a:spcBef>
            <a:spcAft>
              <a:spcPct val="15000"/>
            </a:spcAft>
            <a:buChar char="••"/>
          </a:pPr>
          <a:r>
            <a:rPr lang="fr-FR" sz="1200" kern="1200" dirty="0" smtClean="0"/>
            <a:t>Représentant des usager / Médiateur</a:t>
          </a:r>
          <a:endParaRPr lang="fr-FR" sz="1200" kern="1200" dirty="0"/>
        </a:p>
      </dsp:txBody>
      <dsp:txXfrm>
        <a:off x="5285383" y="4028494"/>
        <a:ext cx="2446207" cy="163080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673F880-5D40-4A85-A458-0E0F3A6024F2}"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88435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73F880-5D40-4A85-A458-0E0F3A6024F2}"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16765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73F880-5D40-4A85-A458-0E0F3A6024F2}"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161603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73F880-5D40-4A85-A458-0E0F3A6024F2}"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264989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673F880-5D40-4A85-A458-0E0F3A6024F2}" type="datetimeFigureOut">
              <a:rPr lang="fr-FR" smtClean="0"/>
              <a:t>30/05/2018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95851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673F880-5D40-4A85-A458-0E0F3A6024F2}"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60658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673F880-5D40-4A85-A458-0E0F3A6024F2}" type="datetimeFigureOut">
              <a:rPr lang="fr-FR" smtClean="0"/>
              <a:t>30/05/2018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270558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673F880-5D40-4A85-A458-0E0F3A6024F2}" type="datetimeFigureOut">
              <a:rPr lang="fr-FR" smtClean="0"/>
              <a:t>30/05/2018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358749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73F880-5D40-4A85-A458-0E0F3A6024F2}" type="datetimeFigureOut">
              <a:rPr lang="fr-FR" smtClean="0"/>
              <a:t>30/05/2018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518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673F880-5D40-4A85-A458-0E0F3A6024F2}"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424954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673F880-5D40-4A85-A458-0E0F3A6024F2}" type="datetimeFigureOut">
              <a:rPr lang="fr-FR" smtClean="0"/>
              <a:t>30/05/2018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6E25E4-6B0C-4809-BCAC-D6AC18CC0FB6}" type="slidenum">
              <a:rPr lang="fr-FR" smtClean="0"/>
              <a:t>‹N°›</a:t>
            </a:fld>
            <a:endParaRPr lang="fr-FR"/>
          </a:p>
        </p:txBody>
      </p:sp>
    </p:spTree>
    <p:extLst>
      <p:ext uri="{BB962C8B-B14F-4D97-AF65-F5344CB8AC3E}">
        <p14:creationId xmlns:p14="http://schemas.microsoft.com/office/powerpoint/2010/main" val="147092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3F880-5D40-4A85-A458-0E0F3A6024F2}" type="datetimeFigureOut">
              <a:rPr lang="fr-FR" smtClean="0"/>
              <a:t>30/05/2018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25E4-6B0C-4809-BCAC-D6AC18CC0FB6}" type="slidenum">
              <a:rPr lang="fr-FR" smtClean="0"/>
              <a:t>‹N°›</a:t>
            </a:fld>
            <a:endParaRPr lang="fr-FR"/>
          </a:p>
        </p:txBody>
      </p:sp>
    </p:spTree>
    <p:extLst>
      <p:ext uri="{BB962C8B-B14F-4D97-AF65-F5344CB8AC3E}">
        <p14:creationId xmlns:p14="http://schemas.microsoft.com/office/powerpoint/2010/main" val="2760785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sz="5400" b="1" dirty="0" smtClean="0">
                <a:effectLst>
                  <a:outerShdw blurRad="38100" dist="38100" dir="2700000" algn="tl">
                    <a:srgbClr val="000000">
                      <a:alpha val="43137"/>
                    </a:srgbClr>
                  </a:outerShdw>
                </a:effectLst>
              </a:rPr>
              <a:t>Le personnel en milieu hospitalier</a:t>
            </a:r>
            <a:endParaRPr lang="fr-FR" sz="5400" b="1"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330"/>
            <a:ext cx="812454" cy="45665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645024"/>
            <a:ext cx="5277966" cy="2638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96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Répartitions des effectifs</a:t>
            </a:r>
            <a:endParaRPr lang="fr-FR" dirty="0"/>
          </a:p>
        </p:txBody>
      </p:sp>
      <p:graphicFrame>
        <p:nvGraphicFramePr>
          <p:cNvPr id="4" name="Diagramme 3"/>
          <p:cNvGraphicFramePr/>
          <p:nvPr>
            <p:extLst>
              <p:ext uri="{D42A27DB-BD31-4B8C-83A1-F6EECF244321}">
                <p14:modId xmlns:p14="http://schemas.microsoft.com/office/powerpoint/2010/main" val="2541134561"/>
              </p:ext>
            </p:extLst>
          </p:nvPr>
        </p:nvGraphicFramePr>
        <p:xfrm>
          <a:off x="107504" y="1196752"/>
          <a:ext cx="9036496" cy="5661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llipse 5"/>
          <p:cNvSpPr/>
          <p:nvPr/>
        </p:nvSpPr>
        <p:spPr>
          <a:xfrm>
            <a:off x="1115616" y="3068960"/>
            <a:ext cx="2304255" cy="1944216"/>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Structures du secteur Sanitaire</a:t>
            </a:r>
            <a:endParaRPr lang="fr-FR" dirty="0"/>
          </a:p>
        </p:txBody>
      </p:sp>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512" y="9330"/>
            <a:ext cx="812454" cy="456655"/>
          </a:xfrm>
          <a:prstGeom prst="rect">
            <a:avLst/>
          </a:prstGeom>
        </p:spPr>
      </p:pic>
    </p:spTree>
    <p:extLst>
      <p:ext uri="{BB962C8B-B14F-4D97-AF65-F5344CB8AC3E}">
        <p14:creationId xmlns:p14="http://schemas.microsoft.com/office/powerpoint/2010/main" val="30087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412776"/>
            <a:ext cx="8435280" cy="5445224"/>
          </a:xfrm>
        </p:spPr>
        <p:txBody>
          <a:bodyPr>
            <a:noAutofit/>
          </a:bodyPr>
          <a:lstStyle/>
          <a:p>
            <a:pPr marL="0" indent="0">
              <a:buNone/>
            </a:pPr>
            <a:r>
              <a:rPr lang="fr-FR" sz="1400" dirty="0" smtClean="0"/>
              <a:t>Elle se réunit régulièrement pour faire le point sur l’état de santé du patient et prendre les décisions nécessaires. Elle est en contact avec le médecin traitant, en accord avec le patient. L'équipe médicale, dont la composition varie selon le type d'hôpital et de service, regroupe :</a:t>
            </a:r>
          </a:p>
          <a:p>
            <a:r>
              <a:rPr lang="fr-FR" sz="1400" b="1" dirty="0" smtClean="0"/>
              <a:t>Le chef de service </a:t>
            </a:r>
            <a:r>
              <a:rPr lang="fr-FR" sz="1400" dirty="0" smtClean="0"/>
              <a:t>est le responsable de l'organisation générale du service et des traitements médicaux qui y sont dispensés. Dans les centres hospitalo-universitaires (CHU), il est également professeur de médecine. Le chef de service est assisté d'un ou plusieurs médecins.</a:t>
            </a:r>
          </a:p>
          <a:p>
            <a:r>
              <a:rPr lang="fr-FR" sz="1400" b="1" dirty="0" smtClean="0"/>
              <a:t>Les médecins </a:t>
            </a:r>
            <a:r>
              <a:rPr lang="fr-FR" sz="1400" dirty="0" smtClean="0"/>
              <a:t>de toutes les spécialités présentes sur la structure.</a:t>
            </a:r>
          </a:p>
          <a:p>
            <a:r>
              <a:rPr lang="fr-FR" sz="1400" b="1" dirty="0" smtClean="0"/>
              <a:t>L'anesthésiste</a:t>
            </a:r>
            <a:r>
              <a:rPr lang="fr-FR" sz="1400" dirty="0" smtClean="0"/>
              <a:t> est un médecin spécialiste. Il se renseigne sur les antécédents médicaux et chirurgicaux du patient et explique son rôle avant, pendant et après l'intervention. Au début de l'intervention chirurgicale, il pratiquera l'anesthésie (locale ou générale selon la nature de l'opération) et suivra le patient jusqu'à son réveil.</a:t>
            </a:r>
          </a:p>
          <a:p>
            <a:r>
              <a:rPr lang="fr-FR" sz="1400" b="1" dirty="0" smtClean="0"/>
              <a:t>Le chef de clinique </a:t>
            </a:r>
            <a:r>
              <a:rPr lang="fr-FR" sz="1400" dirty="0" smtClean="0"/>
              <a:t>exerce sa spécialité en supervisant internes et étudiants, et en veillant au fonctionnement quotidien du service. Il assure un enseignement à la faculté et souvent une activité de recherche.</a:t>
            </a:r>
          </a:p>
          <a:p>
            <a:r>
              <a:rPr lang="fr-FR" sz="1400" b="1" dirty="0" smtClean="0"/>
              <a:t>L'interne </a:t>
            </a:r>
            <a:r>
              <a:rPr lang="fr-FR" sz="1400" dirty="0" smtClean="0"/>
              <a:t>est un médecin en formation générale ou spécialisée. Il a déjà effectué six ans d'études de médecine. Il examine chaque jour le patient pendant la visite et chaque fois que son état de santé le nécessite.</a:t>
            </a:r>
          </a:p>
          <a:p>
            <a:r>
              <a:rPr lang="fr-FR" sz="1400" b="1" dirty="0" smtClean="0"/>
              <a:t>L'étudiant en médecine </a:t>
            </a:r>
            <a:r>
              <a:rPr lang="fr-FR" sz="1400" dirty="0" smtClean="0"/>
              <a:t>(ou externe) est un futur médecin en cours de formation dans le service. Il peut participer aux actes médicaux sous la responsabilité des médecins et en fonction de son niveau de qualification.</a:t>
            </a:r>
          </a:p>
          <a:p>
            <a:r>
              <a:rPr lang="fr-FR" sz="1400" b="1" dirty="0" smtClean="0"/>
              <a:t>L'attaché </a:t>
            </a:r>
            <a:r>
              <a:rPr lang="fr-FR" sz="1400" dirty="0" smtClean="0"/>
              <a:t>est un médecin de ville qui travaille à temps partiel à l'hôpital, en assurant des consultations ou en pratiquant certains examens.</a:t>
            </a:r>
          </a:p>
          <a:p>
            <a:r>
              <a:rPr lang="fr-FR" sz="1400" b="1" dirty="0" smtClean="0"/>
              <a:t>La sage-femme </a:t>
            </a:r>
            <a:r>
              <a:rPr lang="fr-FR" sz="1400" dirty="0" smtClean="0"/>
              <a:t>assure, dans les maternités, les accouchements avec le gynécologue-obstétricien.</a:t>
            </a:r>
          </a:p>
        </p:txBody>
      </p:sp>
      <p:sp>
        <p:nvSpPr>
          <p:cNvPr id="5" name="Titre 1"/>
          <p:cNvSpPr>
            <a:spLocks noGrp="1"/>
          </p:cNvSpPr>
          <p:nvPr>
            <p:ph type="title"/>
          </p:nvPr>
        </p:nvSpPr>
        <p:spPr>
          <a:xfrm>
            <a:off x="457200" y="274638"/>
            <a:ext cx="8229600" cy="1143000"/>
          </a:xfrm>
        </p:spPr>
        <p:txBody>
          <a:bodyPr/>
          <a:lstStyle/>
          <a:p>
            <a:r>
              <a:rPr lang="fr-FR" dirty="0" smtClean="0"/>
              <a:t>L’équipe médicale</a:t>
            </a:r>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330"/>
            <a:ext cx="812454" cy="456655"/>
          </a:xfrm>
          <a:prstGeom prst="rect">
            <a:avLst/>
          </a:prstGeom>
        </p:spPr>
      </p:pic>
    </p:spTree>
    <p:extLst>
      <p:ext uri="{BB962C8B-B14F-4D97-AF65-F5344CB8AC3E}">
        <p14:creationId xmlns:p14="http://schemas.microsoft.com/office/powerpoint/2010/main" val="369694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L’équipe médicale</a:t>
            </a:r>
            <a:endParaRPr lang="fr-FR" dirty="0"/>
          </a:p>
        </p:txBody>
      </p:sp>
      <p:sp>
        <p:nvSpPr>
          <p:cNvPr id="3" name="Espace réservé du contenu 2"/>
          <p:cNvSpPr>
            <a:spLocks noGrp="1"/>
          </p:cNvSpPr>
          <p:nvPr>
            <p:ph idx="1"/>
          </p:nvPr>
        </p:nvSpPr>
        <p:spPr/>
        <p:txBody>
          <a:bodyPr/>
          <a:lstStyle/>
          <a:p>
            <a:pPr marL="0" indent="0" algn="just">
              <a:buNone/>
            </a:pPr>
            <a:r>
              <a:rPr lang="fr-FR" b="1" u="sng" dirty="0" smtClean="0"/>
              <a:t>Important :</a:t>
            </a:r>
          </a:p>
          <a:p>
            <a:pPr marL="0" indent="0" algn="just">
              <a:buNone/>
            </a:pPr>
            <a:endParaRPr lang="fr-FR" dirty="0"/>
          </a:p>
          <a:p>
            <a:pPr marL="0" indent="0" algn="just">
              <a:buNone/>
            </a:pPr>
            <a:r>
              <a:rPr lang="fr-FR" dirty="0" smtClean="0"/>
              <a:t>Le patient a toujours le droit d'être informé sur sa maladie et son traitement : ces renseignements peuvent être donnés par l'interne lors de sa visite quotidienne ou par les autres médecins du service à la demande.</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330"/>
            <a:ext cx="812454" cy="456655"/>
          </a:xfrm>
          <a:prstGeom prst="rect">
            <a:avLst/>
          </a:prstGeom>
        </p:spPr>
      </p:pic>
    </p:spTree>
    <p:extLst>
      <p:ext uri="{BB962C8B-B14F-4D97-AF65-F5344CB8AC3E}">
        <p14:creationId xmlns:p14="http://schemas.microsoft.com/office/powerpoint/2010/main" val="53612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L'équipe soignante</a:t>
            </a:r>
            <a:endParaRPr lang="fr-FR" dirty="0"/>
          </a:p>
        </p:txBody>
      </p:sp>
      <p:sp>
        <p:nvSpPr>
          <p:cNvPr id="3" name="Espace réservé du contenu 2"/>
          <p:cNvSpPr>
            <a:spLocks noGrp="1"/>
          </p:cNvSpPr>
          <p:nvPr>
            <p:ph idx="1"/>
          </p:nvPr>
        </p:nvSpPr>
        <p:spPr>
          <a:xfrm>
            <a:off x="457200" y="1600200"/>
            <a:ext cx="8435280" cy="4997152"/>
          </a:xfrm>
        </p:spPr>
        <p:txBody>
          <a:bodyPr>
            <a:noAutofit/>
          </a:bodyPr>
          <a:lstStyle/>
          <a:p>
            <a:pPr marL="0" indent="0" algn="just">
              <a:buNone/>
            </a:pPr>
            <a:r>
              <a:rPr lang="fr-FR" sz="1500" dirty="0" smtClean="0"/>
              <a:t>Placée sous l’autorité du chef de service et collaborant étroitement avec l’équipe médicale, elle regroupe différentes catégories de personnels paramédicaux et de service.  Elle comprend notamment :</a:t>
            </a:r>
          </a:p>
          <a:p>
            <a:pPr algn="just"/>
            <a:r>
              <a:rPr lang="fr-FR" sz="1500" b="1" dirty="0" smtClean="0"/>
              <a:t>Le cadre supérieur de santé</a:t>
            </a:r>
            <a:r>
              <a:rPr lang="fr-FR" sz="1500" dirty="0" smtClean="0"/>
              <a:t>, collaborateur du chef de service, coordonne l'organisation et la mise en œuvre des soins infirmiers. Il peut être assisté de cadres de santé à qui le patient peut s’adresser pour tout ce qui concerne les soins et le déroulement de son séjour.</a:t>
            </a:r>
          </a:p>
          <a:p>
            <a:pPr algn="just"/>
            <a:r>
              <a:rPr lang="fr-FR" sz="1500" b="1" dirty="0" smtClean="0"/>
              <a:t>Les infirmières ou infirmiers </a:t>
            </a:r>
            <a:r>
              <a:rPr lang="fr-FR" sz="1500" dirty="0" smtClean="0"/>
              <a:t>dispensent les soins et les traitements prescrits par le médecin. Ils exercent aussi une surveillance constante et peuvent donner au patient des conseils relatifs à sa santé.</a:t>
            </a:r>
          </a:p>
          <a:p>
            <a:pPr algn="just"/>
            <a:r>
              <a:rPr lang="fr-FR" sz="1500" b="1" dirty="0" smtClean="0"/>
              <a:t>Les aides soignants </a:t>
            </a:r>
            <a:r>
              <a:rPr lang="fr-FR" sz="1500" dirty="0" smtClean="0"/>
              <a:t>accompagnent les infirmières lors des soins. Ils répondent aux besoins essentiels du patient - repas, toilette, confort - et prennent soin de son environnement.</a:t>
            </a:r>
          </a:p>
          <a:p>
            <a:pPr algn="just"/>
            <a:r>
              <a:rPr lang="fr-FR" sz="1500" b="1" dirty="0" smtClean="0"/>
              <a:t>Les agents des services hospitaliers </a:t>
            </a:r>
            <a:r>
              <a:rPr lang="fr-FR" sz="1500" dirty="0" smtClean="0"/>
              <a:t>s'occupent de l'hygiène des locaux et contribuent au confort du patient.</a:t>
            </a:r>
          </a:p>
          <a:p>
            <a:pPr algn="just"/>
            <a:r>
              <a:rPr lang="fr-FR" sz="1500" b="1" dirty="0" smtClean="0"/>
              <a:t>Les manipulateurs en électroradiologie médicale et les techniciens de laboratoire </a:t>
            </a:r>
            <a:r>
              <a:rPr lang="fr-FR" sz="1500" dirty="0" smtClean="0"/>
              <a:t>participent directement à l'élaboration du diagnostic en réalisant les examens prescrits par l'équipe médicale.</a:t>
            </a:r>
          </a:p>
          <a:p>
            <a:pPr algn="just"/>
            <a:r>
              <a:rPr lang="fr-FR" sz="1500" b="1" dirty="0" smtClean="0"/>
              <a:t>Les diététiciens, les masseurs kinésithérapeutes et les autres professionnels de rééducation </a:t>
            </a:r>
            <a:r>
              <a:rPr lang="fr-FR" sz="1500" dirty="0" smtClean="0"/>
              <a:t>peuvent intervenir sur prescription médicale.</a:t>
            </a:r>
          </a:p>
          <a:p>
            <a:pPr algn="just"/>
            <a:r>
              <a:rPr lang="fr-FR" sz="1500" b="1" dirty="0" smtClean="0"/>
              <a:t>Les psychologues</a:t>
            </a:r>
            <a:r>
              <a:rPr lang="fr-FR" sz="1500" dirty="0" smtClean="0"/>
              <a:t> interviennent, sur prescription médicale, pour aider le patient dans l'approche de sa maladie ou des difficultés qu'elle engendre.</a:t>
            </a:r>
          </a:p>
          <a:p>
            <a:pPr algn="just"/>
            <a:r>
              <a:rPr lang="fr-FR" sz="1500" b="1" dirty="0" smtClean="0"/>
              <a:t>La secrétaire médicale </a:t>
            </a:r>
            <a:r>
              <a:rPr lang="fr-FR" sz="1500" dirty="0" smtClean="0"/>
              <a:t>est l'interlocutrice qui assure le relais entre l'équipe médicale du service hospitalier et le médecin traitant.</a:t>
            </a:r>
          </a:p>
          <a:p>
            <a:pPr algn="just"/>
            <a:r>
              <a:rPr lang="fr-FR" sz="1500" b="1" dirty="0" smtClean="0"/>
              <a:t>Les brancardiers </a:t>
            </a:r>
            <a:r>
              <a:rPr lang="fr-FR" sz="1500" dirty="0" smtClean="0"/>
              <a:t>accompagnent le patient dans ses différents rendez-vous au sein de l'établissement.</a:t>
            </a:r>
          </a:p>
          <a:p>
            <a:pPr algn="just"/>
            <a:endParaRPr lang="fr-FR" sz="15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330"/>
            <a:ext cx="812454" cy="456655"/>
          </a:xfrm>
          <a:prstGeom prst="rect">
            <a:avLst/>
          </a:prstGeom>
        </p:spPr>
      </p:pic>
    </p:spTree>
    <p:extLst>
      <p:ext uri="{BB962C8B-B14F-4D97-AF65-F5344CB8AC3E}">
        <p14:creationId xmlns:p14="http://schemas.microsoft.com/office/powerpoint/2010/main" val="33468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 Les interlocuteurs administratifs</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Ils assurent toutes les formalités nécessaires à l’admission du patient, sa sortie et sa prise en charge par l'assurance maladie.</a:t>
            </a:r>
          </a:p>
          <a:p>
            <a:pPr marL="0" indent="0" algn="just">
              <a:buNone/>
            </a:pPr>
            <a:endParaRPr lang="fr-FR" dirty="0" smtClean="0"/>
          </a:p>
          <a:p>
            <a:pPr algn="just"/>
            <a:r>
              <a:rPr lang="fr-FR" b="1" dirty="0" smtClean="0"/>
              <a:t>Les agents administratifs</a:t>
            </a:r>
            <a:r>
              <a:rPr lang="fr-FR" dirty="0" smtClean="0"/>
              <a:t> effectuent les formalités administratives au bureau des admissions et au service des frais de séjour.</a:t>
            </a:r>
          </a:p>
          <a:p>
            <a:pPr algn="just"/>
            <a:r>
              <a:rPr lang="fr-FR" b="1" dirty="0" smtClean="0"/>
              <a:t>L'assistant social </a:t>
            </a:r>
            <a:r>
              <a:rPr lang="fr-FR" dirty="0" smtClean="0"/>
              <a:t>fait le lien entre l'hôpital et la vie extérieure. Il ou elle intervient, à la demande, pour faciliter l'accès aux droits (couverture maladie), l'aide à la vie quotidienne ou l'organisation de la sortie. Si nécessaire, elle se charge de rechercher une place dans un établissement de suite ou de rééducation.</a:t>
            </a:r>
          </a:p>
          <a:p>
            <a:pPr algn="just"/>
            <a:r>
              <a:rPr lang="fr-FR" b="1" dirty="0" smtClean="0"/>
              <a:t>Les représentants des usagers et le médiateur médical </a:t>
            </a:r>
            <a:r>
              <a:rPr lang="fr-FR" dirty="0" smtClean="0"/>
              <a:t>représentent et défendent les droits des usagers ; ils recueillent également leurs doléances.</a:t>
            </a:r>
          </a:p>
          <a:p>
            <a:pPr algn="just"/>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330"/>
            <a:ext cx="812454" cy="456655"/>
          </a:xfrm>
          <a:prstGeom prst="rect">
            <a:avLst/>
          </a:prstGeom>
        </p:spPr>
      </p:pic>
    </p:spTree>
    <p:extLst>
      <p:ext uri="{BB962C8B-B14F-4D97-AF65-F5344CB8AC3E}">
        <p14:creationId xmlns:p14="http://schemas.microsoft.com/office/powerpoint/2010/main" val="39636829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15</TotalTime>
  <Words>817</Words>
  <Application>Microsoft Office PowerPoint</Application>
  <PresentationFormat>Affichage à l'écran (4:3)</PresentationFormat>
  <Paragraphs>58</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Le personnel en milieu hospitalier</vt:lpstr>
      <vt:lpstr>Répartitions des effectifs</vt:lpstr>
      <vt:lpstr>L’équipe médicale</vt:lpstr>
      <vt:lpstr>L’équipe médicale</vt:lpstr>
      <vt:lpstr> L'équipe soignante</vt:lpstr>
      <vt:lpstr> Les interlocuteurs administratifs</vt:lpstr>
    </vt:vector>
  </TitlesOfParts>
  <Company>AFPA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personnel en milieu hospitalier</dc:title>
  <dc:creator>Rougny Nadege</dc:creator>
  <cp:lastModifiedBy>Rougny Nadege</cp:lastModifiedBy>
  <cp:revision>2</cp:revision>
  <dcterms:created xsi:type="dcterms:W3CDTF">2018-05-30T12:33:14Z</dcterms:created>
  <dcterms:modified xsi:type="dcterms:W3CDTF">2018-05-30T12:48:56Z</dcterms:modified>
</cp:coreProperties>
</file>