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283" r:id="rId2"/>
    <p:sldId id="259" r:id="rId3"/>
    <p:sldId id="257" r:id="rId4"/>
    <p:sldId id="277" r:id="rId5"/>
    <p:sldId id="260" r:id="rId6"/>
    <p:sldId id="261" r:id="rId7"/>
    <p:sldId id="262" r:id="rId8"/>
    <p:sldId id="271" r:id="rId9"/>
    <p:sldId id="267" r:id="rId10"/>
    <p:sldId id="264" r:id="rId11"/>
    <p:sldId id="269" r:id="rId12"/>
    <p:sldId id="263" r:id="rId13"/>
    <p:sldId id="265" r:id="rId14"/>
    <p:sldId id="273" r:id="rId15"/>
    <p:sldId id="276" r:id="rId16"/>
    <p:sldId id="281" r:id="rId17"/>
    <p:sldId id="282" r:id="rId18"/>
    <p:sldId id="284" r:id="rId19"/>
  </p:sldIdLst>
  <p:sldSz cx="9144000" cy="6858000" type="screen4x3"/>
  <p:notesSz cx="6805613" cy="99441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>
        <p:scale>
          <a:sx n="80" d="100"/>
          <a:sy n="80" d="100"/>
        </p:scale>
        <p:origin x="-222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333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96689-7A2A-45D4-B2AF-D0787FB3763C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4594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333" y="9444594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56D07-3FA5-42EB-8156-903C448AE8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474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1-31T19:42:35.796"/>
    </inkml:context>
    <inkml:brush xml:id="br0">
      <inkml:brushProperty name="width" value="0.05292" units="cm"/>
      <inkml:brushProperty name="height" value="0.05292" units="cm"/>
      <inkml:brushProperty name="color" value="#FFC42F"/>
      <inkml:brushProperty name="fitToCurve" value="1"/>
      <inkml:brushProperty name="ignorePressure" value="1"/>
    </inkml:brush>
  </inkml:definitions>
  <inkml:trace contextRef="#ctx0" brushRef="#br0">0 519,'0'-24,"0"0,0 24,0-24,0 24,0-24,0 24,0-25,0 1,0 24,0 0,0-24,0 0,0 24,0-24,0 24,0-25,0 25,0-24,0 24,0-24,0 0,0 24,0-25,0 25,0-24,0 24,0-24,0 0,0 24,0-24,0-1,0 25,0-24</inkml:trace>
  <inkml:trace contextRef="#ctx0" brushRef="#br0" timeOffset="2469">0 568,'25'0,"-25"0,25 0,0 0,-1 0,1 0,-25 0,25 0,-25 0</inkml:trace>
  <inkml:trace contextRef="#ctx0" brushRef="#br0" timeOffset="4313">50 277,'0'0,"0"0,0 0,25 0,-25 0,0 0,0 0,24 0,-24 0,0 0,0 0,0 0,25 0,-25 25,25-25,-25 24,0-24,0 0,0 24,0-24,0 0,0 0,0 24,0-24,0 0,0 24,0-24,0 0,0 25,0-25,0 0,0 24,0-24,0 0,0 0,0 24,0-24,0 0,0 24,0-24</inkml:trace>
  <inkml:trace contextRef="#ctx0" brushRef="#br0" timeOffset="7125">0 471,'0'-24,"0"0,0 24,0-25,0 25,0 0,0-24,0 0,0 24,0-24,0 0,0 24,0-25,0 1,0 24,0 0,0-24,0 0,0 24,0-25,0 25,0-24,0 0,0 24,0-24,0 24,0-24,0-1,0 25,0-24,0 24,0-24,0 24,0 0,0 24,0-24,0 0,0 24,0-24,0 25,0-25,0 24,0-24,0 24,0 0,0-24,0 0,0 0,0 24,0-24,0 25,0-25,0 24,0-24,0 24,0 0,0-24,0 25,0-25,0 0,0 0,0 24,0-24,0 24,0-24,0 0,0 0,0 24,0-24,0 24,0-24,0 0,0 25,0-25,0 24,0-24,0 24,0-24,0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33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3448"/>
            <a:ext cx="5444490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594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33" y="9444594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E566BB6-8515-4E2C-BD4F-41BFB1F7CC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216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fr-FR" smtClean="0">
              <a:latin typeface="Arial" pitchFamily="34" charset="0"/>
            </a:endParaRPr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12EA3-D31D-4F23-94DE-C87B5D28AB51}" type="slidenum">
              <a:rPr lang="fr-FR" smtClean="0">
                <a:latin typeface="Arial" pitchFamily="34" charset="0"/>
              </a:rPr>
              <a:pPr/>
              <a:t>1</a:t>
            </a:fld>
            <a:endParaRPr lang="fr-F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35DC1-E2A3-4AF8-A76A-22F7F14C28A4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A1E5D-B914-4A04-90A1-7740D4D10284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39A58-86DE-4128-B639-07D9ABB4A478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9CEC9-897F-4210-8C45-EC0EB3B2A9AC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B05F3-4D1D-48CB-9AB2-DBC3AE93EB75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C3213-42D2-4DFB-A81F-3085EC5E1165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0DE7C-B889-492A-9EE0-4D9B41FBB2C2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66BB6-8515-4E2C-BD4F-41BFB1F7CC39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66BB6-8515-4E2C-BD4F-41BFB1F7CC39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B5AF9-D60D-4F6A-A23F-DDB806D44322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BB933-3D2A-46E3-B096-B5EDDD637438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ACE9F-2B3E-4B2A-BFB5-4967DD3F8DA2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F3A4C7-7535-4ED8-B5EC-171BE7BC183A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8967C-0CBB-4F81-9D19-5646BC6900E3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20417-DB78-47BE-A804-72118575F0D4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AA2F-B663-4FE2-93AA-AF85F0E87D30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77201-0C10-48B0-AB0F-CD0F9497347C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>
            <a:lvl1pPr>
              <a:defRPr>
                <a:effectLst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>
          <a:xfrm>
            <a:off x="0" y="6569075"/>
            <a:ext cx="1115616" cy="2889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0222CB31-608E-44D0-8437-F98B57F12E7F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349552" y="6566488"/>
            <a:ext cx="758952" cy="2468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D88D756F-19EC-472F-A6A5-8C962E6430D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8" name="Image 7" descr="00AFPA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4664" cy="404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0" y="6569075"/>
            <a:ext cx="1043608" cy="288925"/>
          </a:xfrm>
        </p:spPr>
        <p:txBody>
          <a:bodyPr/>
          <a:lstStyle>
            <a:lvl1pPr>
              <a:defRPr sz="1200" i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D6EFDF64-CDDD-4956-B11E-A7D89DCE0596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7500958" y="0"/>
            <a:ext cx="1643042" cy="332656"/>
          </a:xfrm>
        </p:spPr>
        <p:txBody>
          <a:bodyPr/>
          <a:lstStyle>
            <a:lvl1pPr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349552" y="6566488"/>
            <a:ext cx="758952" cy="246888"/>
          </a:xfrm>
        </p:spPr>
        <p:txBody>
          <a:bodyPr/>
          <a:lstStyle>
            <a:lvl1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B1780787-F1CC-46F2-A183-E7F6F17B13F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158680" cy="841248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>
          <a:xfrm>
            <a:off x="0" y="6569075"/>
            <a:ext cx="899592" cy="288925"/>
          </a:xfrm>
        </p:spPr>
        <p:txBody>
          <a:bodyPr/>
          <a:lstStyle>
            <a:lvl1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81A698B-7406-4762-8C58-FE939D68AC29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5791200" y="0"/>
            <a:ext cx="3352800" cy="288925"/>
          </a:xfrm>
        </p:spPr>
        <p:txBody>
          <a:bodyPr/>
          <a:lstStyle>
            <a:lvl1pPr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>
          <a:xfrm>
            <a:off x="8316416" y="6597352"/>
            <a:ext cx="762000" cy="244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5740EB82-FFA8-4DB8-83B4-353F10EAA20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0" y="6569075"/>
            <a:ext cx="1043608" cy="288925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3DCEBAAC-9F70-4A94-B168-C1E44E92D882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>
          <a:xfrm>
            <a:off x="5791200" y="0"/>
            <a:ext cx="3352800" cy="288925"/>
          </a:xfrm>
        </p:spPr>
        <p:txBody>
          <a:bodyPr/>
          <a:lstStyle>
            <a:lvl1pPr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46504" y="6568901"/>
            <a:ext cx="762000" cy="244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D91884F7-0F7B-4176-A8A0-0B27AECD0E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" name="Image 4" descr="00AFPA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4664" cy="4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69075"/>
            <a:ext cx="1187624" cy="288925"/>
          </a:xfrm>
          <a:ln/>
        </p:spPr>
        <p:txBody>
          <a:bodyPr/>
          <a:lstStyle>
            <a:lvl1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D67965C1-5048-4F40-99E2-145119CF212B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812360" y="43731"/>
            <a:ext cx="1336576" cy="288925"/>
          </a:xfrm>
          <a:ln/>
        </p:spPr>
        <p:txBody>
          <a:bodyPr/>
          <a:lstStyle>
            <a:lvl1pPr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46504" y="6597352"/>
            <a:ext cx="762000" cy="244475"/>
          </a:xfrm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B492B7C6-B61B-4BAB-A971-6B392E2D8E0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69075"/>
            <a:ext cx="1187624" cy="288925"/>
          </a:xfrm>
          <a:ln/>
        </p:spPr>
        <p:txBody>
          <a:bodyPr/>
          <a:lstStyle>
            <a:lvl1pPr algn="l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FB8FA1F9-6163-413A-BC59-6761980D2316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884368" y="43731"/>
            <a:ext cx="1264568" cy="288925"/>
          </a:xfrm>
          <a:ln/>
        </p:spPr>
        <p:txBody>
          <a:bodyPr/>
          <a:lstStyle>
            <a:lvl1pPr>
              <a:defRPr sz="12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46504" y="6568901"/>
            <a:ext cx="762000" cy="244475"/>
          </a:xfrm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2BA1839C-DD86-453D-BA97-B55533740CF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4" descr="AFPA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48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5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77C68-56A4-43A3-B5EF-F039C8A95630}" type="datetime1">
              <a:rPr lang="fr-FR" smtClean="0"/>
              <a:pPr>
                <a:defRPr/>
              </a:pPr>
              <a:t>06/01/2015</a:t>
            </a:fld>
            <a:endParaRPr lang="fr-FR"/>
          </a:p>
        </p:txBody>
      </p:sp>
      <p:sp>
        <p:nvSpPr>
          <p:cNvPr id="7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7667625" y="43730"/>
            <a:ext cx="1441450" cy="288926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/>
              <a:t>Formation SAMS</a:t>
            </a:r>
          </a:p>
        </p:txBody>
      </p:sp>
      <p:sp>
        <p:nvSpPr>
          <p:cNvPr id="9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9CF424A0-1BE2-4F91-BA5E-73F3C733D5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0" y="6569075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26196E3F-A314-4303-8FD9-4A73BA6BCB7C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5791200" y="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6504" y="65689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D5A51C7B-1EBF-4207-B124-6B9A0A473F3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pic>
        <p:nvPicPr>
          <p:cNvPr id="13" name="Image 12" descr="00AFPA.g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404664" cy="4046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  <p:sldLayoutId id="2147483683" r:id="rId4"/>
    <p:sldLayoutId id="2147483688" r:id="rId5"/>
    <p:sldLayoutId id="2147483689" r:id="rId6"/>
    <p:sldLayoutId id="2147483690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k-1uLgMi3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2710" y="1124223"/>
            <a:ext cx="6913563" cy="9366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2800" b="1" dirty="0" smtClean="0">
                <a:latin typeface="Arial Narrow" pitchFamily="34" charset="0"/>
              </a:rPr>
              <a:t/>
            </a:r>
            <a:br>
              <a:rPr lang="fr-FR" sz="2800" b="1" dirty="0" smtClean="0">
                <a:latin typeface="Arial Narrow" pitchFamily="34" charset="0"/>
              </a:rPr>
            </a:br>
            <a:r>
              <a:rPr lang="fr-FR" sz="2800" b="1" dirty="0" smtClean="0">
                <a:latin typeface="Arial Narrow" pitchFamily="34" charset="0"/>
              </a:rPr>
              <a:t/>
            </a:r>
            <a:br>
              <a:rPr lang="fr-FR" sz="2800" b="1" dirty="0" smtClean="0">
                <a:latin typeface="Arial Narrow" pitchFamily="34" charset="0"/>
              </a:rPr>
            </a:b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/>
            </a:r>
            <a:b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 formation </a:t>
            </a:r>
            <a:r>
              <a:rPr lang="fr-FR" sz="4800" b="1" i="1" dirty="0" smtClean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SAMS</a:t>
            </a:r>
            <a:r>
              <a:rPr lang="fr-FR" sz="2800" b="1" dirty="0" smtClean="0">
                <a:solidFill>
                  <a:srgbClr val="4FA8B1"/>
                </a:solidFill>
                <a:latin typeface="Arial Narrow" pitchFamily="34" charset="0"/>
              </a:rPr>
              <a:t/>
            </a:r>
            <a:br>
              <a:rPr lang="fr-FR" sz="2800" b="1" dirty="0" smtClean="0">
                <a:solidFill>
                  <a:srgbClr val="4FA8B1"/>
                </a:solidFill>
                <a:latin typeface="Arial Narrow" pitchFamily="34" charset="0"/>
              </a:rPr>
            </a:br>
            <a:r>
              <a:rPr lang="fr-F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/>
            </a:r>
            <a:br>
              <a:rPr lang="fr-F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fr-FR" sz="2800" b="1" dirty="0" smtClean="0">
                <a:latin typeface="Arial Narrow" pitchFamily="34" charset="0"/>
              </a:rPr>
              <a:t/>
            </a:r>
            <a:br>
              <a:rPr lang="fr-FR" sz="2800" b="1" dirty="0" smtClean="0">
                <a:latin typeface="Arial Narrow" pitchFamily="34" charset="0"/>
              </a:rPr>
            </a:br>
            <a:endParaRPr lang="fr-FR" sz="5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97E78-9F06-47DF-948C-67676D7B4197}" type="slidenum">
              <a:rPr lang="fr-FR" sz="1100" b="0" i="0" smtClean="0"/>
              <a:pPr>
                <a:defRPr/>
              </a:pPr>
              <a:t>1</a:t>
            </a:fld>
            <a:r>
              <a:rPr lang="fr-FR" sz="1100" b="0" i="0" dirty="0" smtClean="0"/>
              <a:t>/18</a:t>
            </a:r>
            <a:endParaRPr lang="fr-FR" sz="1100" b="0" i="0" dirty="0"/>
          </a:p>
        </p:txBody>
      </p:sp>
      <p:sp>
        <p:nvSpPr>
          <p:cNvPr id="11" name="Rectangle 10"/>
          <p:cNvSpPr/>
          <p:nvPr/>
        </p:nvSpPr>
        <p:spPr>
          <a:xfrm>
            <a:off x="755650" y="3429000"/>
            <a:ext cx="7705725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6000" b="1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l’Anatomie </a:t>
            </a:r>
            <a:br>
              <a:rPr lang="fr-FR" sz="6000" b="1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fr-FR" sz="6000" b="1" dirty="0">
                <a:solidFill>
                  <a:srgbClr val="4FA8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Terminologie médicale </a:t>
            </a:r>
            <a:endParaRPr lang="fr-FR" sz="6000" b="1" dirty="0">
              <a:solidFill>
                <a:srgbClr val="4FA8B1"/>
              </a:solidFill>
              <a:latin typeface="Arial Narrow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08400" y="2412752"/>
            <a:ext cx="2016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présente</a:t>
            </a:r>
          </a:p>
        </p:txBody>
      </p:sp>
      <p:sp>
        <p:nvSpPr>
          <p:cNvPr id="8" name="ZoneTexte 4"/>
          <p:cNvSpPr txBox="1">
            <a:spLocks noChangeArrowheads="1"/>
          </p:cNvSpPr>
          <p:nvPr/>
        </p:nvSpPr>
        <p:spPr bwMode="auto">
          <a:xfrm>
            <a:off x="7524750" y="0"/>
            <a:ext cx="1619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Formation SAMS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124075" y="6382693"/>
            <a:ext cx="4824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tabLst>
                <a:tab pos="2636838" algn="ctr"/>
                <a:tab pos="5273675" algn="r"/>
              </a:tabLst>
              <a:defRPr/>
            </a:pP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© Propriété collective de l’</a:t>
            </a:r>
            <a:r>
              <a:rPr lang="fr-F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afpa</a:t>
            </a: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0" hangingPunct="0">
              <a:tabLst>
                <a:tab pos="2636838" algn="ctr"/>
                <a:tab pos="5273675" algn="r"/>
              </a:tabLst>
              <a:defRPr/>
            </a:pP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réalisée avec la contribution de Marie </a:t>
            </a:r>
            <a:r>
              <a:rPr lang="fr-F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Dequeker</a:t>
            </a: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afpa</a:t>
            </a: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Marseille St Jérôme</a:t>
            </a: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0" y="6597650"/>
            <a:ext cx="1051317" cy="260350"/>
          </a:xfrm>
        </p:spPr>
        <p:txBody>
          <a:bodyPr/>
          <a:lstStyle/>
          <a:p>
            <a:pPr>
              <a:defRPr/>
            </a:pPr>
            <a:fld id="{B778C184-C1A8-4E6F-83FA-C9A61B537054}" type="datetime1">
              <a:rPr lang="fr-FR" sz="105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pPr>
                <a:defRPr/>
              </a:pPr>
              <a:t>06/01/2015</a:t>
            </a:fld>
            <a:endParaRPr lang="fr-FR" sz="1050" b="0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1" grpId="0" autoUpdateAnimBg="0"/>
      <p:bldP spid="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73308" y="260648"/>
            <a:ext cx="1289874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b="1" i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Le foie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908720"/>
            <a:ext cx="4248472" cy="2376264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pèse 2 kg : le plus volumineux des viscères </a:t>
            </a:r>
          </a:p>
          <a:p>
            <a:pPr marL="350838" lvl="1"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métabolisme des glucides</a:t>
            </a:r>
          </a:p>
          <a:p>
            <a:pPr marL="350838" lvl="1"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fonction de détoxication </a:t>
            </a:r>
          </a:p>
          <a:p>
            <a:pPr marL="350838" lvl="1"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fonction biliaire : secrète la bile</a:t>
            </a:r>
          </a:p>
        </p:txBody>
      </p:sp>
      <p:graphicFrame>
        <p:nvGraphicFramePr>
          <p:cNvPr id="2970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5729864"/>
              </p:ext>
            </p:extLst>
          </p:nvPr>
        </p:nvGraphicFramePr>
        <p:xfrm>
          <a:off x="4716016" y="476672"/>
          <a:ext cx="3672408" cy="296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Photo Editor Photo" r:id="rId4" imgW="5571429" imgH="4505954" progId="">
                  <p:embed/>
                </p:oleObj>
              </mc:Choice>
              <mc:Fallback>
                <p:oleObj name="Photo Editor Photo" r:id="rId4" imgW="5571429" imgH="450595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76672"/>
                        <a:ext cx="3672408" cy="29693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92B57-2378-45B0-81BD-7F085837ED04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2B7C6-B61B-4BAB-A971-6B392E2D8E0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1560" y="3711642"/>
            <a:ext cx="2703244" cy="72547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2400" b="1" i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La vésicule biliaire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67544" y="4408512"/>
            <a:ext cx="3528392" cy="1396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sac en forme de pois</a:t>
            </a:r>
          </a:p>
          <a:p>
            <a:pPr marL="273050" indent="-273050"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recueille et stocke la bile sécrétée par le foie </a:t>
            </a:r>
          </a:p>
        </p:txBody>
      </p:sp>
      <p:graphicFrame>
        <p:nvGraphicFramePr>
          <p:cNvPr id="2" name="Obje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8010023"/>
              </p:ext>
            </p:extLst>
          </p:nvPr>
        </p:nvGraphicFramePr>
        <p:xfrm>
          <a:off x="4716016" y="3727326"/>
          <a:ext cx="3672408" cy="258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Photo Editor Photo" r:id="rId6" imgW="2790476" imgH="1961905" progId="">
                  <p:embed/>
                </p:oleObj>
              </mc:Choice>
              <mc:Fallback>
                <p:oleObj name="Photo Editor Photo" r:id="rId6" imgW="2790476" imgH="1961905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727326"/>
                        <a:ext cx="3672408" cy="258199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 build="p"/>
      <p:bldP spid="8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616438"/>
            <a:ext cx="1768280" cy="652322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b="1" i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Le pancréas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97199"/>
            <a:ext cx="3744912" cy="355999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 smtClean="0">
                <a:latin typeface="Arial Narrow" pitchFamily="34" charset="0"/>
              </a:rPr>
              <a:t>Fonction endocrine 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sz="2800" b="1" dirty="0" smtClean="0">
                <a:latin typeface="Arial Narrow" pitchFamily="34" charset="0"/>
              </a:rPr>
              <a:t>	</a:t>
            </a:r>
            <a:r>
              <a:rPr lang="fr-FR" sz="2000" dirty="0" smtClean="0">
                <a:latin typeface="Arial Narrow" pitchFamily="34" charset="0"/>
              </a:rPr>
              <a:t>fabrique des hormones déversées dans le sang</a:t>
            </a:r>
            <a:endParaRPr lang="fr-FR" sz="2400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fr-FR" sz="2800" b="1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 smtClean="0">
                <a:latin typeface="Arial Narrow" pitchFamily="34" charset="0"/>
              </a:rPr>
              <a:t>Fonction exocrine :</a:t>
            </a:r>
            <a:r>
              <a:rPr lang="fr-FR" sz="2400" dirty="0" smtClean="0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sz="2400" dirty="0" smtClean="0">
                <a:latin typeface="Arial Narrow" pitchFamily="34" charset="0"/>
              </a:rPr>
              <a:t>	</a:t>
            </a:r>
            <a:r>
              <a:rPr lang="fr-FR" sz="2000" dirty="0" smtClean="0">
                <a:latin typeface="Arial Narrow" pitchFamily="34" charset="0"/>
              </a:rPr>
              <a:t>fabrique des enzymes digestives déversées dans le duodénum donc à l’extérieur </a:t>
            </a:r>
          </a:p>
        </p:txBody>
      </p:sp>
      <p:graphicFrame>
        <p:nvGraphicFramePr>
          <p:cNvPr id="39941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3268715"/>
              </p:ext>
            </p:extLst>
          </p:nvPr>
        </p:nvGraphicFramePr>
        <p:xfrm>
          <a:off x="4572000" y="1700808"/>
          <a:ext cx="4215637" cy="353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Photo Editor Photo" r:id="rId4" imgW="2838846" imgH="2381582" progId="">
                  <p:embed/>
                </p:oleObj>
              </mc:Choice>
              <mc:Fallback>
                <p:oleObj name="Photo Editor Photo" r:id="rId4" imgW="2838846" imgH="238158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4215637" cy="3537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6192A-CCC4-4AF0-BCF6-0C946B6E41DC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2B7C6-B61B-4BAB-A971-6B392E2D8E0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274861"/>
            <a:ext cx="3168352" cy="777875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II.6.- </a:t>
            </a:r>
            <a:r>
              <a:rPr lang="fr-FR" sz="24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L’intestin grêle</a:t>
            </a:r>
            <a:r>
              <a:rPr lang="fr-FR" sz="2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3530"/>
            <a:ext cx="6553423" cy="194240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Long tube d’environ 7 mètres composé de trois parties :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fr-FR" sz="2000" dirty="0" smtClean="0">
                <a:latin typeface="Arial Narrow" pitchFamily="34" charset="0"/>
              </a:rPr>
              <a:t>	- duodénum (canal de Wirsung et canal du cholédoque)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fr-FR" sz="2000" dirty="0" smtClean="0">
                <a:latin typeface="Arial Narrow" pitchFamily="34" charset="0"/>
              </a:rPr>
              <a:t>	- jéjunum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fr-FR" sz="2000" dirty="0" smtClean="0">
                <a:latin typeface="Arial Narrow" pitchFamily="34" charset="0"/>
              </a:rPr>
              <a:t>	- iléon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sz="2000" dirty="0">
                <a:latin typeface="Arial Narrow" pitchFamily="34" charset="0"/>
              </a:rPr>
              <a:t>L</a:t>
            </a:r>
            <a:r>
              <a:rPr lang="fr-FR" sz="2000" dirty="0" smtClean="0">
                <a:latin typeface="Arial Narrow" pitchFamily="34" charset="0"/>
              </a:rPr>
              <a:t>ieu de réception des sécrétions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sz="2000" dirty="0">
                <a:latin typeface="Arial Narrow" pitchFamily="34" charset="0"/>
              </a:rPr>
              <a:t>L</a:t>
            </a:r>
            <a:r>
              <a:rPr lang="fr-FR" sz="2000" dirty="0" smtClean="0">
                <a:latin typeface="Arial Narrow" pitchFamily="34" charset="0"/>
              </a:rPr>
              <a:t>ieu d’absorption des nutriments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fr-FR" sz="2000" dirty="0" smtClean="0">
              <a:latin typeface="Arial Narrow" pitchFamily="34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ABF8E7-96B8-4E5A-860F-7AD91D5C5834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839C-DD86-453D-BA97-B55533740CFC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73" y="3140968"/>
            <a:ext cx="456247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7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7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7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7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7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7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7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7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90662"/>
            <a:ext cx="4510856" cy="562074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II.7.- L</a:t>
            </a:r>
            <a:r>
              <a:rPr lang="fr-FR" sz="24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 gros intestin ou côlon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12776"/>
            <a:ext cx="3600400" cy="3384376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Dernière partie du tube digestif 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>
                <a:latin typeface="Arial Narrow" pitchFamily="34" charset="0"/>
              </a:rPr>
              <a:t>Gros tube d’environ 2 m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Absorption de l’eau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>
                <a:latin typeface="Arial Narrow" pitchFamily="34" charset="0"/>
              </a:rPr>
              <a:t>Forme et stocke les fèces (matières alimentaires non utilisées </a:t>
            </a:r>
            <a:r>
              <a:rPr lang="fr-FR" sz="2000" dirty="0" smtClean="0">
                <a:latin typeface="Arial Narrow" pitchFamily="34" charset="0"/>
              </a:rPr>
              <a:t>par l'organisme) qui </a:t>
            </a:r>
            <a:r>
              <a:rPr lang="fr-FR" sz="2000" dirty="0">
                <a:latin typeface="Arial Narrow" pitchFamily="34" charset="0"/>
              </a:rPr>
              <a:t>passent dans le </a:t>
            </a:r>
            <a:r>
              <a:rPr lang="fr-FR" sz="2000" dirty="0" smtClean="0">
                <a:latin typeface="Arial Narrow" pitchFamily="34" charset="0"/>
              </a:rPr>
              <a:t>rectum sous forme de solide </a:t>
            </a:r>
            <a:r>
              <a:rPr lang="fr-FR" sz="2000" dirty="0">
                <a:latin typeface="Arial Narrow" pitchFamily="34" charset="0"/>
              </a:rPr>
              <a:t>avant d’être évacuées par </a:t>
            </a:r>
            <a:r>
              <a:rPr lang="fr-FR" sz="2000" dirty="0" smtClean="0">
                <a:latin typeface="Arial Narrow" pitchFamily="34" charset="0"/>
              </a:rPr>
              <a:t>l’anus.</a:t>
            </a:r>
            <a:endParaRPr lang="fr-FR" sz="2000" dirty="0">
              <a:latin typeface="Arial Narrow" pitchFamily="34" charset="0"/>
            </a:endParaRP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2915816" y="5157192"/>
            <a:ext cx="4104481" cy="3603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0" y="6596459"/>
            <a:ext cx="1187624" cy="288925"/>
          </a:xfrm>
        </p:spPr>
        <p:txBody>
          <a:bodyPr/>
          <a:lstStyle/>
          <a:p>
            <a:pPr>
              <a:defRPr/>
            </a:pPr>
            <a:fld id="{21B13F4B-9083-411D-A457-16E93B0645AF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46504" y="6525344"/>
            <a:ext cx="762000" cy="244475"/>
          </a:xfrm>
        </p:spPr>
        <p:txBody>
          <a:bodyPr/>
          <a:lstStyle/>
          <a:p>
            <a:pPr>
              <a:defRPr/>
            </a:pPr>
            <a:fld id="{B492B7C6-B61B-4BAB-A971-6B392E2D8E0E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467544" y="5661248"/>
            <a:ext cx="6000099" cy="3600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2"/>
              <a:buNone/>
            </a:pPr>
            <a:r>
              <a:rPr lang="fr-FR" sz="1600" dirty="0" smtClean="0">
                <a:latin typeface="Arial Narrow" pitchFamily="34" charset="0"/>
              </a:rPr>
              <a:t>Vidéo sur la digestion :</a:t>
            </a:r>
            <a:r>
              <a:rPr lang="fr-FR" sz="1600" dirty="0">
                <a:latin typeface="Arial Narrow" pitchFamily="34" charset="0"/>
              </a:rPr>
              <a:t> </a:t>
            </a:r>
            <a:r>
              <a:rPr lang="fr-FR" sz="1600" dirty="0" smtClean="0">
                <a:latin typeface="Arial Narrow" panose="020B0606020202030204" pitchFamily="34" charset="0"/>
                <a:hlinkClick r:id="rId3"/>
              </a:rPr>
              <a:t>http</a:t>
            </a:r>
            <a:r>
              <a:rPr lang="fr-FR" sz="1600" dirty="0">
                <a:latin typeface="Arial Narrow" panose="020B0606020202030204" pitchFamily="34" charset="0"/>
                <a:hlinkClick r:id="rId3"/>
              </a:rPr>
              <a:t>://</a:t>
            </a:r>
            <a:r>
              <a:rPr lang="fr-FR" sz="1600" dirty="0" smtClean="0">
                <a:latin typeface="Arial Narrow" panose="020B0606020202030204" pitchFamily="34" charset="0"/>
                <a:hlinkClick r:id="rId3"/>
              </a:rPr>
              <a:t>www.youtube.com/watch?v=kk-1uLgMi38</a:t>
            </a:r>
            <a:endParaRPr lang="fr-FR" sz="1600" dirty="0" smtClean="0">
              <a:latin typeface="Arial Narrow" panose="020B0606020202030204" pitchFamily="34" charset="0"/>
            </a:endParaRPr>
          </a:p>
          <a:p>
            <a:pPr fontAlgn="auto">
              <a:spcAft>
                <a:spcPts val="0"/>
              </a:spcAft>
              <a:buNone/>
            </a:pPr>
            <a:endParaRPr lang="fr-FR" sz="1600" dirty="0">
              <a:latin typeface="Arial Narrow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r="3463"/>
          <a:stretch/>
        </p:blipFill>
        <p:spPr>
          <a:xfrm>
            <a:off x="4067944" y="1324546"/>
            <a:ext cx="4678878" cy="3616622"/>
          </a:xfrm>
          <a:prstGeom prst="rect">
            <a:avLst/>
          </a:prstGeom>
        </p:spPr>
      </p:pic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7231124" y="4603427"/>
            <a:ext cx="509228" cy="2319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anchor="ctr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2"/>
              <a:buNone/>
            </a:pPr>
            <a:r>
              <a:rPr lang="fr-FR" sz="1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Anus</a:t>
            </a:r>
            <a:endParaRPr lang="fr-FR" sz="12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 flipH="1" flipV="1">
            <a:off x="6588224" y="4713312"/>
            <a:ext cx="642900" cy="6077"/>
          </a:xfrm>
          <a:prstGeom prst="straightConnector1">
            <a:avLst/>
          </a:prstGeom>
          <a:ln w="31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2" y="457200"/>
            <a:ext cx="4053456" cy="667544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b="1" dirty="0" smtClean="0">
                <a:solidFill>
                  <a:srgbClr val="92D050"/>
                </a:solidFill>
                <a:latin typeface="Arial Narrow" pitchFamily="34" charset="0"/>
              </a:rPr>
              <a:t>III.- QUELQUES pathologies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4163"/>
            <a:ext cx="8155632" cy="338700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400" b="1" dirty="0" smtClean="0">
                <a:latin typeface="Arial Narrow" pitchFamily="34" charset="0"/>
                <a:cs typeface="Arial" charset="0"/>
              </a:rPr>
              <a:t>les affections gastroduodénales</a:t>
            </a:r>
          </a:p>
          <a:p>
            <a:pPr marL="898525" lvl="1"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Arial Narrow" pitchFamily="34" charset="0"/>
                <a:cs typeface="Arial" charset="0"/>
              </a:rPr>
              <a:t>hernie hiatale</a:t>
            </a:r>
          </a:p>
          <a:p>
            <a:pPr marL="898525" lvl="1"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Arial Narrow" pitchFamily="34" charset="0"/>
                <a:cs typeface="Arial" charset="0"/>
              </a:rPr>
              <a:t>ulcère gastroduodénal</a:t>
            </a:r>
          </a:p>
          <a:p>
            <a:pPr eaLnBrk="1" hangingPunct="1">
              <a:buFont typeface="Wingdings" pitchFamily="2" charset="2"/>
              <a:buChar char="§"/>
            </a:pPr>
            <a:endParaRPr lang="fr-FR" sz="2400" dirty="0" smtClean="0">
              <a:latin typeface="Arial Narrow" pitchFamily="34" charset="0"/>
              <a:cs typeface="Arial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fr-FR" sz="2400" b="1" dirty="0" smtClean="0">
                <a:latin typeface="Arial Narrow" pitchFamily="34" charset="0"/>
                <a:cs typeface="Arial" charset="0"/>
              </a:rPr>
              <a:t>les affections hépatiques</a:t>
            </a:r>
          </a:p>
          <a:p>
            <a:pPr marL="898525" lvl="1"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Arial Narrow" pitchFamily="34" charset="0"/>
                <a:cs typeface="Arial" charset="0"/>
              </a:rPr>
              <a:t>hépatite</a:t>
            </a:r>
          </a:p>
          <a:p>
            <a:pPr marL="898525" lvl="1"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fr-FR" sz="2400" dirty="0">
                <a:latin typeface="Arial Narrow" pitchFamily="34" charset="0"/>
                <a:cs typeface="Arial" charset="0"/>
              </a:rPr>
              <a:t>c</a:t>
            </a:r>
            <a:r>
              <a:rPr lang="fr-FR" sz="2400" dirty="0" smtClean="0">
                <a:latin typeface="Arial Narrow" pitchFamily="34" charset="0"/>
                <a:cs typeface="Arial" charset="0"/>
              </a:rPr>
              <a:t>irrhose</a:t>
            </a:r>
          </a:p>
          <a:p>
            <a:pPr marL="898525" lvl="1"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fr-FR" sz="2400" dirty="0">
                <a:latin typeface="Arial Narrow" pitchFamily="34" charset="0"/>
                <a:cs typeface="Arial" charset="0"/>
              </a:rPr>
              <a:t>c</a:t>
            </a:r>
            <a:r>
              <a:rPr lang="fr-FR" sz="2400" dirty="0" smtClean="0">
                <a:latin typeface="Arial Narrow" pitchFamily="34" charset="0"/>
                <a:cs typeface="Arial" charset="0"/>
              </a:rPr>
              <a:t>ancer du foie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0D80CD-23CB-4F85-9F39-6CC69FABEBE8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80787-F1CC-46F2-A183-E7F6F17B13FC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391628" y="457200"/>
            <a:ext cx="4180372" cy="667544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b="1" dirty="0" smtClean="0">
                <a:solidFill>
                  <a:srgbClr val="92D050"/>
                </a:solidFill>
                <a:latin typeface="Arial Narrow" pitchFamily="34" charset="0"/>
              </a:rPr>
              <a:t>III.- Quelques pathologies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idx="1"/>
          </p:nvPr>
        </p:nvSpPr>
        <p:spPr>
          <a:xfrm>
            <a:off x="304800" y="1554163"/>
            <a:ext cx="8686800" cy="344647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>
                <a:latin typeface="Arial Narrow" pitchFamily="34" charset="0"/>
                <a:cs typeface="Arial" charset="0"/>
              </a:rPr>
              <a:t>l</a:t>
            </a:r>
            <a:r>
              <a:rPr lang="fr-FR" sz="2400" b="1" dirty="0" smtClean="0">
                <a:latin typeface="Arial Narrow" pitchFamily="34" charset="0"/>
                <a:cs typeface="Arial" charset="0"/>
              </a:rPr>
              <a:t>es affections vésiculaires et pancréatiques</a:t>
            </a:r>
          </a:p>
          <a:p>
            <a:pPr marL="898525"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fr-FR" sz="2400" dirty="0" smtClean="0">
                <a:latin typeface="Arial Narrow" pitchFamily="34" charset="0"/>
                <a:cs typeface="Arial" charset="0"/>
              </a:rPr>
              <a:t>lithiase vésiculaire (biliaire) (ou calculs)</a:t>
            </a:r>
          </a:p>
          <a:p>
            <a:pPr marL="898525"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fr-FR" sz="2400" dirty="0">
                <a:latin typeface="Arial Narrow" pitchFamily="34" charset="0"/>
                <a:cs typeface="Arial" charset="0"/>
              </a:rPr>
              <a:t>c</a:t>
            </a:r>
            <a:r>
              <a:rPr lang="fr-FR" sz="2400" dirty="0" smtClean="0">
                <a:latin typeface="Arial Narrow" pitchFamily="34" charset="0"/>
                <a:cs typeface="Arial" charset="0"/>
              </a:rPr>
              <a:t>ancer du pancréas ou de la vésicule biliaire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F"/>
            </a:pPr>
            <a:endParaRPr lang="fr-FR" sz="1800" dirty="0" smtClean="0">
              <a:latin typeface="Arial Narrow" pitchFamily="34" charset="0"/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>
                <a:latin typeface="Arial Narrow" pitchFamily="34" charset="0"/>
                <a:cs typeface="Arial" charset="0"/>
              </a:rPr>
              <a:t>l</a:t>
            </a:r>
            <a:r>
              <a:rPr lang="fr-FR" sz="2400" b="1" dirty="0" smtClean="0">
                <a:latin typeface="Arial Narrow" pitchFamily="34" charset="0"/>
                <a:cs typeface="Arial" charset="0"/>
              </a:rPr>
              <a:t>es affections intestinales, rectales et anale</a:t>
            </a:r>
            <a:r>
              <a:rPr lang="fr-FR" sz="2800" b="1" dirty="0" smtClean="0">
                <a:latin typeface="Arial Narrow" pitchFamily="34" charset="0"/>
                <a:cs typeface="Arial" charset="0"/>
              </a:rPr>
              <a:t>s</a:t>
            </a:r>
            <a:endParaRPr lang="fr-FR" sz="2800" dirty="0" smtClean="0">
              <a:latin typeface="Arial Narrow" pitchFamily="34" charset="0"/>
              <a:cs typeface="Arial" charset="0"/>
            </a:endParaRPr>
          </a:p>
          <a:p>
            <a:pPr marL="898525"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fr-FR" sz="2400" dirty="0">
                <a:latin typeface="Arial Narrow" pitchFamily="34" charset="0"/>
                <a:cs typeface="Arial" charset="0"/>
              </a:rPr>
              <a:t>d</a:t>
            </a:r>
            <a:r>
              <a:rPr lang="fr-FR" sz="2400" dirty="0" smtClean="0">
                <a:latin typeface="Arial Narrow" pitchFamily="34" charset="0"/>
                <a:cs typeface="Arial" charset="0"/>
              </a:rPr>
              <a:t>iarrhée</a:t>
            </a:r>
          </a:p>
          <a:p>
            <a:pPr marL="898525"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fr-FR" sz="2400" dirty="0">
                <a:latin typeface="Arial Narrow" pitchFamily="34" charset="0"/>
                <a:cs typeface="Arial" charset="0"/>
              </a:rPr>
              <a:t>c</a:t>
            </a:r>
            <a:r>
              <a:rPr lang="fr-FR" sz="2400" dirty="0" smtClean="0">
                <a:latin typeface="Arial Narrow" pitchFamily="34" charset="0"/>
                <a:cs typeface="Arial" charset="0"/>
              </a:rPr>
              <a:t>onstipation</a:t>
            </a:r>
          </a:p>
          <a:p>
            <a:pPr marL="898525"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fr-FR" sz="2400" dirty="0" smtClean="0">
                <a:latin typeface="Arial Narrow" pitchFamily="34" charset="0"/>
                <a:cs typeface="Arial" charset="0"/>
              </a:rPr>
              <a:t>occlusion intestinale</a:t>
            </a:r>
          </a:p>
          <a:p>
            <a:pPr marL="898525" lvl="1">
              <a:lnSpc>
                <a:spcPct val="90000"/>
              </a:lnSpc>
              <a:buFont typeface="Wingdings" pitchFamily="2" charset="2"/>
              <a:buChar char="ü"/>
            </a:pPr>
            <a:r>
              <a:rPr lang="fr-FR" sz="2400" dirty="0">
                <a:latin typeface="Arial Narrow" pitchFamily="34" charset="0"/>
                <a:cs typeface="Arial" charset="0"/>
              </a:rPr>
              <a:t>maladie de </a:t>
            </a:r>
            <a:r>
              <a:rPr lang="fr-FR" sz="2400" dirty="0" err="1">
                <a:latin typeface="Arial Narrow" pitchFamily="34" charset="0"/>
                <a:cs typeface="Arial" charset="0"/>
              </a:rPr>
              <a:t>Crohn</a:t>
            </a:r>
            <a:endParaRPr lang="fr-FR" sz="2400" dirty="0">
              <a:latin typeface="Arial Narrow" pitchFamily="34" charset="0"/>
              <a:cs typeface="Arial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8BA592-735C-4BF7-ABB0-A8789F5E708D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80787-F1CC-46F2-A183-E7F6F17B13FC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469572"/>
            <a:ext cx="4186808" cy="511156"/>
          </a:xfrm>
        </p:spPr>
        <p:txBody>
          <a:bodyPr>
            <a:noAutofit/>
          </a:bodyPr>
          <a:lstStyle/>
          <a:p>
            <a:pPr eaLnBrk="1" hangingPunct="1"/>
            <a:r>
              <a:rPr lang="fr-FR" sz="2400" b="1" dirty="0" smtClean="0">
                <a:solidFill>
                  <a:srgbClr val="92D050"/>
                </a:solidFill>
                <a:latin typeface="Arial Narrow" pitchFamily="34" charset="0"/>
              </a:rPr>
              <a:t>IV.- Les principaux examens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250825" y="1390669"/>
            <a:ext cx="2664991" cy="48244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r>
              <a:rPr lang="fr-FR" sz="2400" b="1" dirty="0" err="1" smtClean="0">
                <a:latin typeface="Arial Narrow" pitchFamily="34" charset="0"/>
              </a:rPr>
              <a:t>Cholangiographie</a:t>
            </a:r>
            <a:endParaRPr lang="fr-FR" sz="2400" b="1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endParaRPr lang="fr-FR" sz="2400" b="1" u="sng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r>
              <a:rPr lang="fr-FR" sz="2400" b="1" dirty="0" smtClean="0">
                <a:latin typeface="Arial Narrow" pitchFamily="34" charset="0"/>
              </a:rPr>
              <a:t>Cholécystographie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endParaRPr lang="fr-FR" sz="2400" b="1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r>
              <a:rPr lang="fr-FR" sz="2400" b="1" dirty="0" err="1" smtClean="0">
                <a:latin typeface="Arial Narrow" pitchFamily="34" charset="0"/>
              </a:rPr>
              <a:t>Coelioscopie</a:t>
            </a:r>
            <a:r>
              <a:rPr lang="fr-FR" sz="2400" b="1" dirty="0" smtClean="0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endParaRPr lang="fr-FR" sz="2400" b="1" u="sng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r>
              <a:rPr lang="fr-FR" sz="2400" b="1" dirty="0" smtClean="0">
                <a:latin typeface="Arial Narrow" pitchFamily="34" charset="0"/>
              </a:rPr>
              <a:t>Coloscopie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endParaRPr lang="fr-FR" sz="2400" b="1" u="sng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r>
              <a:rPr lang="fr-FR" sz="2400" b="1" dirty="0" smtClean="0">
                <a:latin typeface="Arial Narrow" pitchFamily="34" charset="0"/>
              </a:rPr>
              <a:t>Coproculture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endParaRPr lang="fr-FR" sz="2400" b="1" u="sng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r>
              <a:rPr lang="fr-FR" sz="2400" b="1" dirty="0" smtClean="0">
                <a:latin typeface="Arial Narrow" pitchFamily="34" charset="0"/>
              </a:rPr>
              <a:t>Gastroscopie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endParaRPr lang="fr-FR" sz="2400" b="1" u="sng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F"/>
            </a:pPr>
            <a:r>
              <a:rPr lang="fr-FR" sz="2400" b="1" dirty="0" smtClean="0">
                <a:latin typeface="Arial Narrow" pitchFamily="34" charset="0"/>
              </a:rPr>
              <a:t>Lavement Baryté</a:t>
            </a:r>
            <a:r>
              <a:rPr lang="fr-FR" sz="2000" b="1" dirty="0" smtClean="0">
                <a:latin typeface="Arial Narrow" pitchFamily="34" charset="0"/>
              </a:rPr>
              <a:t> 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2987824" y="1412776"/>
            <a:ext cx="5832648" cy="507209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r>
              <a:rPr lang="fr-FR" sz="2400" dirty="0" smtClean="0">
                <a:latin typeface="Arial Narrow" pitchFamily="34" charset="0"/>
              </a:rPr>
              <a:t>Radiographie des voies biliaires et de la vésicule (le canal du cholédoque fait partie des voies biliaires)</a:t>
            </a:r>
          </a:p>
          <a:p>
            <a:pPr eaLnBrk="1" hangingPunct="1">
              <a:lnSpc>
                <a:spcPct val="80000"/>
              </a:lnSpc>
              <a:buNone/>
            </a:pPr>
            <a:endParaRPr lang="fr-FR" sz="800" b="1" u="sng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fr-FR" sz="800" b="1" u="sng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r>
              <a:rPr lang="fr-FR" sz="2400" dirty="0" smtClean="0">
                <a:latin typeface="Arial Narrow" pitchFamily="34" charset="0"/>
              </a:rPr>
              <a:t>Examen radiologique de la vésicule biliaire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r>
              <a:rPr lang="fr-FR" sz="2400" dirty="0" smtClean="0">
                <a:latin typeface="Arial Narrow" pitchFamily="34" charset="0"/>
              </a:rPr>
              <a:t>Examen visuel de la cavité abdominale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r>
              <a:rPr lang="fr-FR" sz="2400" dirty="0" smtClean="0">
                <a:latin typeface="Arial Narrow" pitchFamily="34" charset="0"/>
              </a:rPr>
              <a:t>Examen visuel de côlon et du rectum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r>
              <a:rPr lang="fr-FR" sz="2400" dirty="0" smtClean="0">
                <a:latin typeface="Arial Narrow" pitchFamily="34" charset="0"/>
              </a:rPr>
              <a:t>Recherche de germes dans les selles </a:t>
            </a:r>
          </a:p>
          <a:p>
            <a:pPr eaLnBrk="1" hangingPunct="1">
              <a:lnSpc>
                <a:spcPct val="80000"/>
              </a:lnSpc>
              <a:buNone/>
            </a:pPr>
            <a:endParaRPr lang="fr-FR" sz="24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fr-FR" sz="4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r>
              <a:rPr lang="fr-FR" sz="2400" dirty="0" smtClean="0">
                <a:latin typeface="Arial Narrow" pitchFamily="34" charset="0"/>
              </a:rPr>
              <a:t>Examen endoscopique de l’estomac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F"/>
            </a:pPr>
            <a:endParaRPr lang="fr-FR" sz="8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fr-FR" sz="500" dirty="0" smtClean="0">
              <a:latin typeface="Arial Narrow" pitchFamily="34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F"/>
            </a:pPr>
            <a:r>
              <a:rPr lang="fr-FR" sz="2400" dirty="0" smtClean="0">
                <a:latin typeface="Arial Narrow" pitchFamily="34" charset="0"/>
              </a:rPr>
              <a:t>Examen qui consiste à injecter dans le rectum et le côlon, un produit opaque aux rayons X, la baryte.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66B67-8C00-43E3-BB22-5B0B3BF8243D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0EB82-FFA8-4DB8-83B4-353F10EAA20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2000"/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3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3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634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634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2000"/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634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634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2000"/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634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634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2000"/>
                                        <p:tgtEl>
                                          <p:spTgt spid="634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6349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6349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oneTexte 2"/>
          <p:cNvSpPr txBox="1">
            <a:spLocks noChangeArrowheads="1"/>
          </p:cNvSpPr>
          <p:nvPr/>
        </p:nvSpPr>
        <p:spPr bwMode="auto">
          <a:xfrm>
            <a:off x="611561" y="406405"/>
            <a:ext cx="40324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92D050"/>
                </a:solidFill>
                <a:latin typeface="Arial Narrow" pitchFamily="34" charset="0"/>
                <a:cs typeface="Arial" charset="0"/>
              </a:rPr>
              <a:t>V.- QUELQUES TRAITEMENTS</a:t>
            </a:r>
            <a:endParaRPr lang="fr-FR" sz="2400" b="1" dirty="0">
              <a:solidFill>
                <a:srgbClr val="92D05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8435" name="ZoneTexte 5"/>
          <p:cNvSpPr txBox="1">
            <a:spLocks noChangeArrowheads="1"/>
          </p:cNvSpPr>
          <p:nvPr/>
        </p:nvSpPr>
        <p:spPr bwMode="auto">
          <a:xfrm>
            <a:off x="899592" y="1412875"/>
            <a:ext cx="77771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400" b="1" dirty="0">
                <a:latin typeface="Arial Narrow" pitchFamily="34" charset="0"/>
                <a:cs typeface="Arial" charset="0"/>
                <a:sym typeface="Wingdings" pitchFamily="2" charset="2"/>
              </a:rPr>
              <a:t></a:t>
            </a:r>
            <a:r>
              <a:rPr lang="fr-FR" sz="2400" b="1" dirty="0">
                <a:latin typeface="Arial Narrow" pitchFamily="34" charset="0"/>
                <a:cs typeface="Arial" charset="0"/>
              </a:rPr>
              <a:t>Pour l’estomac </a:t>
            </a:r>
            <a:r>
              <a:rPr lang="fr-FR" sz="2400" b="1" dirty="0" smtClean="0">
                <a:latin typeface="Arial Narrow" pitchFamily="34" charset="0"/>
                <a:cs typeface="Arial" charset="0"/>
              </a:rPr>
              <a:t>:</a:t>
            </a:r>
            <a:endParaRPr lang="fr-FR" sz="2400" dirty="0">
              <a:latin typeface="Arial Narrow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fr-FR" sz="2000" dirty="0">
                <a:latin typeface="Arial Narrow" pitchFamily="34" charset="0"/>
                <a:cs typeface="Arial" charset="0"/>
              </a:rPr>
              <a:t> </a:t>
            </a:r>
            <a:r>
              <a:rPr lang="fr-FR" sz="2000" dirty="0" err="1" smtClean="0">
                <a:latin typeface="Arial Narrow" pitchFamily="34" charset="0"/>
                <a:cs typeface="Arial" charset="0"/>
              </a:rPr>
              <a:t>anti-acides</a:t>
            </a:r>
            <a:r>
              <a:rPr lang="fr-FR" sz="2000" dirty="0" smtClean="0">
                <a:latin typeface="Arial Narrow" pitchFamily="34" charset="0"/>
                <a:cs typeface="Arial" charset="0"/>
              </a:rPr>
              <a:t>      /    </a:t>
            </a:r>
            <a:r>
              <a:rPr lang="fr-FR" sz="2000" dirty="0" err="1" smtClean="0">
                <a:latin typeface="Arial Narrow" pitchFamily="34" charset="0"/>
                <a:cs typeface="Arial" charset="0"/>
              </a:rPr>
              <a:t>anti-spasmodiques</a:t>
            </a:r>
            <a:endParaRPr lang="fr-FR" sz="2000" dirty="0">
              <a:latin typeface="Arial Narrow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fr-FR" sz="2000" dirty="0">
                <a:latin typeface="Arial Narrow" pitchFamily="34" charset="0"/>
                <a:cs typeface="Arial" charset="0"/>
              </a:rPr>
              <a:t> </a:t>
            </a:r>
            <a:r>
              <a:rPr lang="fr-FR" sz="2000" dirty="0" err="1" smtClean="0">
                <a:latin typeface="Arial Narrow" pitchFamily="34" charset="0"/>
                <a:cs typeface="Arial" charset="0"/>
              </a:rPr>
              <a:t>gastropexie</a:t>
            </a:r>
            <a:r>
              <a:rPr lang="fr-FR" sz="2000" dirty="0" smtClean="0">
                <a:latin typeface="Arial Narrow" pitchFamily="34" charset="0"/>
                <a:cs typeface="Arial" charset="0"/>
              </a:rPr>
              <a:t>    /    </a:t>
            </a:r>
            <a:r>
              <a:rPr lang="fr-FR" sz="2000" dirty="0" err="1" smtClean="0">
                <a:latin typeface="Arial Narrow" pitchFamily="34" charset="0"/>
                <a:cs typeface="Arial" charset="0"/>
              </a:rPr>
              <a:t>gastrostomie</a:t>
            </a:r>
            <a:endParaRPr lang="fr-FR" sz="2000" dirty="0" smtClean="0">
              <a:latin typeface="Arial Narrow" pitchFamily="34" charset="0"/>
              <a:cs typeface="Arial" charset="0"/>
            </a:endParaRPr>
          </a:p>
          <a:p>
            <a:pPr lvl="1"/>
            <a:endParaRPr lang="fr-FR" sz="1800" dirty="0">
              <a:latin typeface="Arial Narrow" pitchFamily="34" charset="0"/>
              <a:cs typeface="Arial" charset="0"/>
            </a:endParaRPr>
          </a:p>
          <a:p>
            <a:r>
              <a:rPr lang="fr-FR" sz="2400" dirty="0">
                <a:latin typeface="Arial Narrow" pitchFamily="34" charset="0"/>
                <a:cs typeface="Arial" charset="0"/>
                <a:sym typeface="Wingdings" pitchFamily="2" charset="2"/>
              </a:rPr>
              <a:t></a:t>
            </a:r>
            <a:r>
              <a:rPr lang="fr-FR" sz="2400" b="1" dirty="0">
                <a:latin typeface="Arial Narrow" pitchFamily="34" charset="0"/>
                <a:cs typeface="Arial" charset="0"/>
              </a:rPr>
              <a:t>Pour les voies biliaires :</a:t>
            </a:r>
          </a:p>
          <a:p>
            <a:pPr lvl="1">
              <a:buFont typeface="Arial" charset="0"/>
              <a:buChar char="•"/>
            </a:pPr>
            <a:r>
              <a:rPr lang="fr-FR" sz="2400" dirty="0">
                <a:latin typeface="Arial Narrow" pitchFamily="34" charset="0"/>
                <a:cs typeface="Arial" charset="0"/>
              </a:rPr>
              <a:t> </a:t>
            </a:r>
            <a:r>
              <a:rPr lang="fr-FR" sz="2000" dirty="0">
                <a:latin typeface="Arial Narrow" pitchFamily="34" charset="0"/>
                <a:cs typeface="Arial" charset="0"/>
              </a:rPr>
              <a:t>médicaments cholagogues </a:t>
            </a:r>
            <a:r>
              <a:rPr lang="fr-FR" sz="1600" dirty="0">
                <a:latin typeface="Arial Narrow" pitchFamily="34" charset="0"/>
                <a:cs typeface="Arial" charset="0"/>
              </a:rPr>
              <a:t>(qui facilitent l’évacuation de la </a:t>
            </a:r>
            <a:r>
              <a:rPr lang="fr-FR" sz="1600" dirty="0" smtClean="0">
                <a:latin typeface="Arial Narrow" pitchFamily="34" charset="0"/>
                <a:cs typeface="Arial" charset="0"/>
              </a:rPr>
              <a:t>bile)</a:t>
            </a:r>
          </a:p>
          <a:p>
            <a:pPr lvl="1">
              <a:buFont typeface="Arial" charset="0"/>
              <a:buChar char="•"/>
            </a:pPr>
            <a:r>
              <a:rPr lang="fr-FR" sz="1600" dirty="0">
                <a:latin typeface="Arial Narrow" pitchFamily="34" charset="0"/>
                <a:cs typeface="Arial" charset="0"/>
              </a:rPr>
              <a:t> </a:t>
            </a:r>
            <a:r>
              <a:rPr lang="fr-FR" sz="2000" dirty="0" smtClean="0">
                <a:latin typeface="Arial Narrow" pitchFamily="34" charset="0"/>
                <a:cs typeface="Arial" charset="0"/>
              </a:rPr>
              <a:t>médicaments </a:t>
            </a:r>
            <a:r>
              <a:rPr lang="fr-FR" sz="2000" dirty="0">
                <a:latin typeface="Arial Narrow" pitchFamily="34" charset="0"/>
                <a:cs typeface="Arial" charset="0"/>
              </a:rPr>
              <a:t>cholérétiques </a:t>
            </a:r>
            <a:r>
              <a:rPr lang="fr-FR" sz="1600" dirty="0">
                <a:latin typeface="Arial Narrow" pitchFamily="34" charset="0"/>
                <a:cs typeface="Arial" charset="0"/>
              </a:rPr>
              <a:t>(qui augmentent la sécrétion de la bile)</a:t>
            </a:r>
            <a:endParaRPr lang="fr-FR" sz="2000" dirty="0">
              <a:latin typeface="Arial Narrow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fr-FR" sz="2000" dirty="0">
                <a:latin typeface="Arial Narrow" pitchFamily="34" charset="0"/>
                <a:cs typeface="Arial" charset="0"/>
              </a:rPr>
              <a:t> </a:t>
            </a:r>
            <a:r>
              <a:rPr lang="fr-FR" sz="2000" dirty="0" smtClean="0">
                <a:latin typeface="Arial Narrow" pitchFamily="34" charset="0"/>
                <a:cs typeface="Arial" charset="0"/>
              </a:rPr>
              <a:t>cholécystectomie</a:t>
            </a:r>
          </a:p>
          <a:p>
            <a:pPr lvl="1">
              <a:buFont typeface="Arial" charset="0"/>
              <a:buChar char="•"/>
            </a:pPr>
            <a:r>
              <a:rPr lang="fr-FR" sz="2000" dirty="0" smtClean="0">
                <a:latin typeface="Arial Narrow" pitchFamily="34" charset="0"/>
                <a:cs typeface="Arial" charset="0"/>
              </a:rPr>
              <a:t> lithotripsie</a:t>
            </a:r>
          </a:p>
          <a:p>
            <a:pPr lvl="1"/>
            <a:endParaRPr lang="fr-FR" sz="1600" dirty="0">
              <a:latin typeface="Arial Narrow" pitchFamily="34" charset="0"/>
              <a:cs typeface="Arial" charset="0"/>
            </a:endParaRPr>
          </a:p>
          <a:p>
            <a:r>
              <a:rPr lang="fr-FR" sz="2400" dirty="0">
                <a:latin typeface="Arial Narrow" pitchFamily="34" charset="0"/>
                <a:cs typeface="Arial" charset="0"/>
                <a:sym typeface="Wingdings" pitchFamily="2" charset="2"/>
              </a:rPr>
              <a:t></a:t>
            </a:r>
            <a:r>
              <a:rPr lang="fr-FR" sz="2400" b="1" dirty="0">
                <a:latin typeface="Arial Narrow" pitchFamily="34" charset="0"/>
                <a:cs typeface="Arial" charset="0"/>
              </a:rPr>
              <a:t>Pour l’intestin :</a:t>
            </a:r>
          </a:p>
          <a:p>
            <a:pPr lvl="1">
              <a:buFont typeface="Arial" charset="0"/>
              <a:buChar char="•"/>
            </a:pPr>
            <a:r>
              <a:rPr lang="fr-FR" sz="1800" dirty="0">
                <a:latin typeface="Arial Narrow" pitchFamily="34" charset="0"/>
                <a:cs typeface="Arial" charset="0"/>
              </a:rPr>
              <a:t> </a:t>
            </a:r>
            <a:r>
              <a:rPr lang="fr-FR" sz="2000" dirty="0" smtClean="0">
                <a:latin typeface="Arial Narrow" pitchFamily="34" charset="0"/>
                <a:cs typeface="Arial" charset="0"/>
              </a:rPr>
              <a:t>anti-diarrhéiques    /    laxatifs</a:t>
            </a:r>
            <a:endParaRPr lang="fr-FR" sz="2000" dirty="0">
              <a:latin typeface="Arial Narrow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fr-FR" sz="2000" dirty="0">
                <a:latin typeface="Arial Narrow" pitchFamily="34" charset="0"/>
                <a:cs typeface="Arial" charset="0"/>
              </a:rPr>
              <a:t> </a:t>
            </a:r>
            <a:r>
              <a:rPr lang="fr-FR" sz="2000" dirty="0" smtClean="0">
                <a:latin typeface="Arial Narrow" pitchFamily="34" charset="0"/>
                <a:cs typeface="Arial" charset="0"/>
              </a:rPr>
              <a:t>appendicectomie   /    colectomie   /    colostomie</a:t>
            </a:r>
            <a:endParaRPr lang="fr-FR" sz="3200" dirty="0">
              <a:latin typeface="Arial Narrow" pitchFamily="34" charset="0"/>
              <a:cs typeface="Arial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DA2BE-32C1-4CB2-8A68-AAE02F85ACFE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884F7-0F7B-4176-A8A0-0B27AECD0E1B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2E9D46-2714-4899-862C-83E97B7FF8EA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339752" y="4005064"/>
            <a:ext cx="4464496" cy="1404024"/>
          </a:xfrm>
          <a:prstGeom prst="roundRect">
            <a:avLst>
              <a:gd name="adj" fmla="val 16667"/>
            </a:avLst>
          </a:prstGeom>
          <a:solidFill>
            <a:srgbClr val="4FA8B1"/>
          </a:solidFill>
          <a:ln>
            <a:solidFill>
              <a:srgbClr val="099F9F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200"/>
              </a:spcAft>
              <a:defRPr/>
            </a:pPr>
            <a:r>
              <a:rPr lang="fr-FR" sz="1400" b="1" i="1" dirty="0">
                <a:latin typeface="Arial Narrow" pitchFamily="34" charset="0"/>
              </a:rPr>
              <a:t>Cette séquence théorique est maintenant terminée ! </a:t>
            </a:r>
          </a:p>
          <a:p>
            <a:pPr algn="ctr">
              <a:spcAft>
                <a:spcPts val="1200"/>
              </a:spcAft>
              <a:defRPr/>
            </a:pPr>
            <a:r>
              <a:rPr lang="fr-FR" sz="1400" b="1" i="1" dirty="0">
                <a:latin typeface="Arial Narrow" pitchFamily="34" charset="0"/>
              </a:rPr>
              <a:t>Veuillez passer à la </a:t>
            </a:r>
            <a:r>
              <a:rPr lang="fr-FR" sz="1400" b="1" i="1" dirty="0">
                <a:solidFill>
                  <a:schemeClr val="bg1"/>
                </a:solidFill>
                <a:latin typeface="Arial Narrow" pitchFamily="34" charset="0"/>
              </a:rPr>
              <a:t>MISE EN APPLICATION</a:t>
            </a:r>
          </a:p>
          <a:p>
            <a:pPr algn="ctr">
              <a:spcAft>
                <a:spcPts val="1200"/>
              </a:spcAft>
              <a:defRPr/>
            </a:pPr>
            <a:r>
              <a:rPr lang="fr-FR" sz="1400" b="1" i="1" dirty="0">
                <a:latin typeface="Arial Narrow" pitchFamily="34" charset="0"/>
              </a:rPr>
              <a:t>pour la mise en pratique de vos nouvelles connaissances !</a:t>
            </a:r>
          </a:p>
          <a:p>
            <a:pPr algn="ctr">
              <a:spcAft>
                <a:spcPts val="1200"/>
              </a:spcAft>
              <a:defRPr/>
            </a:pPr>
            <a:endParaRPr lang="fr-FR" sz="3200" b="1" i="1" dirty="0"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55776" y="2641848"/>
            <a:ext cx="4104456" cy="643136"/>
          </a:xfrm>
        </p:spPr>
        <p:txBody>
          <a:bodyPr>
            <a:noAutofit/>
          </a:bodyPr>
          <a:lstStyle/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3600" b="1" i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3600" b="1" i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3600" b="1" i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3600" b="1" i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3600" b="1" i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pPr marL="4763" indent="20638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sz="3600" b="1" i="1" dirty="0" smtClean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fr-FR" sz="3600" b="1" i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Votre formatrice</a:t>
            </a:r>
            <a:endParaRPr lang="fr-FR" sz="3600" b="1" i="1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179388" y="1158577"/>
            <a:ext cx="86407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800" b="1" i="1" dirty="0">
                <a:solidFill>
                  <a:srgbClr val="4FA8B1"/>
                </a:solidFill>
                <a:latin typeface="Arial Narrow" pitchFamily="34" charset="0"/>
              </a:rPr>
              <a:t>Je vous remercie de votre attention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339975" y="6382693"/>
            <a:ext cx="4824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tabLst>
                <a:tab pos="2636838" algn="ctr"/>
                <a:tab pos="5273675" algn="r"/>
              </a:tabLst>
              <a:defRPr/>
            </a:pP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© Propriété collective de l’</a:t>
            </a:r>
            <a:r>
              <a:rPr lang="fr-F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afpa</a:t>
            </a: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0" hangingPunct="0">
              <a:tabLst>
                <a:tab pos="2636838" algn="ctr"/>
                <a:tab pos="5273675" algn="r"/>
              </a:tabLst>
              <a:defRPr/>
            </a:pP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réalisée avec la contribution de Marie </a:t>
            </a:r>
            <a:r>
              <a:rPr lang="fr-F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Dequeker</a:t>
            </a: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afpa</a:t>
            </a:r>
            <a:r>
              <a:rPr lang="fr-F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Marseille St Jérôme</a:t>
            </a:r>
            <a:endParaRPr lang="fr-FR" sz="8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50250" y="6565900"/>
            <a:ext cx="758825" cy="247650"/>
          </a:xfrm>
        </p:spPr>
        <p:txBody>
          <a:bodyPr/>
          <a:lstStyle/>
          <a:p>
            <a:pPr>
              <a:defRPr/>
            </a:pPr>
            <a:fld id="{7F097E78-9F06-47DF-948C-67676D7B4197}" type="slidenum">
              <a:rPr lang="fr-FR" sz="1100" b="0" i="0" smtClean="0"/>
              <a:pPr>
                <a:defRPr/>
              </a:pPr>
              <a:t>18</a:t>
            </a:fld>
            <a:endParaRPr lang="fr-FR" sz="11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5383"/>
            <a:ext cx="8229600" cy="863377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fr-FR" sz="4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rPr>
              <a:t>L’appareil digestif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221163" y="5661025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4221163" y="5661025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3617913" y="1255713"/>
            <a:ext cx="1449387" cy="5334000"/>
            <a:chOff x="1048" y="709"/>
            <a:chExt cx="913" cy="3360"/>
          </a:xfrm>
        </p:grpSpPr>
        <p:sp>
          <p:nvSpPr>
            <p:cNvPr id="7204" name="Freeform 6"/>
            <p:cNvSpPr>
              <a:spLocks/>
            </p:cNvSpPr>
            <p:nvPr/>
          </p:nvSpPr>
          <p:spPr bwMode="auto">
            <a:xfrm>
              <a:off x="1758" y="2527"/>
              <a:ext cx="183" cy="312"/>
            </a:xfrm>
            <a:custGeom>
              <a:avLst/>
              <a:gdLst>
                <a:gd name="T0" fmla="*/ 358 w 143"/>
                <a:gd name="T1" fmla="*/ 13 h 244"/>
                <a:gd name="T2" fmla="*/ 527 w 143"/>
                <a:gd name="T3" fmla="*/ 77 h 244"/>
                <a:gd name="T4" fmla="*/ 800 w 143"/>
                <a:gd name="T5" fmla="*/ 680 h 244"/>
                <a:gd name="T6" fmla="*/ 539 w 143"/>
                <a:gd name="T7" fmla="*/ 1239 h 244"/>
                <a:gd name="T8" fmla="*/ 186 w 143"/>
                <a:gd name="T9" fmla="*/ 1285 h 244"/>
                <a:gd name="T10" fmla="*/ 127 w 143"/>
                <a:gd name="T11" fmla="*/ 946 h 244"/>
                <a:gd name="T12" fmla="*/ 230 w 143"/>
                <a:gd name="T13" fmla="*/ 425 h 244"/>
                <a:gd name="T14" fmla="*/ 203 w 143"/>
                <a:gd name="T15" fmla="*/ 170 h 244"/>
                <a:gd name="T16" fmla="*/ 358 w 143"/>
                <a:gd name="T17" fmla="*/ 13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244"/>
                <a:gd name="T29" fmla="*/ 143 w 14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244">
                  <a:moveTo>
                    <a:pt x="64" y="2"/>
                  </a:moveTo>
                  <a:cubicBezTo>
                    <a:pt x="74" y="0"/>
                    <a:pt x="86" y="8"/>
                    <a:pt x="94" y="14"/>
                  </a:cubicBezTo>
                  <a:cubicBezTo>
                    <a:pt x="126" y="36"/>
                    <a:pt x="143" y="79"/>
                    <a:pt x="142" y="122"/>
                  </a:cubicBezTo>
                  <a:cubicBezTo>
                    <a:pt x="141" y="159"/>
                    <a:pt x="118" y="197"/>
                    <a:pt x="96" y="222"/>
                  </a:cubicBezTo>
                  <a:cubicBezTo>
                    <a:pt x="78" y="242"/>
                    <a:pt x="53" y="244"/>
                    <a:pt x="33" y="230"/>
                  </a:cubicBezTo>
                  <a:cubicBezTo>
                    <a:pt x="25" y="225"/>
                    <a:pt x="0" y="202"/>
                    <a:pt x="23" y="170"/>
                  </a:cubicBezTo>
                  <a:cubicBezTo>
                    <a:pt x="43" y="140"/>
                    <a:pt x="51" y="119"/>
                    <a:pt x="41" y="76"/>
                  </a:cubicBezTo>
                  <a:cubicBezTo>
                    <a:pt x="37" y="62"/>
                    <a:pt x="33" y="46"/>
                    <a:pt x="36" y="30"/>
                  </a:cubicBezTo>
                  <a:cubicBezTo>
                    <a:pt x="39" y="13"/>
                    <a:pt x="52" y="2"/>
                    <a:pt x="64" y="2"/>
                  </a:cubicBezTo>
                  <a:close/>
                </a:path>
              </a:pathLst>
            </a:custGeom>
            <a:solidFill>
              <a:srgbClr val="A57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05" name="Freeform 7"/>
            <p:cNvSpPr>
              <a:spLocks/>
            </p:cNvSpPr>
            <p:nvPr/>
          </p:nvSpPr>
          <p:spPr bwMode="auto">
            <a:xfrm>
              <a:off x="1806" y="2556"/>
              <a:ext cx="91" cy="228"/>
            </a:xfrm>
            <a:custGeom>
              <a:avLst/>
              <a:gdLst>
                <a:gd name="T0" fmla="*/ 194 w 71"/>
                <a:gd name="T1" fmla="*/ 0 h 179"/>
                <a:gd name="T2" fmla="*/ 261 w 71"/>
                <a:gd name="T3" fmla="*/ 84 h 179"/>
                <a:gd name="T4" fmla="*/ 345 w 71"/>
                <a:gd name="T5" fmla="*/ 155 h 179"/>
                <a:gd name="T6" fmla="*/ 396 w 71"/>
                <a:gd name="T7" fmla="*/ 378 h 179"/>
                <a:gd name="T8" fmla="*/ 377 w 71"/>
                <a:gd name="T9" fmla="*/ 490 h 179"/>
                <a:gd name="T10" fmla="*/ 367 w 71"/>
                <a:gd name="T11" fmla="*/ 541 h 179"/>
                <a:gd name="T12" fmla="*/ 346 w 71"/>
                <a:gd name="T13" fmla="*/ 594 h 179"/>
                <a:gd name="T14" fmla="*/ 309 w 71"/>
                <a:gd name="T15" fmla="*/ 701 h 179"/>
                <a:gd name="T16" fmla="*/ 285 w 71"/>
                <a:gd name="T17" fmla="*/ 808 h 179"/>
                <a:gd name="T18" fmla="*/ 238 w 71"/>
                <a:gd name="T19" fmla="*/ 822 h 179"/>
                <a:gd name="T20" fmla="*/ 204 w 71"/>
                <a:gd name="T21" fmla="*/ 859 h 179"/>
                <a:gd name="T22" fmla="*/ 144 w 71"/>
                <a:gd name="T23" fmla="*/ 931 h 179"/>
                <a:gd name="T24" fmla="*/ 65 w 71"/>
                <a:gd name="T25" fmla="*/ 968 h 179"/>
                <a:gd name="T26" fmla="*/ 36 w 71"/>
                <a:gd name="T27" fmla="*/ 941 h 179"/>
                <a:gd name="T28" fmla="*/ 0 w 71"/>
                <a:gd name="T29" fmla="*/ 903 h 179"/>
                <a:gd name="T30" fmla="*/ 97 w 71"/>
                <a:gd name="T31" fmla="*/ 903 h 179"/>
                <a:gd name="T32" fmla="*/ 185 w 71"/>
                <a:gd name="T33" fmla="*/ 795 h 179"/>
                <a:gd name="T34" fmla="*/ 222 w 71"/>
                <a:gd name="T35" fmla="*/ 748 h 179"/>
                <a:gd name="T36" fmla="*/ 241 w 71"/>
                <a:gd name="T37" fmla="*/ 674 h 179"/>
                <a:gd name="T38" fmla="*/ 305 w 71"/>
                <a:gd name="T39" fmla="*/ 564 h 179"/>
                <a:gd name="T40" fmla="*/ 305 w 71"/>
                <a:gd name="T41" fmla="*/ 516 h 179"/>
                <a:gd name="T42" fmla="*/ 328 w 71"/>
                <a:gd name="T43" fmla="*/ 443 h 179"/>
                <a:gd name="T44" fmla="*/ 343 w 71"/>
                <a:gd name="T45" fmla="*/ 279 h 179"/>
                <a:gd name="T46" fmla="*/ 285 w 71"/>
                <a:gd name="T47" fmla="*/ 158 h 179"/>
                <a:gd name="T48" fmla="*/ 261 w 71"/>
                <a:gd name="T49" fmla="*/ 107 h 179"/>
                <a:gd name="T50" fmla="*/ 241 w 71"/>
                <a:gd name="T51" fmla="*/ 64 h 17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179"/>
                <a:gd name="T80" fmla="*/ 71 w 71"/>
                <a:gd name="T81" fmla="*/ 179 h 17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179">
                  <a:moveTo>
                    <a:pt x="34" y="0"/>
                  </a:moveTo>
                  <a:cubicBezTo>
                    <a:pt x="35" y="6"/>
                    <a:pt x="42" y="13"/>
                    <a:pt x="46" y="16"/>
                  </a:cubicBezTo>
                  <a:cubicBezTo>
                    <a:pt x="51" y="21"/>
                    <a:pt x="57" y="23"/>
                    <a:pt x="61" y="28"/>
                  </a:cubicBezTo>
                  <a:cubicBezTo>
                    <a:pt x="68" y="38"/>
                    <a:pt x="71" y="57"/>
                    <a:pt x="70" y="70"/>
                  </a:cubicBezTo>
                  <a:cubicBezTo>
                    <a:pt x="70" y="77"/>
                    <a:pt x="66" y="83"/>
                    <a:pt x="66" y="90"/>
                  </a:cubicBezTo>
                  <a:cubicBezTo>
                    <a:pt x="65" y="93"/>
                    <a:pt x="66" y="97"/>
                    <a:pt x="65" y="100"/>
                  </a:cubicBezTo>
                  <a:cubicBezTo>
                    <a:pt x="65" y="103"/>
                    <a:pt x="63" y="106"/>
                    <a:pt x="62" y="109"/>
                  </a:cubicBezTo>
                  <a:cubicBezTo>
                    <a:pt x="59" y="116"/>
                    <a:pt x="58" y="122"/>
                    <a:pt x="55" y="129"/>
                  </a:cubicBezTo>
                  <a:cubicBezTo>
                    <a:pt x="54" y="134"/>
                    <a:pt x="53" y="145"/>
                    <a:pt x="50" y="148"/>
                  </a:cubicBezTo>
                  <a:cubicBezTo>
                    <a:pt x="48" y="150"/>
                    <a:pt x="44" y="150"/>
                    <a:pt x="42" y="151"/>
                  </a:cubicBezTo>
                  <a:cubicBezTo>
                    <a:pt x="40" y="153"/>
                    <a:pt x="38" y="155"/>
                    <a:pt x="36" y="158"/>
                  </a:cubicBezTo>
                  <a:cubicBezTo>
                    <a:pt x="33" y="162"/>
                    <a:pt x="29" y="167"/>
                    <a:pt x="25" y="171"/>
                  </a:cubicBezTo>
                  <a:cubicBezTo>
                    <a:pt x="21" y="175"/>
                    <a:pt x="17" y="179"/>
                    <a:pt x="12" y="178"/>
                  </a:cubicBezTo>
                  <a:cubicBezTo>
                    <a:pt x="10" y="177"/>
                    <a:pt x="7" y="175"/>
                    <a:pt x="6" y="173"/>
                  </a:cubicBezTo>
                  <a:cubicBezTo>
                    <a:pt x="4" y="171"/>
                    <a:pt x="3" y="166"/>
                    <a:pt x="0" y="166"/>
                  </a:cubicBezTo>
                  <a:cubicBezTo>
                    <a:pt x="3" y="171"/>
                    <a:pt x="12" y="170"/>
                    <a:pt x="17" y="166"/>
                  </a:cubicBezTo>
                  <a:cubicBezTo>
                    <a:pt x="23" y="161"/>
                    <a:pt x="26" y="152"/>
                    <a:pt x="32" y="146"/>
                  </a:cubicBezTo>
                  <a:cubicBezTo>
                    <a:pt x="34" y="143"/>
                    <a:pt x="37" y="141"/>
                    <a:pt x="39" y="137"/>
                  </a:cubicBezTo>
                  <a:cubicBezTo>
                    <a:pt x="41" y="133"/>
                    <a:pt x="41" y="128"/>
                    <a:pt x="43" y="124"/>
                  </a:cubicBezTo>
                  <a:cubicBezTo>
                    <a:pt x="47" y="118"/>
                    <a:pt x="54" y="113"/>
                    <a:pt x="54" y="104"/>
                  </a:cubicBezTo>
                  <a:cubicBezTo>
                    <a:pt x="54" y="100"/>
                    <a:pt x="53" y="99"/>
                    <a:pt x="54" y="95"/>
                  </a:cubicBezTo>
                  <a:cubicBezTo>
                    <a:pt x="56" y="91"/>
                    <a:pt x="57" y="87"/>
                    <a:pt x="58" y="82"/>
                  </a:cubicBezTo>
                  <a:cubicBezTo>
                    <a:pt x="60" y="73"/>
                    <a:pt x="62" y="60"/>
                    <a:pt x="60" y="51"/>
                  </a:cubicBezTo>
                  <a:cubicBezTo>
                    <a:pt x="58" y="43"/>
                    <a:pt x="53" y="36"/>
                    <a:pt x="50" y="29"/>
                  </a:cubicBezTo>
                  <a:cubicBezTo>
                    <a:pt x="49" y="25"/>
                    <a:pt x="48" y="23"/>
                    <a:pt x="46" y="20"/>
                  </a:cubicBezTo>
                  <a:cubicBezTo>
                    <a:pt x="45" y="18"/>
                    <a:pt x="45" y="14"/>
                    <a:pt x="43" y="12"/>
                  </a:cubicBezTo>
                </a:path>
              </a:pathLst>
            </a:custGeom>
            <a:solidFill>
              <a:srgbClr val="9860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06" name="Freeform 8"/>
            <p:cNvSpPr>
              <a:spLocks/>
            </p:cNvSpPr>
            <p:nvPr/>
          </p:nvSpPr>
          <p:spPr bwMode="auto">
            <a:xfrm>
              <a:off x="1831" y="2616"/>
              <a:ext cx="32" cy="96"/>
            </a:xfrm>
            <a:custGeom>
              <a:avLst/>
              <a:gdLst>
                <a:gd name="T0" fmla="*/ 76 w 25"/>
                <a:gd name="T1" fmla="*/ 0 h 75"/>
                <a:gd name="T2" fmla="*/ 59 w 25"/>
                <a:gd name="T3" fmla="*/ 218 h 75"/>
                <a:gd name="T4" fmla="*/ 46 w 25"/>
                <a:gd name="T5" fmla="*/ 316 h 75"/>
                <a:gd name="T6" fmla="*/ 13 w 25"/>
                <a:gd name="T7" fmla="*/ 420 h 75"/>
                <a:gd name="T8" fmla="*/ 17 w 25"/>
                <a:gd name="T9" fmla="*/ 421 h 75"/>
                <a:gd name="T10" fmla="*/ 40 w 25"/>
                <a:gd name="T11" fmla="*/ 420 h 75"/>
                <a:gd name="T12" fmla="*/ 124 w 25"/>
                <a:gd name="T13" fmla="*/ 218 h 75"/>
                <a:gd name="T14" fmla="*/ 136 w 25"/>
                <a:gd name="T15" fmla="*/ 99 h 75"/>
                <a:gd name="T16" fmla="*/ 83 w 25"/>
                <a:gd name="T17" fmla="*/ 0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75"/>
                <a:gd name="T29" fmla="*/ 25 w 25"/>
                <a:gd name="T30" fmla="*/ 75 h 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75">
                  <a:moveTo>
                    <a:pt x="13" y="0"/>
                  </a:moveTo>
                  <a:cubicBezTo>
                    <a:pt x="0" y="7"/>
                    <a:pt x="9" y="27"/>
                    <a:pt x="10" y="38"/>
                  </a:cubicBezTo>
                  <a:cubicBezTo>
                    <a:pt x="11" y="45"/>
                    <a:pt x="10" y="50"/>
                    <a:pt x="8" y="56"/>
                  </a:cubicBezTo>
                  <a:cubicBezTo>
                    <a:pt x="7" y="60"/>
                    <a:pt x="1" y="70"/>
                    <a:pt x="2" y="74"/>
                  </a:cubicBezTo>
                  <a:cubicBezTo>
                    <a:pt x="2" y="75"/>
                    <a:pt x="2" y="75"/>
                    <a:pt x="3" y="75"/>
                  </a:cubicBezTo>
                  <a:cubicBezTo>
                    <a:pt x="4" y="74"/>
                    <a:pt x="6" y="75"/>
                    <a:pt x="7" y="74"/>
                  </a:cubicBezTo>
                  <a:cubicBezTo>
                    <a:pt x="16" y="67"/>
                    <a:pt x="19" y="49"/>
                    <a:pt x="22" y="38"/>
                  </a:cubicBezTo>
                  <a:cubicBezTo>
                    <a:pt x="23" y="31"/>
                    <a:pt x="25" y="25"/>
                    <a:pt x="24" y="18"/>
                  </a:cubicBezTo>
                  <a:cubicBezTo>
                    <a:pt x="24" y="12"/>
                    <a:pt x="21" y="1"/>
                    <a:pt x="15" y="0"/>
                  </a:cubicBezTo>
                </a:path>
              </a:pathLst>
            </a:custGeom>
            <a:solidFill>
              <a:srgbClr val="9D69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07" name="Freeform 9"/>
            <p:cNvSpPr>
              <a:spLocks/>
            </p:cNvSpPr>
            <p:nvPr/>
          </p:nvSpPr>
          <p:spPr bwMode="auto">
            <a:xfrm>
              <a:off x="1806" y="2623"/>
              <a:ext cx="132" cy="223"/>
            </a:xfrm>
            <a:custGeom>
              <a:avLst/>
              <a:gdLst>
                <a:gd name="T0" fmla="*/ 531 w 103"/>
                <a:gd name="T1" fmla="*/ 0 h 174"/>
                <a:gd name="T2" fmla="*/ 506 w 103"/>
                <a:gd name="T3" fmla="*/ 367 h 174"/>
                <a:gd name="T4" fmla="*/ 468 w 103"/>
                <a:gd name="T5" fmla="*/ 442 h 174"/>
                <a:gd name="T6" fmla="*/ 420 w 103"/>
                <a:gd name="T7" fmla="*/ 524 h 174"/>
                <a:gd name="T8" fmla="*/ 381 w 103"/>
                <a:gd name="T9" fmla="*/ 568 h 174"/>
                <a:gd name="T10" fmla="*/ 367 w 103"/>
                <a:gd name="T11" fmla="*/ 641 h 174"/>
                <a:gd name="T12" fmla="*/ 343 w 103"/>
                <a:gd name="T13" fmla="*/ 688 h 174"/>
                <a:gd name="T14" fmla="*/ 223 w 103"/>
                <a:gd name="T15" fmla="*/ 769 h 174"/>
                <a:gd name="T16" fmla="*/ 204 w 103"/>
                <a:gd name="T17" fmla="*/ 822 h 174"/>
                <a:gd name="T18" fmla="*/ 0 w 103"/>
                <a:gd name="T19" fmla="*/ 869 h 174"/>
                <a:gd name="T20" fmla="*/ 506 w 103"/>
                <a:gd name="T21" fmla="*/ 524 h 174"/>
                <a:gd name="T22" fmla="*/ 531 w 103"/>
                <a:gd name="T23" fmla="*/ 0 h 1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3"/>
                <a:gd name="T37" fmla="*/ 0 h 174"/>
                <a:gd name="T38" fmla="*/ 103 w 103"/>
                <a:gd name="T39" fmla="*/ 174 h 1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3" h="174">
                  <a:moveTo>
                    <a:pt x="94" y="0"/>
                  </a:moveTo>
                  <a:cubicBezTo>
                    <a:pt x="98" y="19"/>
                    <a:pt x="95" y="43"/>
                    <a:pt x="89" y="65"/>
                  </a:cubicBezTo>
                  <a:cubicBezTo>
                    <a:pt x="87" y="70"/>
                    <a:pt x="85" y="74"/>
                    <a:pt x="82" y="78"/>
                  </a:cubicBezTo>
                  <a:cubicBezTo>
                    <a:pt x="80" y="83"/>
                    <a:pt x="77" y="88"/>
                    <a:pt x="74" y="92"/>
                  </a:cubicBezTo>
                  <a:cubicBezTo>
                    <a:pt x="72" y="95"/>
                    <a:pt x="68" y="98"/>
                    <a:pt x="67" y="101"/>
                  </a:cubicBezTo>
                  <a:cubicBezTo>
                    <a:pt x="66" y="104"/>
                    <a:pt x="66" y="109"/>
                    <a:pt x="65" y="112"/>
                  </a:cubicBezTo>
                  <a:cubicBezTo>
                    <a:pt x="63" y="115"/>
                    <a:pt x="62" y="119"/>
                    <a:pt x="60" y="121"/>
                  </a:cubicBezTo>
                  <a:cubicBezTo>
                    <a:pt x="55" y="128"/>
                    <a:pt x="48" y="134"/>
                    <a:pt x="40" y="135"/>
                  </a:cubicBezTo>
                  <a:cubicBezTo>
                    <a:pt x="40" y="138"/>
                    <a:pt x="38" y="142"/>
                    <a:pt x="36" y="144"/>
                  </a:cubicBezTo>
                  <a:cubicBezTo>
                    <a:pt x="21" y="152"/>
                    <a:pt x="7" y="154"/>
                    <a:pt x="0" y="153"/>
                  </a:cubicBezTo>
                  <a:cubicBezTo>
                    <a:pt x="42" y="174"/>
                    <a:pt x="74" y="123"/>
                    <a:pt x="89" y="92"/>
                  </a:cubicBezTo>
                  <a:cubicBezTo>
                    <a:pt x="103" y="60"/>
                    <a:pt x="98" y="20"/>
                    <a:pt x="94" y="0"/>
                  </a:cubicBezTo>
                  <a:close/>
                </a:path>
              </a:pathLst>
            </a:custGeom>
            <a:solidFill>
              <a:srgbClr val="9860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08" name="Freeform 10"/>
            <p:cNvSpPr>
              <a:spLocks/>
            </p:cNvSpPr>
            <p:nvPr/>
          </p:nvSpPr>
          <p:spPr bwMode="auto">
            <a:xfrm>
              <a:off x="1854" y="2550"/>
              <a:ext cx="44" cy="49"/>
            </a:xfrm>
            <a:custGeom>
              <a:avLst/>
              <a:gdLst>
                <a:gd name="T0" fmla="*/ 0 w 34"/>
                <a:gd name="T1" fmla="*/ 1 h 38"/>
                <a:gd name="T2" fmla="*/ 45 w 34"/>
                <a:gd name="T3" fmla="*/ 68 h 38"/>
                <a:gd name="T4" fmla="*/ 102 w 34"/>
                <a:gd name="T5" fmla="*/ 121 h 38"/>
                <a:gd name="T6" fmla="*/ 207 w 34"/>
                <a:gd name="T7" fmla="*/ 223 h 38"/>
                <a:gd name="T8" fmla="*/ 163 w 34"/>
                <a:gd name="T9" fmla="*/ 161 h 38"/>
                <a:gd name="T10" fmla="*/ 109 w 34"/>
                <a:gd name="T11" fmla="*/ 97 h 38"/>
                <a:gd name="T12" fmla="*/ 58 w 34"/>
                <a:gd name="T13" fmla="*/ 53 h 38"/>
                <a:gd name="T14" fmla="*/ 0 w 34"/>
                <a:gd name="T15" fmla="*/ 0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38"/>
                <a:gd name="T26" fmla="*/ 34 w 34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38">
                  <a:moveTo>
                    <a:pt x="0" y="1"/>
                  </a:moveTo>
                  <a:cubicBezTo>
                    <a:pt x="3" y="4"/>
                    <a:pt x="4" y="9"/>
                    <a:pt x="7" y="12"/>
                  </a:cubicBezTo>
                  <a:cubicBezTo>
                    <a:pt x="10" y="15"/>
                    <a:pt x="13" y="17"/>
                    <a:pt x="17" y="20"/>
                  </a:cubicBezTo>
                  <a:cubicBezTo>
                    <a:pt x="23" y="25"/>
                    <a:pt x="27" y="34"/>
                    <a:pt x="34" y="38"/>
                  </a:cubicBezTo>
                  <a:cubicBezTo>
                    <a:pt x="30" y="37"/>
                    <a:pt x="28" y="30"/>
                    <a:pt x="27" y="27"/>
                  </a:cubicBezTo>
                  <a:cubicBezTo>
                    <a:pt x="25" y="22"/>
                    <a:pt x="22" y="19"/>
                    <a:pt x="18" y="16"/>
                  </a:cubicBezTo>
                  <a:cubicBezTo>
                    <a:pt x="15" y="14"/>
                    <a:pt x="12" y="12"/>
                    <a:pt x="9" y="9"/>
                  </a:cubicBezTo>
                  <a:cubicBezTo>
                    <a:pt x="5" y="7"/>
                    <a:pt x="3" y="2"/>
                    <a:pt x="0" y="0"/>
                  </a:cubicBezTo>
                </a:path>
              </a:pathLst>
            </a:custGeom>
            <a:solidFill>
              <a:srgbClr val="C7A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09" name="Freeform 11"/>
            <p:cNvSpPr>
              <a:spLocks/>
            </p:cNvSpPr>
            <p:nvPr/>
          </p:nvSpPr>
          <p:spPr bwMode="auto">
            <a:xfrm>
              <a:off x="1783" y="2619"/>
              <a:ext cx="53" cy="149"/>
            </a:xfrm>
            <a:custGeom>
              <a:avLst/>
              <a:gdLst>
                <a:gd name="T0" fmla="*/ 126 w 42"/>
                <a:gd name="T1" fmla="*/ 0 h 116"/>
                <a:gd name="T2" fmla="*/ 122 w 42"/>
                <a:gd name="T3" fmla="*/ 423 h 116"/>
                <a:gd name="T4" fmla="*/ 0 w 42"/>
                <a:gd name="T5" fmla="*/ 668 h 116"/>
                <a:gd name="T6" fmla="*/ 138 w 42"/>
                <a:gd name="T7" fmla="*/ 441 h 116"/>
                <a:gd name="T8" fmla="*/ 126 w 42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16"/>
                <a:gd name="T17" fmla="*/ 42 w 42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16">
                  <a:moveTo>
                    <a:pt x="25" y="0"/>
                  </a:moveTo>
                  <a:cubicBezTo>
                    <a:pt x="29" y="17"/>
                    <a:pt x="38" y="44"/>
                    <a:pt x="24" y="73"/>
                  </a:cubicBezTo>
                  <a:cubicBezTo>
                    <a:pt x="10" y="102"/>
                    <a:pt x="2" y="104"/>
                    <a:pt x="0" y="116"/>
                  </a:cubicBezTo>
                  <a:cubicBezTo>
                    <a:pt x="4" y="107"/>
                    <a:pt x="20" y="88"/>
                    <a:pt x="27" y="76"/>
                  </a:cubicBezTo>
                  <a:cubicBezTo>
                    <a:pt x="34" y="64"/>
                    <a:pt x="42" y="35"/>
                    <a:pt x="25" y="0"/>
                  </a:cubicBezTo>
                  <a:close/>
                </a:path>
              </a:pathLst>
            </a:custGeom>
            <a:solidFill>
              <a:srgbClr val="9860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0" name="Freeform 12"/>
            <p:cNvSpPr>
              <a:spLocks/>
            </p:cNvSpPr>
            <p:nvPr/>
          </p:nvSpPr>
          <p:spPr bwMode="auto">
            <a:xfrm>
              <a:off x="1872" y="2696"/>
              <a:ext cx="19" cy="46"/>
            </a:xfrm>
            <a:custGeom>
              <a:avLst/>
              <a:gdLst>
                <a:gd name="T0" fmla="*/ 47 w 15"/>
                <a:gd name="T1" fmla="*/ 96 h 36"/>
                <a:gd name="T2" fmla="*/ 16 w 15"/>
                <a:gd name="T3" fmla="*/ 201 h 36"/>
                <a:gd name="T4" fmla="*/ 37 w 15"/>
                <a:gd name="T5" fmla="*/ 96 h 36"/>
                <a:gd name="T6" fmla="*/ 66 w 15"/>
                <a:gd name="T7" fmla="*/ 0 h 36"/>
                <a:gd name="T8" fmla="*/ 47 w 15"/>
                <a:gd name="T9" fmla="*/ 9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6"/>
                <a:gd name="T17" fmla="*/ 15 w 1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6">
                  <a:moveTo>
                    <a:pt x="9" y="17"/>
                  </a:moveTo>
                  <a:cubicBezTo>
                    <a:pt x="6" y="21"/>
                    <a:pt x="2" y="33"/>
                    <a:pt x="3" y="36"/>
                  </a:cubicBezTo>
                  <a:cubicBezTo>
                    <a:pt x="0" y="33"/>
                    <a:pt x="3" y="25"/>
                    <a:pt x="7" y="17"/>
                  </a:cubicBezTo>
                  <a:cubicBezTo>
                    <a:pt x="11" y="9"/>
                    <a:pt x="12" y="5"/>
                    <a:pt x="13" y="0"/>
                  </a:cubicBezTo>
                  <a:cubicBezTo>
                    <a:pt x="13" y="4"/>
                    <a:pt x="15" y="5"/>
                    <a:pt x="9" y="17"/>
                  </a:cubicBezTo>
                  <a:close/>
                </a:path>
              </a:pathLst>
            </a:custGeom>
            <a:solidFill>
              <a:srgbClr val="C7A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1" name="Freeform 13"/>
            <p:cNvSpPr>
              <a:spLocks/>
            </p:cNvSpPr>
            <p:nvPr/>
          </p:nvSpPr>
          <p:spPr bwMode="auto">
            <a:xfrm>
              <a:off x="1890" y="2654"/>
              <a:ext cx="10" cy="33"/>
            </a:xfrm>
            <a:custGeom>
              <a:avLst/>
              <a:gdLst>
                <a:gd name="T0" fmla="*/ 11 w 8"/>
                <a:gd name="T1" fmla="*/ 137 h 26"/>
                <a:gd name="T2" fmla="*/ 37 w 8"/>
                <a:gd name="T3" fmla="*/ 0 h 26"/>
                <a:gd name="T4" fmla="*/ 11 w 8"/>
                <a:gd name="T5" fmla="*/ 137 h 26"/>
                <a:gd name="T6" fmla="*/ 0 60000 65536"/>
                <a:gd name="T7" fmla="*/ 0 60000 65536"/>
                <a:gd name="T8" fmla="*/ 0 60000 65536"/>
                <a:gd name="T9" fmla="*/ 0 w 8"/>
                <a:gd name="T10" fmla="*/ 0 h 26"/>
                <a:gd name="T11" fmla="*/ 8 w 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26">
                  <a:moveTo>
                    <a:pt x="2" y="26"/>
                  </a:moveTo>
                  <a:cubicBezTo>
                    <a:pt x="0" y="17"/>
                    <a:pt x="3" y="9"/>
                    <a:pt x="8" y="0"/>
                  </a:cubicBezTo>
                  <a:cubicBezTo>
                    <a:pt x="7" y="5"/>
                    <a:pt x="1" y="19"/>
                    <a:pt x="2" y="26"/>
                  </a:cubicBezTo>
                  <a:close/>
                </a:path>
              </a:pathLst>
            </a:custGeom>
            <a:solidFill>
              <a:srgbClr val="C7A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2" name="Freeform 14"/>
            <p:cNvSpPr>
              <a:spLocks/>
            </p:cNvSpPr>
            <p:nvPr/>
          </p:nvSpPr>
          <p:spPr bwMode="auto">
            <a:xfrm>
              <a:off x="1895" y="2609"/>
              <a:ext cx="7" cy="35"/>
            </a:xfrm>
            <a:custGeom>
              <a:avLst/>
              <a:gdLst>
                <a:gd name="T0" fmla="*/ 0 w 5"/>
                <a:gd name="T1" fmla="*/ 0 h 27"/>
                <a:gd name="T2" fmla="*/ 41 w 5"/>
                <a:gd name="T3" fmla="*/ 163 h 27"/>
                <a:gd name="T4" fmla="*/ 0 60000 65536"/>
                <a:gd name="T5" fmla="*/ 0 60000 65536"/>
                <a:gd name="T6" fmla="*/ 0 w 5"/>
                <a:gd name="T7" fmla="*/ 0 h 27"/>
                <a:gd name="T8" fmla="*/ 5 w 5"/>
                <a:gd name="T9" fmla="*/ 27 h 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7">
                  <a:moveTo>
                    <a:pt x="0" y="0"/>
                  </a:moveTo>
                  <a:cubicBezTo>
                    <a:pt x="3" y="4"/>
                    <a:pt x="5" y="23"/>
                    <a:pt x="4" y="27"/>
                  </a:cubicBezTo>
                </a:path>
              </a:pathLst>
            </a:custGeom>
            <a:solidFill>
              <a:srgbClr val="C7A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3" name="Freeform 15"/>
            <p:cNvSpPr>
              <a:spLocks/>
            </p:cNvSpPr>
            <p:nvPr/>
          </p:nvSpPr>
          <p:spPr bwMode="auto">
            <a:xfrm>
              <a:off x="1868" y="2543"/>
              <a:ext cx="57" cy="78"/>
            </a:xfrm>
            <a:custGeom>
              <a:avLst/>
              <a:gdLst>
                <a:gd name="T0" fmla="*/ 0 w 44"/>
                <a:gd name="T1" fmla="*/ 0 h 61"/>
                <a:gd name="T2" fmla="*/ 271 w 44"/>
                <a:gd name="T3" fmla="*/ 344 h 61"/>
                <a:gd name="T4" fmla="*/ 0 w 44"/>
                <a:gd name="T5" fmla="*/ 0 h 61"/>
                <a:gd name="T6" fmla="*/ 0 60000 65536"/>
                <a:gd name="T7" fmla="*/ 0 60000 65536"/>
                <a:gd name="T8" fmla="*/ 0 60000 65536"/>
                <a:gd name="T9" fmla="*/ 0 w 44"/>
                <a:gd name="T10" fmla="*/ 0 h 61"/>
                <a:gd name="T11" fmla="*/ 44 w 44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61">
                  <a:moveTo>
                    <a:pt x="0" y="0"/>
                  </a:moveTo>
                  <a:cubicBezTo>
                    <a:pt x="6" y="4"/>
                    <a:pt x="31" y="19"/>
                    <a:pt x="44" y="61"/>
                  </a:cubicBezTo>
                  <a:cubicBezTo>
                    <a:pt x="42" y="56"/>
                    <a:pt x="29" y="25"/>
                    <a:pt x="0" y="0"/>
                  </a:cubicBezTo>
                  <a:close/>
                </a:path>
              </a:pathLst>
            </a:custGeom>
            <a:solidFill>
              <a:srgbClr val="9860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4" name="Freeform 16"/>
            <p:cNvSpPr>
              <a:spLocks/>
            </p:cNvSpPr>
            <p:nvPr/>
          </p:nvSpPr>
          <p:spPr bwMode="auto">
            <a:xfrm>
              <a:off x="1802" y="2538"/>
              <a:ext cx="24" cy="53"/>
            </a:xfrm>
            <a:custGeom>
              <a:avLst/>
              <a:gdLst>
                <a:gd name="T0" fmla="*/ 25 w 19"/>
                <a:gd name="T1" fmla="*/ 215 h 42"/>
                <a:gd name="T2" fmla="*/ 97 w 19"/>
                <a:gd name="T3" fmla="*/ 0 h 42"/>
                <a:gd name="T4" fmla="*/ 25 w 19"/>
                <a:gd name="T5" fmla="*/ 215 h 42"/>
                <a:gd name="T6" fmla="*/ 0 60000 65536"/>
                <a:gd name="T7" fmla="*/ 0 60000 65536"/>
                <a:gd name="T8" fmla="*/ 0 60000 65536"/>
                <a:gd name="T9" fmla="*/ 0 w 19"/>
                <a:gd name="T10" fmla="*/ 0 h 42"/>
                <a:gd name="T11" fmla="*/ 19 w 19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42">
                  <a:moveTo>
                    <a:pt x="5" y="42"/>
                  </a:moveTo>
                  <a:cubicBezTo>
                    <a:pt x="0" y="19"/>
                    <a:pt x="13" y="4"/>
                    <a:pt x="19" y="0"/>
                  </a:cubicBezTo>
                  <a:cubicBezTo>
                    <a:pt x="16" y="3"/>
                    <a:pt x="3" y="17"/>
                    <a:pt x="5" y="42"/>
                  </a:cubicBezTo>
                  <a:close/>
                </a:path>
              </a:pathLst>
            </a:custGeom>
            <a:solidFill>
              <a:srgbClr val="C7A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5" name="Freeform 17"/>
            <p:cNvSpPr>
              <a:spLocks/>
            </p:cNvSpPr>
            <p:nvPr/>
          </p:nvSpPr>
          <p:spPr bwMode="auto">
            <a:xfrm>
              <a:off x="1843" y="2636"/>
              <a:ext cx="28" cy="78"/>
            </a:xfrm>
            <a:custGeom>
              <a:avLst/>
              <a:gdLst>
                <a:gd name="T0" fmla="*/ 0 w 22"/>
                <a:gd name="T1" fmla="*/ 344 h 61"/>
                <a:gd name="T2" fmla="*/ 95 w 22"/>
                <a:gd name="T3" fmla="*/ 0 h 61"/>
                <a:gd name="T4" fmla="*/ 0 w 22"/>
                <a:gd name="T5" fmla="*/ 344 h 61"/>
                <a:gd name="T6" fmla="*/ 0 60000 65536"/>
                <a:gd name="T7" fmla="*/ 0 60000 65536"/>
                <a:gd name="T8" fmla="*/ 0 60000 65536"/>
                <a:gd name="T9" fmla="*/ 0 w 22"/>
                <a:gd name="T10" fmla="*/ 0 h 61"/>
                <a:gd name="T11" fmla="*/ 22 w 22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61">
                  <a:moveTo>
                    <a:pt x="0" y="61"/>
                  </a:moveTo>
                  <a:cubicBezTo>
                    <a:pt x="22" y="38"/>
                    <a:pt x="18" y="9"/>
                    <a:pt x="17" y="0"/>
                  </a:cubicBezTo>
                  <a:cubicBezTo>
                    <a:pt x="17" y="6"/>
                    <a:pt x="17" y="36"/>
                    <a:pt x="0" y="61"/>
                  </a:cubicBezTo>
                  <a:close/>
                </a:path>
              </a:pathLst>
            </a:custGeom>
            <a:solidFill>
              <a:srgbClr val="C7A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6" name="Freeform 18"/>
            <p:cNvSpPr>
              <a:spLocks/>
            </p:cNvSpPr>
            <p:nvPr/>
          </p:nvSpPr>
          <p:spPr bwMode="auto">
            <a:xfrm>
              <a:off x="1833" y="2616"/>
              <a:ext cx="32" cy="97"/>
            </a:xfrm>
            <a:custGeom>
              <a:avLst/>
              <a:gdLst>
                <a:gd name="T0" fmla="*/ 77 w 25"/>
                <a:gd name="T1" fmla="*/ 0 h 76"/>
                <a:gd name="T2" fmla="*/ 77 w 25"/>
                <a:gd name="T3" fmla="*/ 0 h 76"/>
                <a:gd name="T4" fmla="*/ 122 w 25"/>
                <a:gd name="T5" fmla="*/ 77 h 76"/>
                <a:gd name="T6" fmla="*/ 36 w 25"/>
                <a:gd name="T7" fmla="*/ 405 h 76"/>
                <a:gd name="T8" fmla="*/ 13 w 25"/>
                <a:gd name="T9" fmla="*/ 415 h 76"/>
                <a:gd name="T10" fmla="*/ 1 w 25"/>
                <a:gd name="T11" fmla="*/ 394 h 76"/>
                <a:gd name="T12" fmla="*/ 28 w 25"/>
                <a:gd name="T13" fmla="*/ 359 h 76"/>
                <a:gd name="T14" fmla="*/ 59 w 25"/>
                <a:gd name="T15" fmla="*/ 285 h 76"/>
                <a:gd name="T16" fmla="*/ 46 w 25"/>
                <a:gd name="T17" fmla="*/ 185 h 76"/>
                <a:gd name="T18" fmla="*/ 36 w 25"/>
                <a:gd name="T19" fmla="*/ 75 h 76"/>
                <a:gd name="T20" fmla="*/ 36 w 25"/>
                <a:gd name="T21" fmla="*/ 75 h 76"/>
                <a:gd name="T22" fmla="*/ 40 w 25"/>
                <a:gd name="T23" fmla="*/ 185 h 76"/>
                <a:gd name="T24" fmla="*/ 51 w 25"/>
                <a:gd name="T25" fmla="*/ 285 h 76"/>
                <a:gd name="T26" fmla="*/ 22 w 25"/>
                <a:gd name="T27" fmla="*/ 355 h 76"/>
                <a:gd name="T28" fmla="*/ 0 w 25"/>
                <a:gd name="T29" fmla="*/ 394 h 76"/>
                <a:gd name="T30" fmla="*/ 13 w 25"/>
                <a:gd name="T31" fmla="*/ 420 h 76"/>
                <a:gd name="T32" fmla="*/ 40 w 25"/>
                <a:gd name="T33" fmla="*/ 415 h 76"/>
                <a:gd name="T34" fmla="*/ 127 w 25"/>
                <a:gd name="T35" fmla="*/ 77 h 76"/>
                <a:gd name="T36" fmla="*/ 77 w 25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"/>
                <a:gd name="T58" fmla="*/ 0 h 76"/>
                <a:gd name="T59" fmla="*/ 25 w 25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" h="76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9" y="1"/>
                    <a:pt x="21" y="9"/>
                    <a:pt x="21" y="14"/>
                  </a:cubicBezTo>
                  <a:cubicBezTo>
                    <a:pt x="24" y="33"/>
                    <a:pt x="15" y="66"/>
                    <a:pt x="6" y="73"/>
                  </a:cubicBezTo>
                  <a:cubicBezTo>
                    <a:pt x="5" y="75"/>
                    <a:pt x="4" y="75"/>
                    <a:pt x="2" y="75"/>
                  </a:cubicBezTo>
                  <a:cubicBezTo>
                    <a:pt x="2" y="75"/>
                    <a:pt x="1" y="74"/>
                    <a:pt x="1" y="72"/>
                  </a:cubicBezTo>
                  <a:cubicBezTo>
                    <a:pt x="2" y="70"/>
                    <a:pt x="3" y="67"/>
                    <a:pt x="5" y="65"/>
                  </a:cubicBezTo>
                  <a:cubicBezTo>
                    <a:pt x="7" y="61"/>
                    <a:pt x="9" y="56"/>
                    <a:pt x="10" y="52"/>
                  </a:cubicBezTo>
                  <a:cubicBezTo>
                    <a:pt x="11" y="45"/>
                    <a:pt x="10" y="39"/>
                    <a:pt x="8" y="34"/>
                  </a:cubicBezTo>
                  <a:cubicBezTo>
                    <a:pt x="7" y="29"/>
                    <a:pt x="5" y="18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9"/>
                    <a:pt x="6" y="29"/>
                    <a:pt x="7" y="34"/>
                  </a:cubicBezTo>
                  <a:cubicBezTo>
                    <a:pt x="9" y="40"/>
                    <a:pt x="10" y="45"/>
                    <a:pt x="9" y="52"/>
                  </a:cubicBezTo>
                  <a:cubicBezTo>
                    <a:pt x="8" y="55"/>
                    <a:pt x="6" y="60"/>
                    <a:pt x="4" y="64"/>
                  </a:cubicBezTo>
                  <a:cubicBezTo>
                    <a:pt x="2" y="68"/>
                    <a:pt x="1" y="70"/>
                    <a:pt x="0" y="72"/>
                  </a:cubicBezTo>
                  <a:cubicBezTo>
                    <a:pt x="0" y="73"/>
                    <a:pt x="0" y="75"/>
                    <a:pt x="2" y="76"/>
                  </a:cubicBezTo>
                  <a:cubicBezTo>
                    <a:pt x="4" y="76"/>
                    <a:pt x="5" y="76"/>
                    <a:pt x="7" y="75"/>
                  </a:cubicBezTo>
                  <a:cubicBezTo>
                    <a:pt x="16" y="67"/>
                    <a:pt x="25" y="33"/>
                    <a:pt x="23" y="14"/>
                  </a:cubicBezTo>
                  <a:cubicBezTo>
                    <a:pt x="22" y="6"/>
                    <a:pt x="18" y="1"/>
                    <a:pt x="14" y="0"/>
                  </a:cubicBezTo>
                  <a:close/>
                </a:path>
              </a:pathLst>
            </a:custGeom>
            <a:solidFill>
              <a:srgbClr val="BD9A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7" name="Freeform 19"/>
            <p:cNvSpPr>
              <a:spLocks/>
            </p:cNvSpPr>
            <p:nvPr/>
          </p:nvSpPr>
          <p:spPr bwMode="auto">
            <a:xfrm>
              <a:off x="1808" y="2738"/>
              <a:ext cx="64" cy="57"/>
            </a:xfrm>
            <a:custGeom>
              <a:avLst/>
              <a:gdLst>
                <a:gd name="T0" fmla="*/ 279 w 50"/>
                <a:gd name="T1" fmla="*/ 13 h 44"/>
                <a:gd name="T2" fmla="*/ 279 w 50"/>
                <a:gd name="T3" fmla="*/ 75 h 44"/>
                <a:gd name="T4" fmla="*/ 269 w 50"/>
                <a:gd name="T5" fmla="*/ 137 h 44"/>
                <a:gd name="T6" fmla="*/ 223 w 50"/>
                <a:gd name="T7" fmla="*/ 242 h 44"/>
                <a:gd name="T8" fmla="*/ 97 w 50"/>
                <a:gd name="T9" fmla="*/ 256 h 44"/>
                <a:gd name="T10" fmla="*/ 36 w 50"/>
                <a:gd name="T11" fmla="*/ 211 h 44"/>
                <a:gd name="T12" fmla="*/ 1 w 50"/>
                <a:gd name="T13" fmla="*/ 149 h 44"/>
                <a:gd name="T14" fmla="*/ 127 w 50"/>
                <a:gd name="T15" fmla="*/ 111 h 44"/>
                <a:gd name="T16" fmla="*/ 200 w 50"/>
                <a:gd name="T17" fmla="*/ 45 h 44"/>
                <a:gd name="T18" fmla="*/ 256 w 50"/>
                <a:gd name="T19" fmla="*/ 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"/>
                <a:gd name="T31" fmla="*/ 0 h 44"/>
                <a:gd name="T32" fmla="*/ 50 w 50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" h="44">
                  <a:moveTo>
                    <a:pt x="49" y="2"/>
                  </a:moveTo>
                  <a:cubicBezTo>
                    <a:pt x="50" y="4"/>
                    <a:pt x="49" y="9"/>
                    <a:pt x="49" y="12"/>
                  </a:cubicBezTo>
                  <a:cubicBezTo>
                    <a:pt x="49" y="15"/>
                    <a:pt x="48" y="19"/>
                    <a:pt x="48" y="22"/>
                  </a:cubicBezTo>
                  <a:cubicBezTo>
                    <a:pt x="47" y="29"/>
                    <a:pt x="45" y="35"/>
                    <a:pt x="40" y="39"/>
                  </a:cubicBezTo>
                  <a:cubicBezTo>
                    <a:pt x="34" y="44"/>
                    <a:pt x="24" y="44"/>
                    <a:pt x="17" y="42"/>
                  </a:cubicBezTo>
                  <a:cubicBezTo>
                    <a:pt x="13" y="41"/>
                    <a:pt x="9" y="38"/>
                    <a:pt x="6" y="35"/>
                  </a:cubicBezTo>
                  <a:cubicBezTo>
                    <a:pt x="4" y="33"/>
                    <a:pt x="0" y="28"/>
                    <a:pt x="1" y="25"/>
                  </a:cubicBezTo>
                  <a:cubicBezTo>
                    <a:pt x="4" y="33"/>
                    <a:pt x="20" y="21"/>
                    <a:pt x="23" y="18"/>
                  </a:cubicBezTo>
                  <a:cubicBezTo>
                    <a:pt x="28" y="15"/>
                    <a:pt x="31" y="11"/>
                    <a:pt x="35" y="7"/>
                  </a:cubicBezTo>
                  <a:cubicBezTo>
                    <a:pt x="38" y="4"/>
                    <a:pt x="43" y="3"/>
                    <a:pt x="45" y="0"/>
                  </a:cubicBezTo>
                </a:path>
              </a:pathLst>
            </a:custGeom>
            <a:solidFill>
              <a:srgbClr val="9860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8" name="Freeform 20"/>
            <p:cNvSpPr>
              <a:spLocks/>
            </p:cNvSpPr>
            <p:nvPr/>
          </p:nvSpPr>
          <p:spPr bwMode="auto">
            <a:xfrm>
              <a:off x="1758" y="2527"/>
              <a:ext cx="183" cy="312"/>
            </a:xfrm>
            <a:custGeom>
              <a:avLst/>
              <a:gdLst>
                <a:gd name="T0" fmla="*/ 358 w 143"/>
                <a:gd name="T1" fmla="*/ 13 h 244"/>
                <a:gd name="T2" fmla="*/ 527 w 143"/>
                <a:gd name="T3" fmla="*/ 77 h 244"/>
                <a:gd name="T4" fmla="*/ 800 w 143"/>
                <a:gd name="T5" fmla="*/ 680 h 244"/>
                <a:gd name="T6" fmla="*/ 539 w 143"/>
                <a:gd name="T7" fmla="*/ 1239 h 244"/>
                <a:gd name="T8" fmla="*/ 186 w 143"/>
                <a:gd name="T9" fmla="*/ 1285 h 244"/>
                <a:gd name="T10" fmla="*/ 127 w 143"/>
                <a:gd name="T11" fmla="*/ 946 h 244"/>
                <a:gd name="T12" fmla="*/ 230 w 143"/>
                <a:gd name="T13" fmla="*/ 425 h 244"/>
                <a:gd name="T14" fmla="*/ 203 w 143"/>
                <a:gd name="T15" fmla="*/ 170 h 244"/>
                <a:gd name="T16" fmla="*/ 358 w 143"/>
                <a:gd name="T17" fmla="*/ 13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244"/>
                <a:gd name="T29" fmla="*/ 143 w 14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244">
                  <a:moveTo>
                    <a:pt x="64" y="2"/>
                  </a:moveTo>
                  <a:cubicBezTo>
                    <a:pt x="74" y="0"/>
                    <a:pt x="86" y="8"/>
                    <a:pt x="94" y="14"/>
                  </a:cubicBezTo>
                  <a:cubicBezTo>
                    <a:pt x="126" y="36"/>
                    <a:pt x="143" y="79"/>
                    <a:pt x="142" y="122"/>
                  </a:cubicBezTo>
                  <a:cubicBezTo>
                    <a:pt x="141" y="159"/>
                    <a:pt x="118" y="197"/>
                    <a:pt x="96" y="222"/>
                  </a:cubicBezTo>
                  <a:cubicBezTo>
                    <a:pt x="78" y="242"/>
                    <a:pt x="53" y="244"/>
                    <a:pt x="33" y="230"/>
                  </a:cubicBezTo>
                  <a:cubicBezTo>
                    <a:pt x="25" y="225"/>
                    <a:pt x="0" y="202"/>
                    <a:pt x="23" y="170"/>
                  </a:cubicBezTo>
                  <a:cubicBezTo>
                    <a:pt x="43" y="140"/>
                    <a:pt x="51" y="119"/>
                    <a:pt x="41" y="76"/>
                  </a:cubicBezTo>
                  <a:cubicBezTo>
                    <a:pt x="37" y="62"/>
                    <a:pt x="33" y="46"/>
                    <a:pt x="36" y="30"/>
                  </a:cubicBezTo>
                  <a:cubicBezTo>
                    <a:pt x="39" y="13"/>
                    <a:pt x="52" y="2"/>
                    <a:pt x="64" y="2"/>
                  </a:cubicBezTo>
                  <a:close/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19" name="Freeform 21"/>
            <p:cNvSpPr>
              <a:spLocks/>
            </p:cNvSpPr>
            <p:nvPr/>
          </p:nvSpPr>
          <p:spPr bwMode="auto">
            <a:xfrm>
              <a:off x="1845" y="2549"/>
              <a:ext cx="52" cy="108"/>
            </a:xfrm>
            <a:custGeom>
              <a:avLst/>
              <a:gdLst>
                <a:gd name="T0" fmla="*/ 237 w 40"/>
                <a:gd name="T1" fmla="*/ 490 h 84"/>
                <a:gd name="T2" fmla="*/ 208 w 40"/>
                <a:gd name="T3" fmla="*/ 224 h 84"/>
                <a:gd name="T4" fmla="*/ 66 w 40"/>
                <a:gd name="T5" fmla="*/ 96 h 84"/>
                <a:gd name="T6" fmla="*/ 16 w 40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84"/>
                <a:gd name="T14" fmla="*/ 40 w 40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84">
                  <a:moveTo>
                    <a:pt x="38" y="84"/>
                  </a:moveTo>
                  <a:cubicBezTo>
                    <a:pt x="40" y="68"/>
                    <a:pt x="38" y="54"/>
                    <a:pt x="33" y="39"/>
                  </a:cubicBezTo>
                  <a:cubicBezTo>
                    <a:pt x="30" y="30"/>
                    <a:pt x="17" y="23"/>
                    <a:pt x="11" y="16"/>
                  </a:cubicBezTo>
                  <a:cubicBezTo>
                    <a:pt x="8" y="12"/>
                    <a:pt x="0" y="4"/>
                    <a:pt x="2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0" name="Freeform 22"/>
            <p:cNvSpPr>
              <a:spLocks/>
            </p:cNvSpPr>
            <p:nvPr/>
          </p:nvSpPr>
          <p:spPr bwMode="auto">
            <a:xfrm>
              <a:off x="1854" y="2686"/>
              <a:ext cx="35" cy="106"/>
            </a:xfrm>
            <a:custGeom>
              <a:avLst/>
              <a:gdLst>
                <a:gd name="T0" fmla="*/ 163 w 27"/>
                <a:gd name="T1" fmla="*/ 0 h 83"/>
                <a:gd name="T2" fmla="*/ 140 w 27"/>
                <a:gd name="T3" fmla="*/ 77 h 83"/>
                <a:gd name="T4" fmla="*/ 86 w 27"/>
                <a:gd name="T5" fmla="*/ 248 h 83"/>
                <a:gd name="T6" fmla="*/ 0 w 27"/>
                <a:gd name="T7" fmla="*/ 458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83"/>
                <a:gd name="T14" fmla="*/ 27 w 27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83">
                  <a:moveTo>
                    <a:pt x="27" y="0"/>
                  </a:moveTo>
                  <a:cubicBezTo>
                    <a:pt x="26" y="5"/>
                    <a:pt x="23" y="9"/>
                    <a:pt x="22" y="14"/>
                  </a:cubicBezTo>
                  <a:cubicBezTo>
                    <a:pt x="22" y="19"/>
                    <a:pt x="10" y="42"/>
                    <a:pt x="14" y="45"/>
                  </a:cubicBezTo>
                  <a:cubicBezTo>
                    <a:pt x="12" y="47"/>
                    <a:pt x="19" y="73"/>
                    <a:pt x="0" y="8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1" name="Freeform 23"/>
            <p:cNvSpPr>
              <a:spLocks/>
            </p:cNvSpPr>
            <p:nvPr/>
          </p:nvSpPr>
          <p:spPr bwMode="auto">
            <a:xfrm>
              <a:off x="1885" y="2595"/>
              <a:ext cx="19" cy="16"/>
            </a:xfrm>
            <a:custGeom>
              <a:avLst/>
              <a:gdLst>
                <a:gd name="T0" fmla="*/ 0 w 15"/>
                <a:gd name="T1" fmla="*/ 0 h 12"/>
                <a:gd name="T2" fmla="*/ 77 w 15"/>
                <a:gd name="T3" fmla="*/ 87 h 12"/>
                <a:gd name="T4" fmla="*/ 0 60000 65536"/>
                <a:gd name="T5" fmla="*/ 0 60000 65536"/>
                <a:gd name="T6" fmla="*/ 0 w 15"/>
                <a:gd name="T7" fmla="*/ 0 h 12"/>
                <a:gd name="T8" fmla="*/ 15 w 15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12">
                  <a:moveTo>
                    <a:pt x="0" y="0"/>
                  </a:moveTo>
                  <a:cubicBezTo>
                    <a:pt x="4" y="5"/>
                    <a:pt x="8" y="10"/>
                    <a:pt x="15" y="1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2" name="Freeform 24"/>
            <p:cNvSpPr>
              <a:spLocks/>
            </p:cNvSpPr>
            <p:nvPr/>
          </p:nvSpPr>
          <p:spPr bwMode="auto">
            <a:xfrm>
              <a:off x="1885" y="2644"/>
              <a:ext cx="15" cy="48"/>
            </a:xfrm>
            <a:custGeom>
              <a:avLst/>
              <a:gdLst>
                <a:gd name="T0" fmla="*/ 58 w 12"/>
                <a:gd name="T1" fmla="*/ 0 h 38"/>
                <a:gd name="T2" fmla="*/ 31 w 12"/>
                <a:gd name="T3" fmla="*/ 196 h 38"/>
                <a:gd name="T4" fmla="*/ 0 60000 65536"/>
                <a:gd name="T5" fmla="*/ 0 60000 65536"/>
                <a:gd name="T6" fmla="*/ 0 w 12"/>
                <a:gd name="T7" fmla="*/ 0 h 38"/>
                <a:gd name="T8" fmla="*/ 12 w 12"/>
                <a:gd name="T9" fmla="*/ 38 h 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38">
                  <a:moveTo>
                    <a:pt x="12" y="0"/>
                  </a:moveTo>
                  <a:cubicBezTo>
                    <a:pt x="6" y="11"/>
                    <a:pt x="0" y="31"/>
                    <a:pt x="6" y="38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3" name="Freeform 25"/>
            <p:cNvSpPr>
              <a:spLocks/>
            </p:cNvSpPr>
            <p:nvPr/>
          </p:nvSpPr>
          <p:spPr bwMode="auto">
            <a:xfrm>
              <a:off x="1844" y="2550"/>
              <a:ext cx="8" cy="11"/>
            </a:xfrm>
            <a:custGeom>
              <a:avLst/>
              <a:gdLst>
                <a:gd name="T0" fmla="*/ 28 w 6"/>
                <a:gd name="T1" fmla="*/ 0 h 8"/>
                <a:gd name="T2" fmla="*/ 0 w 6"/>
                <a:gd name="T3" fmla="*/ 21 h 8"/>
                <a:gd name="T4" fmla="*/ 48 w 6"/>
                <a:gd name="T5" fmla="*/ 29 h 8"/>
                <a:gd name="T6" fmla="*/ 16 w 6"/>
                <a:gd name="T7" fmla="*/ 7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8"/>
                <a:gd name="T14" fmla="*/ 6 w 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8">
                  <a:moveTo>
                    <a:pt x="4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2" y="4"/>
                    <a:pt x="4" y="3"/>
                    <a:pt x="6" y="3"/>
                  </a:cubicBezTo>
                  <a:cubicBezTo>
                    <a:pt x="6" y="5"/>
                    <a:pt x="4" y="7"/>
                    <a:pt x="2" y="8"/>
                  </a:cubicBezTo>
                </a:path>
              </a:pathLst>
            </a:custGeom>
            <a:noFill/>
            <a:ln w="4763">
              <a:solidFill>
                <a:srgbClr val="A5768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4" name="Freeform 26"/>
            <p:cNvSpPr>
              <a:spLocks/>
            </p:cNvSpPr>
            <p:nvPr/>
          </p:nvSpPr>
          <p:spPr bwMode="auto">
            <a:xfrm>
              <a:off x="1899" y="2605"/>
              <a:ext cx="4" cy="9"/>
            </a:xfrm>
            <a:custGeom>
              <a:avLst/>
              <a:gdLst>
                <a:gd name="T0" fmla="*/ 16 w 3"/>
                <a:gd name="T1" fmla="*/ 40 h 7"/>
                <a:gd name="T2" fmla="*/ 21 w 3"/>
                <a:gd name="T3" fmla="*/ 0 h 7"/>
                <a:gd name="T4" fmla="*/ 0 60000 65536"/>
                <a:gd name="T5" fmla="*/ 0 60000 65536"/>
                <a:gd name="T6" fmla="*/ 0 w 3"/>
                <a:gd name="T7" fmla="*/ 0 h 7"/>
                <a:gd name="T8" fmla="*/ 3 w 3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7">
                  <a:moveTo>
                    <a:pt x="2" y="7"/>
                  </a:moveTo>
                  <a:cubicBezTo>
                    <a:pt x="0" y="6"/>
                    <a:pt x="2" y="2"/>
                    <a:pt x="3" y="0"/>
                  </a:cubicBezTo>
                </a:path>
              </a:pathLst>
            </a:custGeom>
            <a:noFill/>
            <a:ln w="4763" cap="rnd">
              <a:solidFill>
                <a:srgbClr val="A5768D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5" name="Freeform 27"/>
            <p:cNvSpPr>
              <a:spLocks/>
            </p:cNvSpPr>
            <p:nvPr/>
          </p:nvSpPr>
          <p:spPr bwMode="auto">
            <a:xfrm>
              <a:off x="1872" y="2743"/>
              <a:ext cx="10" cy="9"/>
            </a:xfrm>
            <a:custGeom>
              <a:avLst/>
              <a:gdLst>
                <a:gd name="T0" fmla="*/ 0 w 8"/>
                <a:gd name="T1" fmla="*/ 0 h 7"/>
                <a:gd name="T2" fmla="*/ 37 w 8"/>
                <a:gd name="T3" fmla="*/ 40 h 7"/>
                <a:gd name="T4" fmla="*/ 0 60000 65536"/>
                <a:gd name="T5" fmla="*/ 0 60000 65536"/>
                <a:gd name="T6" fmla="*/ 0 w 8"/>
                <a:gd name="T7" fmla="*/ 0 h 7"/>
                <a:gd name="T8" fmla="*/ 8 w 8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7">
                  <a:moveTo>
                    <a:pt x="0" y="0"/>
                  </a:moveTo>
                  <a:cubicBezTo>
                    <a:pt x="2" y="6"/>
                    <a:pt x="6" y="7"/>
                    <a:pt x="8" y="7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6" name="Freeform 28"/>
            <p:cNvSpPr>
              <a:spLocks/>
            </p:cNvSpPr>
            <p:nvPr/>
          </p:nvSpPr>
          <p:spPr bwMode="auto">
            <a:xfrm>
              <a:off x="1877" y="2749"/>
              <a:ext cx="4" cy="9"/>
            </a:xfrm>
            <a:custGeom>
              <a:avLst/>
              <a:gdLst>
                <a:gd name="T0" fmla="*/ 0 w 3"/>
                <a:gd name="T1" fmla="*/ 40 h 7"/>
                <a:gd name="T2" fmla="*/ 21 w 3"/>
                <a:gd name="T3" fmla="*/ 0 h 7"/>
                <a:gd name="T4" fmla="*/ 0 60000 65536"/>
                <a:gd name="T5" fmla="*/ 0 60000 65536"/>
                <a:gd name="T6" fmla="*/ 0 w 3"/>
                <a:gd name="T7" fmla="*/ 0 h 7"/>
                <a:gd name="T8" fmla="*/ 3 w 3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7">
                  <a:moveTo>
                    <a:pt x="0" y="7"/>
                  </a:moveTo>
                  <a:cubicBezTo>
                    <a:pt x="0" y="5"/>
                    <a:pt x="1" y="2"/>
                    <a:pt x="3" y="0"/>
                  </a:cubicBezTo>
                </a:path>
              </a:pathLst>
            </a:custGeom>
            <a:noFill/>
            <a:ln w="4763" cap="rnd">
              <a:solidFill>
                <a:srgbClr val="A5768D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7" name="Freeform 29"/>
            <p:cNvSpPr>
              <a:spLocks/>
            </p:cNvSpPr>
            <p:nvPr/>
          </p:nvSpPr>
          <p:spPr bwMode="auto">
            <a:xfrm>
              <a:off x="1359" y="2232"/>
              <a:ext cx="275" cy="1222"/>
            </a:xfrm>
            <a:custGeom>
              <a:avLst/>
              <a:gdLst>
                <a:gd name="T0" fmla="*/ 1206 w 215"/>
                <a:gd name="T1" fmla="*/ 5173 h 956"/>
                <a:gd name="T2" fmla="*/ 799 w 215"/>
                <a:gd name="T3" fmla="*/ 4001 h 956"/>
                <a:gd name="T4" fmla="*/ 797 w 215"/>
                <a:gd name="T5" fmla="*/ 0 h 956"/>
                <a:gd name="T6" fmla="*/ 426 w 215"/>
                <a:gd name="T7" fmla="*/ 0 h 956"/>
                <a:gd name="T8" fmla="*/ 404 w 215"/>
                <a:gd name="T9" fmla="*/ 4001 h 956"/>
                <a:gd name="T10" fmla="*/ 0 w 215"/>
                <a:gd name="T11" fmla="*/ 5173 h 956"/>
                <a:gd name="T12" fmla="*/ 200 w 215"/>
                <a:gd name="T13" fmla="*/ 5314 h 956"/>
                <a:gd name="T14" fmla="*/ 605 w 215"/>
                <a:gd name="T15" fmla="*/ 4893 h 956"/>
                <a:gd name="T16" fmla="*/ 998 w 215"/>
                <a:gd name="T17" fmla="*/ 5332 h 9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5"/>
                <a:gd name="T28" fmla="*/ 0 h 956"/>
                <a:gd name="T29" fmla="*/ 215 w 215"/>
                <a:gd name="T30" fmla="*/ 956 h 9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5" h="956">
                  <a:moveTo>
                    <a:pt x="215" y="928"/>
                  </a:moveTo>
                  <a:cubicBezTo>
                    <a:pt x="157" y="844"/>
                    <a:pt x="149" y="860"/>
                    <a:pt x="143" y="718"/>
                  </a:cubicBezTo>
                  <a:cubicBezTo>
                    <a:pt x="137" y="576"/>
                    <a:pt x="142" y="116"/>
                    <a:pt x="14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16"/>
                    <a:pt x="78" y="576"/>
                    <a:pt x="72" y="718"/>
                  </a:cubicBezTo>
                  <a:cubicBezTo>
                    <a:pt x="66" y="860"/>
                    <a:pt x="58" y="844"/>
                    <a:pt x="0" y="928"/>
                  </a:cubicBezTo>
                  <a:cubicBezTo>
                    <a:pt x="35" y="953"/>
                    <a:pt x="35" y="953"/>
                    <a:pt x="35" y="953"/>
                  </a:cubicBezTo>
                  <a:cubicBezTo>
                    <a:pt x="59" y="915"/>
                    <a:pt x="80" y="878"/>
                    <a:pt x="108" y="878"/>
                  </a:cubicBezTo>
                  <a:cubicBezTo>
                    <a:pt x="136" y="878"/>
                    <a:pt x="178" y="956"/>
                    <a:pt x="178" y="956"/>
                  </a:cubicBezTo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8" name="Freeform 30"/>
            <p:cNvSpPr>
              <a:spLocks/>
            </p:cNvSpPr>
            <p:nvPr/>
          </p:nvSpPr>
          <p:spPr bwMode="auto">
            <a:xfrm>
              <a:off x="1404" y="3355"/>
              <a:ext cx="183" cy="99"/>
            </a:xfrm>
            <a:custGeom>
              <a:avLst/>
              <a:gdLst>
                <a:gd name="T0" fmla="*/ 0 w 143"/>
                <a:gd name="T1" fmla="*/ 397 h 78"/>
                <a:gd name="T2" fmla="*/ 410 w 143"/>
                <a:gd name="T3" fmla="*/ 0 h 78"/>
                <a:gd name="T4" fmla="*/ 802 w 143"/>
                <a:gd name="T5" fmla="*/ 415 h 78"/>
                <a:gd name="T6" fmla="*/ 0 60000 65536"/>
                <a:gd name="T7" fmla="*/ 0 60000 65536"/>
                <a:gd name="T8" fmla="*/ 0 60000 65536"/>
                <a:gd name="T9" fmla="*/ 0 w 143"/>
                <a:gd name="T10" fmla="*/ 0 h 78"/>
                <a:gd name="T11" fmla="*/ 143 w 143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" h="78">
                  <a:moveTo>
                    <a:pt x="0" y="75"/>
                  </a:moveTo>
                  <a:cubicBezTo>
                    <a:pt x="24" y="37"/>
                    <a:pt x="45" y="0"/>
                    <a:pt x="73" y="0"/>
                  </a:cubicBezTo>
                  <a:cubicBezTo>
                    <a:pt x="101" y="0"/>
                    <a:pt x="143" y="78"/>
                    <a:pt x="143" y="78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29" name="Freeform 31"/>
            <p:cNvSpPr>
              <a:spLocks/>
            </p:cNvSpPr>
            <p:nvPr/>
          </p:nvSpPr>
          <p:spPr bwMode="auto">
            <a:xfrm>
              <a:off x="1359" y="2232"/>
              <a:ext cx="100" cy="1187"/>
            </a:xfrm>
            <a:custGeom>
              <a:avLst/>
              <a:gdLst>
                <a:gd name="T0" fmla="*/ 431 w 78"/>
                <a:gd name="T1" fmla="*/ 0 h 928"/>
                <a:gd name="T2" fmla="*/ 409 w 78"/>
                <a:gd name="T3" fmla="*/ 4020 h 928"/>
                <a:gd name="T4" fmla="*/ 0 w 78"/>
                <a:gd name="T5" fmla="*/ 5198 h 928"/>
                <a:gd name="T6" fmla="*/ 0 60000 65536"/>
                <a:gd name="T7" fmla="*/ 0 60000 65536"/>
                <a:gd name="T8" fmla="*/ 0 60000 65536"/>
                <a:gd name="T9" fmla="*/ 0 w 78"/>
                <a:gd name="T10" fmla="*/ 0 h 928"/>
                <a:gd name="T11" fmla="*/ 78 w 78"/>
                <a:gd name="T12" fmla="*/ 928 h 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928">
                  <a:moveTo>
                    <a:pt x="76" y="0"/>
                  </a:moveTo>
                  <a:cubicBezTo>
                    <a:pt x="76" y="116"/>
                    <a:pt x="78" y="576"/>
                    <a:pt x="72" y="718"/>
                  </a:cubicBezTo>
                  <a:cubicBezTo>
                    <a:pt x="66" y="860"/>
                    <a:pt x="58" y="844"/>
                    <a:pt x="0" y="928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0" name="Freeform 32"/>
            <p:cNvSpPr>
              <a:spLocks/>
            </p:cNvSpPr>
            <p:nvPr/>
          </p:nvSpPr>
          <p:spPr bwMode="auto">
            <a:xfrm>
              <a:off x="1535" y="2232"/>
              <a:ext cx="99" cy="1187"/>
            </a:xfrm>
            <a:custGeom>
              <a:avLst/>
              <a:gdLst>
                <a:gd name="T0" fmla="*/ 415 w 78"/>
                <a:gd name="T1" fmla="*/ 5198 h 928"/>
                <a:gd name="T2" fmla="*/ 32 w 78"/>
                <a:gd name="T3" fmla="*/ 4020 h 928"/>
                <a:gd name="T4" fmla="*/ 25 w 78"/>
                <a:gd name="T5" fmla="*/ 0 h 928"/>
                <a:gd name="T6" fmla="*/ 0 60000 65536"/>
                <a:gd name="T7" fmla="*/ 0 60000 65536"/>
                <a:gd name="T8" fmla="*/ 0 60000 65536"/>
                <a:gd name="T9" fmla="*/ 0 w 78"/>
                <a:gd name="T10" fmla="*/ 0 h 928"/>
                <a:gd name="T11" fmla="*/ 78 w 78"/>
                <a:gd name="T12" fmla="*/ 928 h 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928">
                  <a:moveTo>
                    <a:pt x="78" y="928"/>
                  </a:moveTo>
                  <a:cubicBezTo>
                    <a:pt x="20" y="844"/>
                    <a:pt x="12" y="860"/>
                    <a:pt x="6" y="718"/>
                  </a:cubicBezTo>
                  <a:cubicBezTo>
                    <a:pt x="0" y="576"/>
                    <a:pt x="5" y="116"/>
                    <a:pt x="5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1" name="Freeform 33"/>
            <p:cNvSpPr>
              <a:spLocks/>
            </p:cNvSpPr>
            <p:nvPr/>
          </p:nvSpPr>
          <p:spPr bwMode="auto">
            <a:xfrm>
              <a:off x="1465" y="2250"/>
              <a:ext cx="11" cy="352"/>
            </a:xfrm>
            <a:custGeom>
              <a:avLst/>
              <a:gdLst>
                <a:gd name="T0" fmla="*/ 76 w 8"/>
                <a:gd name="T1" fmla="*/ 1550 h 275"/>
                <a:gd name="T2" fmla="*/ 76 w 8"/>
                <a:gd name="T3" fmla="*/ 0 h 275"/>
                <a:gd name="T4" fmla="*/ 0 60000 65536"/>
                <a:gd name="T5" fmla="*/ 0 60000 65536"/>
                <a:gd name="T6" fmla="*/ 0 w 8"/>
                <a:gd name="T7" fmla="*/ 0 h 275"/>
                <a:gd name="T8" fmla="*/ 8 w 8"/>
                <a:gd name="T9" fmla="*/ 275 h 2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275">
                  <a:moveTo>
                    <a:pt x="8" y="275"/>
                  </a:moveTo>
                  <a:cubicBezTo>
                    <a:pt x="1" y="251"/>
                    <a:pt x="0" y="51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2" name="Freeform 34"/>
            <p:cNvSpPr>
              <a:spLocks/>
            </p:cNvSpPr>
            <p:nvPr/>
          </p:nvSpPr>
          <p:spPr bwMode="auto">
            <a:xfrm>
              <a:off x="1385" y="2999"/>
              <a:ext cx="87" cy="397"/>
            </a:xfrm>
            <a:custGeom>
              <a:avLst/>
              <a:gdLst>
                <a:gd name="T0" fmla="*/ 0 w 68"/>
                <a:gd name="T1" fmla="*/ 1752 h 310"/>
                <a:gd name="T2" fmla="*/ 294 w 68"/>
                <a:gd name="T3" fmla="*/ 1167 h 310"/>
                <a:gd name="T4" fmla="*/ 345 w 68"/>
                <a:gd name="T5" fmla="*/ 0 h 310"/>
                <a:gd name="T6" fmla="*/ 294 w 68"/>
                <a:gd name="T7" fmla="*/ 1302 h 310"/>
                <a:gd name="T8" fmla="*/ 0 w 68"/>
                <a:gd name="T9" fmla="*/ 1752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10"/>
                <a:gd name="T17" fmla="*/ 68 w 68"/>
                <a:gd name="T18" fmla="*/ 310 h 3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10">
                  <a:moveTo>
                    <a:pt x="0" y="310"/>
                  </a:moveTo>
                  <a:cubicBezTo>
                    <a:pt x="17" y="290"/>
                    <a:pt x="47" y="246"/>
                    <a:pt x="52" y="206"/>
                  </a:cubicBezTo>
                  <a:cubicBezTo>
                    <a:pt x="57" y="166"/>
                    <a:pt x="62" y="0"/>
                    <a:pt x="62" y="0"/>
                  </a:cubicBezTo>
                  <a:cubicBezTo>
                    <a:pt x="68" y="110"/>
                    <a:pt x="65" y="189"/>
                    <a:pt x="52" y="230"/>
                  </a:cubicBezTo>
                  <a:cubicBezTo>
                    <a:pt x="39" y="271"/>
                    <a:pt x="0" y="310"/>
                    <a:pt x="0" y="3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3" name="Freeform 35"/>
            <p:cNvSpPr>
              <a:spLocks/>
            </p:cNvSpPr>
            <p:nvPr/>
          </p:nvSpPr>
          <p:spPr bwMode="auto">
            <a:xfrm>
              <a:off x="1496" y="3339"/>
              <a:ext cx="88" cy="97"/>
            </a:xfrm>
            <a:custGeom>
              <a:avLst/>
              <a:gdLst>
                <a:gd name="T0" fmla="*/ 0 w 69"/>
                <a:gd name="T1" fmla="*/ 36 h 76"/>
                <a:gd name="T2" fmla="*/ 378 w 69"/>
                <a:gd name="T3" fmla="*/ 420 h 76"/>
                <a:gd name="T4" fmla="*/ 0 w 69"/>
                <a:gd name="T5" fmla="*/ 36 h 76"/>
                <a:gd name="T6" fmla="*/ 0 60000 65536"/>
                <a:gd name="T7" fmla="*/ 0 60000 65536"/>
                <a:gd name="T8" fmla="*/ 0 60000 65536"/>
                <a:gd name="T9" fmla="*/ 0 w 69"/>
                <a:gd name="T10" fmla="*/ 0 h 76"/>
                <a:gd name="T11" fmla="*/ 69 w 69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76">
                  <a:moveTo>
                    <a:pt x="0" y="6"/>
                  </a:moveTo>
                  <a:cubicBezTo>
                    <a:pt x="12" y="3"/>
                    <a:pt x="32" y="16"/>
                    <a:pt x="69" y="76"/>
                  </a:cubicBezTo>
                  <a:cubicBezTo>
                    <a:pt x="54" y="38"/>
                    <a:pt x="26" y="0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4" name="Freeform 36"/>
            <p:cNvSpPr>
              <a:spLocks/>
            </p:cNvSpPr>
            <p:nvPr/>
          </p:nvSpPr>
          <p:spPr bwMode="auto">
            <a:xfrm>
              <a:off x="1451" y="2659"/>
              <a:ext cx="85" cy="308"/>
            </a:xfrm>
            <a:custGeom>
              <a:avLst/>
              <a:gdLst>
                <a:gd name="T0" fmla="*/ 283 w 66"/>
                <a:gd name="T1" fmla="*/ 700 h 241"/>
                <a:gd name="T2" fmla="*/ 385 w 66"/>
                <a:gd name="T3" fmla="*/ 1344 h 241"/>
                <a:gd name="T4" fmla="*/ 385 w 66"/>
                <a:gd name="T5" fmla="*/ 98 h 241"/>
                <a:gd name="T6" fmla="*/ 223 w 66"/>
                <a:gd name="T7" fmla="*/ 0 h 241"/>
                <a:gd name="T8" fmla="*/ 98 w 66"/>
                <a:gd name="T9" fmla="*/ 36 h 241"/>
                <a:gd name="T10" fmla="*/ 36 w 66"/>
                <a:gd name="T11" fmla="*/ 98 h 241"/>
                <a:gd name="T12" fmla="*/ 40 w 66"/>
                <a:gd name="T13" fmla="*/ 135 h 241"/>
                <a:gd name="T14" fmla="*/ 201 w 66"/>
                <a:gd name="T15" fmla="*/ 137 h 241"/>
                <a:gd name="T16" fmla="*/ 322 w 66"/>
                <a:gd name="T17" fmla="*/ 376 h 241"/>
                <a:gd name="T18" fmla="*/ 346 w 66"/>
                <a:gd name="T19" fmla="*/ 813 h 241"/>
                <a:gd name="T20" fmla="*/ 283 w 66"/>
                <a:gd name="T21" fmla="*/ 70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241"/>
                <a:gd name="T35" fmla="*/ 66 w 66"/>
                <a:gd name="T36" fmla="*/ 241 h 2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241">
                  <a:moveTo>
                    <a:pt x="48" y="126"/>
                  </a:moveTo>
                  <a:cubicBezTo>
                    <a:pt x="46" y="142"/>
                    <a:pt x="56" y="222"/>
                    <a:pt x="66" y="241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0"/>
                    <a:pt x="7" y="24"/>
                  </a:cubicBezTo>
                  <a:cubicBezTo>
                    <a:pt x="14" y="28"/>
                    <a:pt x="20" y="24"/>
                    <a:pt x="34" y="25"/>
                  </a:cubicBezTo>
                  <a:cubicBezTo>
                    <a:pt x="47" y="26"/>
                    <a:pt x="52" y="46"/>
                    <a:pt x="55" y="67"/>
                  </a:cubicBezTo>
                  <a:cubicBezTo>
                    <a:pt x="58" y="88"/>
                    <a:pt x="62" y="121"/>
                    <a:pt x="59" y="146"/>
                  </a:cubicBezTo>
                  <a:cubicBezTo>
                    <a:pt x="56" y="165"/>
                    <a:pt x="45" y="132"/>
                    <a:pt x="48" y="126"/>
                  </a:cubicBezTo>
                  <a:close/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5" name="Freeform 37"/>
            <p:cNvSpPr>
              <a:spLocks/>
            </p:cNvSpPr>
            <p:nvPr/>
          </p:nvSpPr>
          <p:spPr bwMode="auto">
            <a:xfrm>
              <a:off x="1527" y="2318"/>
              <a:ext cx="9" cy="327"/>
            </a:xfrm>
            <a:custGeom>
              <a:avLst/>
              <a:gdLst>
                <a:gd name="T0" fmla="*/ 40 w 7"/>
                <a:gd name="T1" fmla="*/ 0 h 256"/>
                <a:gd name="T2" fmla="*/ 40 w 7"/>
                <a:gd name="T3" fmla="*/ 1422 h 256"/>
                <a:gd name="T4" fmla="*/ 13 w 7"/>
                <a:gd name="T5" fmla="*/ 1360 h 256"/>
                <a:gd name="T6" fmla="*/ 22 w 7"/>
                <a:gd name="T7" fmla="*/ 1076 h 256"/>
                <a:gd name="T8" fmla="*/ 40 w 7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56"/>
                <a:gd name="T17" fmla="*/ 7 w 7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56">
                  <a:moveTo>
                    <a:pt x="7" y="0"/>
                  </a:moveTo>
                  <a:cubicBezTo>
                    <a:pt x="7" y="21"/>
                    <a:pt x="7" y="256"/>
                    <a:pt x="7" y="256"/>
                  </a:cubicBezTo>
                  <a:cubicBezTo>
                    <a:pt x="7" y="256"/>
                    <a:pt x="4" y="252"/>
                    <a:pt x="2" y="245"/>
                  </a:cubicBezTo>
                  <a:cubicBezTo>
                    <a:pt x="0" y="237"/>
                    <a:pt x="3" y="211"/>
                    <a:pt x="4" y="193"/>
                  </a:cubicBezTo>
                  <a:cubicBezTo>
                    <a:pt x="5" y="175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6" name="Freeform 38"/>
            <p:cNvSpPr>
              <a:spLocks/>
            </p:cNvSpPr>
            <p:nvPr/>
          </p:nvSpPr>
          <p:spPr bwMode="auto">
            <a:xfrm>
              <a:off x="1488" y="2899"/>
              <a:ext cx="58" cy="352"/>
            </a:xfrm>
            <a:custGeom>
              <a:avLst/>
              <a:gdLst>
                <a:gd name="T0" fmla="*/ 0 w 45"/>
                <a:gd name="T1" fmla="*/ 0 h 275"/>
                <a:gd name="T2" fmla="*/ 208 w 45"/>
                <a:gd name="T3" fmla="*/ 563 h 275"/>
                <a:gd name="T4" fmla="*/ 209 w 45"/>
                <a:gd name="T5" fmla="*/ 832 h 275"/>
                <a:gd name="T6" fmla="*/ 268 w 45"/>
                <a:gd name="T7" fmla="*/ 1550 h 275"/>
                <a:gd name="T8" fmla="*/ 161 w 45"/>
                <a:gd name="T9" fmla="*/ 701 h 275"/>
                <a:gd name="T10" fmla="*/ 0 w 45"/>
                <a:gd name="T11" fmla="*/ 0 h 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275"/>
                <a:gd name="T20" fmla="*/ 45 w 45"/>
                <a:gd name="T21" fmla="*/ 275 h 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275">
                  <a:moveTo>
                    <a:pt x="0" y="0"/>
                  </a:moveTo>
                  <a:cubicBezTo>
                    <a:pt x="4" y="24"/>
                    <a:pt x="20" y="86"/>
                    <a:pt x="35" y="100"/>
                  </a:cubicBezTo>
                  <a:cubicBezTo>
                    <a:pt x="40" y="106"/>
                    <a:pt x="35" y="106"/>
                    <a:pt x="36" y="148"/>
                  </a:cubicBezTo>
                  <a:cubicBezTo>
                    <a:pt x="37" y="189"/>
                    <a:pt x="41" y="257"/>
                    <a:pt x="45" y="275"/>
                  </a:cubicBezTo>
                  <a:cubicBezTo>
                    <a:pt x="41" y="262"/>
                    <a:pt x="29" y="154"/>
                    <a:pt x="27" y="124"/>
                  </a:cubicBezTo>
                  <a:cubicBezTo>
                    <a:pt x="26" y="93"/>
                    <a:pt x="0" y="55"/>
                    <a:pt x="0" y="0"/>
                  </a:cubicBezTo>
                  <a:close/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7" name="Freeform 39"/>
            <p:cNvSpPr>
              <a:spLocks/>
            </p:cNvSpPr>
            <p:nvPr/>
          </p:nvSpPr>
          <p:spPr bwMode="auto">
            <a:xfrm>
              <a:off x="1505" y="3277"/>
              <a:ext cx="47" cy="20"/>
            </a:xfrm>
            <a:custGeom>
              <a:avLst/>
              <a:gdLst>
                <a:gd name="T0" fmla="*/ 0 w 37"/>
                <a:gd name="T1" fmla="*/ 0 h 16"/>
                <a:gd name="T2" fmla="*/ 156 w 37"/>
                <a:gd name="T3" fmla="*/ 71 h 16"/>
                <a:gd name="T4" fmla="*/ 192 w 37"/>
                <a:gd name="T5" fmla="*/ 11 h 16"/>
                <a:gd name="T6" fmla="*/ 0 60000 65536"/>
                <a:gd name="T7" fmla="*/ 0 60000 65536"/>
                <a:gd name="T8" fmla="*/ 0 60000 65536"/>
                <a:gd name="T9" fmla="*/ 0 w 37"/>
                <a:gd name="T10" fmla="*/ 0 h 16"/>
                <a:gd name="T11" fmla="*/ 37 w 37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6">
                  <a:moveTo>
                    <a:pt x="0" y="0"/>
                  </a:moveTo>
                  <a:cubicBezTo>
                    <a:pt x="7" y="10"/>
                    <a:pt x="21" y="16"/>
                    <a:pt x="29" y="15"/>
                  </a:cubicBezTo>
                  <a:cubicBezTo>
                    <a:pt x="37" y="14"/>
                    <a:pt x="36" y="2"/>
                    <a:pt x="36" y="2"/>
                  </a:cubicBezTo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8" name="Freeform 40"/>
            <p:cNvSpPr>
              <a:spLocks/>
            </p:cNvSpPr>
            <p:nvPr/>
          </p:nvSpPr>
          <p:spPr bwMode="auto">
            <a:xfrm>
              <a:off x="1408" y="3348"/>
              <a:ext cx="82" cy="86"/>
            </a:xfrm>
            <a:custGeom>
              <a:avLst/>
              <a:gdLst>
                <a:gd name="T0" fmla="*/ 0 w 64"/>
                <a:gd name="T1" fmla="*/ 383 h 67"/>
                <a:gd name="T2" fmla="*/ 364 w 64"/>
                <a:gd name="T3" fmla="*/ 1 h 67"/>
                <a:gd name="T4" fmla="*/ 0 w 64"/>
                <a:gd name="T5" fmla="*/ 383 h 67"/>
                <a:gd name="T6" fmla="*/ 0 60000 65536"/>
                <a:gd name="T7" fmla="*/ 0 60000 65536"/>
                <a:gd name="T8" fmla="*/ 0 60000 65536"/>
                <a:gd name="T9" fmla="*/ 0 w 64"/>
                <a:gd name="T10" fmla="*/ 0 h 67"/>
                <a:gd name="T11" fmla="*/ 64 w 64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" h="67">
                  <a:moveTo>
                    <a:pt x="0" y="67"/>
                  </a:moveTo>
                  <a:cubicBezTo>
                    <a:pt x="14" y="45"/>
                    <a:pt x="38" y="5"/>
                    <a:pt x="64" y="1"/>
                  </a:cubicBezTo>
                  <a:cubicBezTo>
                    <a:pt x="42" y="0"/>
                    <a:pt x="12" y="30"/>
                    <a:pt x="0" y="67"/>
                  </a:cubicBezTo>
                  <a:close/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39" name="Freeform 41"/>
            <p:cNvSpPr>
              <a:spLocks/>
            </p:cNvSpPr>
            <p:nvPr/>
          </p:nvSpPr>
          <p:spPr bwMode="auto">
            <a:xfrm>
              <a:off x="1533" y="3254"/>
              <a:ext cx="21" cy="37"/>
            </a:xfrm>
            <a:custGeom>
              <a:avLst/>
              <a:gdLst>
                <a:gd name="T0" fmla="*/ 1 w 16"/>
                <a:gd name="T1" fmla="*/ 75 h 29"/>
                <a:gd name="T2" fmla="*/ 66 w 16"/>
                <a:gd name="T3" fmla="*/ 1 h 29"/>
                <a:gd name="T4" fmla="*/ 101 w 16"/>
                <a:gd name="T5" fmla="*/ 88 h 29"/>
                <a:gd name="T6" fmla="*/ 37 w 16"/>
                <a:gd name="T7" fmla="*/ 156 h 29"/>
                <a:gd name="T8" fmla="*/ 1 w 16"/>
                <a:gd name="T9" fmla="*/ 75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9"/>
                <a:gd name="T17" fmla="*/ 16 w 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9">
                  <a:moveTo>
                    <a:pt x="1" y="13"/>
                  </a:moveTo>
                  <a:cubicBezTo>
                    <a:pt x="2" y="6"/>
                    <a:pt x="7" y="0"/>
                    <a:pt x="10" y="1"/>
                  </a:cubicBezTo>
                  <a:cubicBezTo>
                    <a:pt x="14" y="2"/>
                    <a:pt x="16" y="8"/>
                    <a:pt x="15" y="16"/>
                  </a:cubicBezTo>
                  <a:cubicBezTo>
                    <a:pt x="13" y="23"/>
                    <a:pt x="9" y="29"/>
                    <a:pt x="5" y="28"/>
                  </a:cubicBezTo>
                  <a:cubicBezTo>
                    <a:pt x="2" y="27"/>
                    <a:pt x="0" y="21"/>
                    <a:pt x="1" y="13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0" name="Freeform 42"/>
            <p:cNvSpPr>
              <a:spLocks/>
            </p:cNvSpPr>
            <p:nvPr/>
          </p:nvSpPr>
          <p:spPr bwMode="auto">
            <a:xfrm>
              <a:off x="1538" y="3261"/>
              <a:ext cx="11" cy="22"/>
            </a:xfrm>
            <a:custGeom>
              <a:avLst/>
              <a:gdLst>
                <a:gd name="T0" fmla="*/ 21 w 8"/>
                <a:gd name="T1" fmla="*/ 102 h 17"/>
                <a:gd name="T2" fmla="*/ 1 w 8"/>
                <a:gd name="T3" fmla="*/ 102 h 17"/>
                <a:gd name="T4" fmla="*/ 1 w 8"/>
                <a:gd name="T5" fmla="*/ 47 h 17"/>
                <a:gd name="T6" fmla="*/ 1 w 8"/>
                <a:gd name="T7" fmla="*/ 47 h 17"/>
                <a:gd name="T8" fmla="*/ 40 w 8"/>
                <a:gd name="T9" fmla="*/ 0 h 17"/>
                <a:gd name="T10" fmla="*/ 49 w 8"/>
                <a:gd name="T11" fmla="*/ 0 h 17"/>
                <a:gd name="T12" fmla="*/ 67 w 8"/>
                <a:gd name="T13" fmla="*/ 58 h 17"/>
                <a:gd name="T14" fmla="*/ 21 w 8"/>
                <a:gd name="T15" fmla="*/ 102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17"/>
                <a:gd name="T26" fmla="*/ 8 w 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17">
                  <a:moveTo>
                    <a:pt x="2" y="17"/>
                  </a:moveTo>
                  <a:cubicBezTo>
                    <a:pt x="2" y="17"/>
                    <a:pt x="2" y="17"/>
                    <a:pt x="1" y="17"/>
                  </a:cubicBezTo>
                  <a:cubicBezTo>
                    <a:pt x="0" y="15"/>
                    <a:pt x="0" y="12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4"/>
                    <a:pt x="3" y="1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4"/>
                    <a:pt x="7" y="9"/>
                  </a:cubicBezTo>
                  <a:cubicBezTo>
                    <a:pt x="6" y="15"/>
                    <a:pt x="3" y="17"/>
                    <a:pt x="2" y="17"/>
                  </a:cubicBezTo>
                  <a:close/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1" name="Freeform 43"/>
            <p:cNvSpPr>
              <a:spLocks/>
            </p:cNvSpPr>
            <p:nvPr/>
          </p:nvSpPr>
          <p:spPr bwMode="auto">
            <a:xfrm>
              <a:off x="1390" y="2687"/>
              <a:ext cx="15" cy="12"/>
            </a:xfrm>
            <a:custGeom>
              <a:avLst/>
              <a:gdLst>
                <a:gd name="T0" fmla="*/ 50 w 12"/>
                <a:gd name="T1" fmla="*/ 49 h 9"/>
                <a:gd name="T2" fmla="*/ 20 w 12"/>
                <a:gd name="T3" fmla="*/ 49 h 9"/>
                <a:gd name="T4" fmla="*/ 1 w 12"/>
                <a:gd name="T5" fmla="*/ 16 h 9"/>
                <a:gd name="T6" fmla="*/ 32 w 12"/>
                <a:gd name="T7" fmla="*/ 16 h 9"/>
                <a:gd name="T8" fmla="*/ 50 w 12"/>
                <a:gd name="T9" fmla="*/ 4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11" y="7"/>
                  </a:moveTo>
                  <a:cubicBezTo>
                    <a:pt x="10" y="9"/>
                    <a:pt x="7" y="9"/>
                    <a:pt x="4" y="7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1" y="0"/>
                    <a:pt x="5" y="0"/>
                    <a:pt x="7" y="2"/>
                  </a:cubicBezTo>
                  <a:cubicBezTo>
                    <a:pt x="10" y="3"/>
                    <a:pt x="12" y="6"/>
                    <a:pt x="11" y="7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2" name="Freeform 44"/>
            <p:cNvSpPr>
              <a:spLocks/>
            </p:cNvSpPr>
            <p:nvPr/>
          </p:nvSpPr>
          <p:spPr bwMode="auto">
            <a:xfrm>
              <a:off x="1366" y="2669"/>
              <a:ext cx="11" cy="8"/>
            </a:xfrm>
            <a:custGeom>
              <a:avLst/>
              <a:gdLst>
                <a:gd name="T0" fmla="*/ 35 w 9"/>
                <a:gd name="T1" fmla="*/ 37 h 6"/>
                <a:gd name="T2" fmla="*/ 16 w 9"/>
                <a:gd name="T3" fmla="*/ 37 h 6"/>
                <a:gd name="T4" fmla="*/ 1 w 9"/>
                <a:gd name="T5" fmla="*/ 1 h 6"/>
                <a:gd name="T6" fmla="*/ 24 w 9"/>
                <a:gd name="T7" fmla="*/ 1 h 6"/>
                <a:gd name="T8" fmla="*/ 35 w 9"/>
                <a:gd name="T9" fmla="*/ 3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9" y="5"/>
                  </a:moveTo>
                  <a:cubicBezTo>
                    <a:pt x="8" y="6"/>
                    <a:pt x="6" y="6"/>
                    <a:pt x="4" y="5"/>
                  </a:cubicBez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3" y="0"/>
                    <a:pt x="6" y="1"/>
                  </a:cubicBezTo>
                  <a:cubicBezTo>
                    <a:pt x="8" y="2"/>
                    <a:pt x="9" y="4"/>
                    <a:pt x="9" y="5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3" name="Freeform 45"/>
            <p:cNvSpPr>
              <a:spLocks/>
            </p:cNvSpPr>
            <p:nvPr/>
          </p:nvSpPr>
          <p:spPr bwMode="auto">
            <a:xfrm>
              <a:off x="1559" y="2632"/>
              <a:ext cx="14" cy="10"/>
            </a:xfrm>
            <a:custGeom>
              <a:avLst/>
              <a:gdLst>
                <a:gd name="T0" fmla="*/ 59 w 11"/>
                <a:gd name="T1" fmla="*/ 26 h 8"/>
                <a:gd name="T2" fmla="*/ 22 w 11"/>
                <a:gd name="T3" fmla="*/ 26 h 8"/>
                <a:gd name="T4" fmla="*/ 1 w 11"/>
                <a:gd name="T5" fmla="*/ 1 h 8"/>
                <a:gd name="T6" fmla="*/ 37 w 11"/>
                <a:gd name="T7" fmla="*/ 1 h 8"/>
                <a:gd name="T8" fmla="*/ 59 w 11"/>
                <a:gd name="T9" fmla="*/ 2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10" y="6"/>
                  </a:moveTo>
                  <a:cubicBezTo>
                    <a:pt x="10" y="8"/>
                    <a:pt x="7" y="7"/>
                    <a:pt x="4" y="6"/>
                  </a:cubicBezTo>
                  <a:cubicBezTo>
                    <a:pt x="2" y="5"/>
                    <a:pt x="0" y="2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10" y="3"/>
                    <a:pt x="11" y="5"/>
                    <a:pt x="10" y="6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4" name="Freeform 46"/>
            <p:cNvSpPr>
              <a:spLocks/>
            </p:cNvSpPr>
            <p:nvPr/>
          </p:nvSpPr>
          <p:spPr bwMode="auto">
            <a:xfrm>
              <a:off x="1560" y="2658"/>
              <a:ext cx="17" cy="28"/>
            </a:xfrm>
            <a:custGeom>
              <a:avLst/>
              <a:gdLst>
                <a:gd name="T0" fmla="*/ 1 w 13"/>
                <a:gd name="T1" fmla="*/ 47 h 22"/>
                <a:gd name="T2" fmla="*/ 65 w 13"/>
                <a:gd name="T3" fmla="*/ 1 h 22"/>
                <a:gd name="T4" fmla="*/ 71 w 13"/>
                <a:gd name="T5" fmla="*/ 64 h 22"/>
                <a:gd name="T6" fmla="*/ 21 w 13"/>
                <a:gd name="T7" fmla="*/ 113 h 22"/>
                <a:gd name="T8" fmla="*/ 1 w 13"/>
                <a:gd name="T9" fmla="*/ 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2"/>
                <a:gd name="T17" fmla="*/ 13 w 13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2">
                  <a:moveTo>
                    <a:pt x="1" y="9"/>
                  </a:moveTo>
                  <a:cubicBezTo>
                    <a:pt x="3" y="4"/>
                    <a:pt x="7" y="0"/>
                    <a:pt x="10" y="1"/>
                  </a:cubicBezTo>
                  <a:cubicBezTo>
                    <a:pt x="12" y="2"/>
                    <a:pt x="13" y="7"/>
                    <a:pt x="11" y="12"/>
                  </a:cubicBezTo>
                  <a:cubicBezTo>
                    <a:pt x="10" y="18"/>
                    <a:pt x="6" y="22"/>
                    <a:pt x="3" y="21"/>
                  </a:cubicBezTo>
                  <a:cubicBezTo>
                    <a:pt x="0" y="20"/>
                    <a:pt x="0" y="15"/>
                    <a:pt x="1" y="9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5" name="Freeform 47"/>
            <p:cNvSpPr>
              <a:spLocks/>
            </p:cNvSpPr>
            <p:nvPr/>
          </p:nvSpPr>
          <p:spPr bwMode="auto">
            <a:xfrm>
              <a:off x="1352" y="2570"/>
              <a:ext cx="220" cy="126"/>
            </a:xfrm>
            <a:custGeom>
              <a:avLst/>
              <a:gdLst>
                <a:gd name="T0" fmla="*/ 586 w 172"/>
                <a:gd name="T1" fmla="*/ 137 h 99"/>
                <a:gd name="T2" fmla="*/ 517 w 172"/>
                <a:gd name="T3" fmla="*/ 309 h 99"/>
                <a:gd name="T4" fmla="*/ 180 w 172"/>
                <a:gd name="T5" fmla="*/ 0 h 99"/>
                <a:gd name="T6" fmla="*/ 123 w 172"/>
                <a:gd name="T7" fmla="*/ 1 h 99"/>
                <a:gd name="T8" fmla="*/ 106 w 172"/>
                <a:gd name="T9" fmla="*/ 1 h 99"/>
                <a:gd name="T10" fmla="*/ 106 w 172"/>
                <a:gd name="T11" fmla="*/ 131 h 99"/>
                <a:gd name="T12" fmla="*/ 60 w 172"/>
                <a:gd name="T13" fmla="*/ 1 h 99"/>
                <a:gd name="T14" fmla="*/ 60 w 172"/>
                <a:gd name="T15" fmla="*/ 1 h 99"/>
                <a:gd name="T16" fmla="*/ 46 w 172"/>
                <a:gd name="T17" fmla="*/ 28 h 99"/>
                <a:gd name="T18" fmla="*/ 0 w 172"/>
                <a:gd name="T19" fmla="*/ 64 h 99"/>
                <a:gd name="T20" fmla="*/ 22 w 172"/>
                <a:gd name="T21" fmla="*/ 107 h 99"/>
                <a:gd name="T22" fmla="*/ 60 w 172"/>
                <a:gd name="T23" fmla="*/ 271 h 99"/>
                <a:gd name="T24" fmla="*/ 77 w 172"/>
                <a:gd name="T25" fmla="*/ 331 h 99"/>
                <a:gd name="T26" fmla="*/ 83 w 172"/>
                <a:gd name="T27" fmla="*/ 375 h 99"/>
                <a:gd name="T28" fmla="*/ 65 w 172"/>
                <a:gd name="T29" fmla="*/ 433 h 99"/>
                <a:gd name="T30" fmla="*/ 65 w 172"/>
                <a:gd name="T31" fmla="*/ 433 h 99"/>
                <a:gd name="T32" fmla="*/ 65 w 172"/>
                <a:gd name="T33" fmla="*/ 431 h 99"/>
                <a:gd name="T34" fmla="*/ 96 w 172"/>
                <a:gd name="T35" fmla="*/ 431 h 99"/>
                <a:gd name="T36" fmla="*/ 113 w 172"/>
                <a:gd name="T37" fmla="*/ 452 h 99"/>
                <a:gd name="T38" fmla="*/ 123 w 172"/>
                <a:gd name="T39" fmla="*/ 414 h 99"/>
                <a:gd name="T40" fmla="*/ 136 w 172"/>
                <a:gd name="T41" fmla="*/ 403 h 99"/>
                <a:gd name="T42" fmla="*/ 217 w 172"/>
                <a:gd name="T43" fmla="*/ 456 h 99"/>
                <a:gd name="T44" fmla="*/ 217 w 172"/>
                <a:gd name="T45" fmla="*/ 470 h 99"/>
                <a:gd name="T46" fmla="*/ 174 w 172"/>
                <a:gd name="T47" fmla="*/ 500 h 99"/>
                <a:gd name="T48" fmla="*/ 174 w 172"/>
                <a:gd name="T49" fmla="*/ 500 h 99"/>
                <a:gd name="T50" fmla="*/ 205 w 172"/>
                <a:gd name="T51" fmla="*/ 512 h 99"/>
                <a:gd name="T52" fmla="*/ 230 w 172"/>
                <a:gd name="T53" fmla="*/ 536 h 99"/>
                <a:gd name="T54" fmla="*/ 294 w 172"/>
                <a:gd name="T55" fmla="*/ 499 h 99"/>
                <a:gd name="T56" fmla="*/ 316 w 172"/>
                <a:gd name="T57" fmla="*/ 499 h 99"/>
                <a:gd name="T58" fmla="*/ 526 w 172"/>
                <a:gd name="T59" fmla="*/ 477 h 99"/>
                <a:gd name="T60" fmla="*/ 678 w 172"/>
                <a:gd name="T61" fmla="*/ 421 h 99"/>
                <a:gd name="T62" fmla="*/ 930 w 172"/>
                <a:gd name="T63" fmla="*/ 489 h 99"/>
                <a:gd name="T64" fmla="*/ 921 w 172"/>
                <a:gd name="T65" fmla="*/ 421 h 99"/>
                <a:gd name="T66" fmla="*/ 959 w 172"/>
                <a:gd name="T67" fmla="*/ 378 h 99"/>
                <a:gd name="T68" fmla="*/ 908 w 172"/>
                <a:gd name="T69" fmla="*/ 375 h 99"/>
                <a:gd name="T70" fmla="*/ 908 w 172"/>
                <a:gd name="T71" fmla="*/ 358 h 99"/>
                <a:gd name="T72" fmla="*/ 961 w 172"/>
                <a:gd name="T73" fmla="*/ 297 h 99"/>
                <a:gd name="T74" fmla="*/ 961 w 172"/>
                <a:gd name="T75" fmla="*/ 297 h 99"/>
                <a:gd name="T76" fmla="*/ 930 w 172"/>
                <a:gd name="T77" fmla="*/ 297 h 99"/>
                <a:gd name="T78" fmla="*/ 909 w 172"/>
                <a:gd name="T79" fmla="*/ 271 h 99"/>
                <a:gd name="T80" fmla="*/ 909 w 172"/>
                <a:gd name="T81" fmla="*/ 271 h 99"/>
                <a:gd name="T82" fmla="*/ 909 w 172"/>
                <a:gd name="T83" fmla="*/ 271 h 99"/>
                <a:gd name="T84" fmla="*/ 831 w 172"/>
                <a:gd name="T85" fmla="*/ 339 h 99"/>
                <a:gd name="T86" fmla="*/ 811 w 172"/>
                <a:gd name="T87" fmla="*/ 331 h 99"/>
                <a:gd name="T88" fmla="*/ 764 w 172"/>
                <a:gd name="T89" fmla="*/ 160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2"/>
                <a:gd name="T136" fmla="*/ 0 h 99"/>
                <a:gd name="T137" fmla="*/ 172 w 172"/>
                <a:gd name="T138" fmla="*/ 99 h 9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2" h="99">
                  <a:moveTo>
                    <a:pt x="105" y="26"/>
                  </a:moveTo>
                  <a:cubicBezTo>
                    <a:pt x="105" y="26"/>
                    <a:pt x="106" y="46"/>
                    <a:pt x="92" y="57"/>
                  </a:cubicBezTo>
                  <a:cubicBezTo>
                    <a:pt x="74" y="70"/>
                    <a:pt x="22" y="73"/>
                    <a:pt x="32" y="0"/>
                  </a:cubicBezTo>
                  <a:cubicBezTo>
                    <a:pt x="29" y="0"/>
                    <a:pt x="25" y="1"/>
                    <a:pt x="22" y="1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7" y="12"/>
                    <a:pt x="19" y="24"/>
                    <a:pt x="19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6" y="8"/>
                    <a:pt x="3" y="10"/>
                    <a:pt x="0" y="12"/>
                  </a:cubicBezTo>
                  <a:cubicBezTo>
                    <a:pt x="1" y="15"/>
                    <a:pt x="3" y="17"/>
                    <a:pt x="4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3" y="57"/>
                    <a:pt x="14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4" y="75"/>
                    <a:pt x="12" y="80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80"/>
                    <a:pt x="12" y="79"/>
                  </a:cubicBezTo>
                  <a:cubicBezTo>
                    <a:pt x="12" y="78"/>
                    <a:pt x="14" y="78"/>
                    <a:pt x="17" y="79"/>
                  </a:cubicBezTo>
                  <a:cubicBezTo>
                    <a:pt x="19" y="80"/>
                    <a:pt x="20" y="82"/>
                    <a:pt x="20" y="83"/>
                  </a:cubicBezTo>
                  <a:cubicBezTo>
                    <a:pt x="20" y="82"/>
                    <a:pt x="21" y="79"/>
                    <a:pt x="22" y="76"/>
                  </a:cubicBezTo>
                  <a:cubicBezTo>
                    <a:pt x="22" y="75"/>
                    <a:pt x="24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8" y="87"/>
                  </a:cubicBezTo>
                  <a:cubicBezTo>
                    <a:pt x="36" y="88"/>
                    <a:pt x="33" y="91"/>
                    <a:pt x="31" y="9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2" y="92"/>
                    <a:pt x="35" y="92"/>
                    <a:pt x="37" y="94"/>
                  </a:cubicBezTo>
                  <a:cubicBezTo>
                    <a:pt x="40" y="95"/>
                    <a:pt x="42" y="98"/>
                    <a:pt x="41" y="99"/>
                  </a:cubicBezTo>
                  <a:cubicBezTo>
                    <a:pt x="44" y="96"/>
                    <a:pt x="49" y="93"/>
                    <a:pt x="52" y="92"/>
                  </a:cubicBezTo>
                  <a:cubicBezTo>
                    <a:pt x="54" y="91"/>
                    <a:pt x="56" y="91"/>
                    <a:pt x="56" y="92"/>
                  </a:cubicBezTo>
                  <a:cubicBezTo>
                    <a:pt x="71" y="94"/>
                    <a:pt x="87" y="91"/>
                    <a:pt x="94" y="88"/>
                  </a:cubicBezTo>
                  <a:cubicBezTo>
                    <a:pt x="111" y="80"/>
                    <a:pt x="111" y="72"/>
                    <a:pt x="121" y="78"/>
                  </a:cubicBezTo>
                  <a:cubicBezTo>
                    <a:pt x="138" y="87"/>
                    <a:pt x="155" y="90"/>
                    <a:pt x="166" y="90"/>
                  </a:cubicBezTo>
                  <a:cubicBezTo>
                    <a:pt x="163" y="89"/>
                    <a:pt x="163" y="84"/>
                    <a:pt x="164" y="78"/>
                  </a:cubicBezTo>
                  <a:cubicBezTo>
                    <a:pt x="166" y="74"/>
                    <a:pt x="169" y="70"/>
                    <a:pt x="171" y="70"/>
                  </a:cubicBezTo>
                  <a:cubicBezTo>
                    <a:pt x="168" y="70"/>
                    <a:pt x="165" y="69"/>
                    <a:pt x="162" y="69"/>
                  </a:cubicBezTo>
                  <a:cubicBezTo>
                    <a:pt x="161" y="69"/>
                    <a:pt x="161" y="68"/>
                    <a:pt x="162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9" y="56"/>
                    <a:pt x="166" y="55"/>
                  </a:cubicBezTo>
                  <a:cubicBezTo>
                    <a:pt x="164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6" y="59"/>
                    <a:pt x="148" y="62"/>
                  </a:cubicBezTo>
                  <a:cubicBezTo>
                    <a:pt x="146" y="63"/>
                    <a:pt x="145" y="62"/>
                    <a:pt x="145" y="61"/>
                  </a:cubicBezTo>
                  <a:cubicBezTo>
                    <a:pt x="137" y="55"/>
                    <a:pt x="133" y="44"/>
                    <a:pt x="136" y="30"/>
                  </a:cubicBezTo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6" name="Freeform 48"/>
            <p:cNvSpPr>
              <a:spLocks/>
            </p:cNvSpPr>
            <p:nvPr/>
          </p:nvSpPr>
          <p:spPr bwMode="auto">
            <a:xfrm>
              <a:off x="1352" y="2570"/>
              <a:ext cx="220" cy="126"/>
            </a:xfrm>
            <a:custGeom>
              <a:avLst/>
              <a:gdLst>
                <a:gd name="T0" fmla="*/ 586 w 172"/>
                <a:gd name="T1" fmla="*/ 137 h 99"/>
                <a:gd name="T2" fmla="*/ 517 w 172"/>
                <a:gd name="T3" fmla="*/ 309 h 99"/>
                <a:gd name="T4" fmla="*/ 180 w 172"/>
                <a:gd name="T5" fmla="*/ 0 h 99"/>
                <a:gd name="T6" fmla="*/ 123 w 172"/>
                <a:gd name="T7" fmla="*/ 1 h 99"/>
                <a:gd name="T8" fmla="*/ 106 w 172"/>
                <a:gd name="T9" fmla="*/ 1 h 99"/>
                <a:gd name="T10" fmla="*/ 106 w 172"/>
                <a:gd name="T11" fmla="*/ 131 h 99"/>
                <a:gd name="T12" fmla="*/ 60 w 172"/>
                <a:gd name="T13" fmla="*/ 1 h 99"/>
                <a:gd name="T14" fmla="*/ 60 w 172"/>
                <a:gd name="T15" fmla="*/ 1 h 99"/>
                <a:gd name="T16" fmla="*/ 46 w 172"/>
                <a:gd name="T17" fmla="*/ 28 h 99"/>
                <a:gd name="T18" fmla="*/ 0 w 172"/>
                <a:gd name="T19" fmla="*/ 64 h 99"/>
                <a:gd name="T20" fmla="*/ 22 w 172"/>
                <a:gd name="T21" fmla="*/ 107 h 99"/>
                <a:gd name="T22" fmla="*/ 60 w 172"/>
                <a:gd name="T23" fmla="*/ 271 h 99"/>
                <a:gd name="T24" fmla="*/ 77 w 172"/>
                <a:gd name="T25" fmla="*/ 331 h 99"/>
                <a:gd name="T26" fmla="*/ 83 w 172"/>
                <a:gd name="T27" fmla="*/ 375 h 99"/>
                <a:gd name="T28" fmla="*/ 65 w 172"/>
                <a:gd name="T29" fmla="*/ 433 h 99"/>
                <a:gd name="T30" fmla="*/ 65 w 172"/>
                <a:gd name="T31" fmla="*/ 433 h 99"/>
                <a:gd name="T32" fmla="*/ 65 w 172"/>
                <a:gd name="T33" fmla="*/ 431 h 99"/>
                <a:gd name="T34" fmla="*/ 96 w 172"/>
                <a:gd name="T35" fmla="*/ 431 h 99"/>
                <a:gd name="T36" fmla="*/ 113 w 172"/>
                <a:gd name="T37" fmla="*/ 452 h 99"/>
                <a:gd name="T38" fmla="*/ 123 w 172"/>
                <a:gd name="T39" fmla="*/ 414 h 99"/>
                <a:gd name="T40" fmla="*/ 136 w 172"/>
                <a:gd name="T41" fmla="*/ 403 h 99"/>
                <a:gd name="T42" fmla="*/ 217 w 172"/>
                <a:gd name="T43" fmla="*/ 456 h 99"/>
                <a:gd name="T44" fmla="*/ 217 w 172"/>
                <a:gd name="T45" fmla="*/ 470 h 99"/>
                <a:gd name="T46" fmla="*/ 174 w 172"/>
                <a:gd name="T47" fmla="*/ 500 h 99"/>
                <a:gd name="T48" fmla="*/ 174 w 172"/>
                <a:gd name="T49" fmla="*/ 500 h 99"/>
                <a:gd name="T50" fmla="*/ 205 w 172"/>
                <a:gd name="T51" fmla="*/ 512 h 99"/>
                <a:gd name="T52" fmla="*/ 230 w 172"/>
                <a:gd name="T53" fmla="*/ 536 h 99"/>
                <a:gd name="T54" fmla="*/ 294 w 172"/>
                <a:gd name="T55" fmla="*/ 499 h 99"/>
                <a:gd name="T56" fmla="*/ 316 w 172"/>
                <a:gd name="T57" fmla="*/ 499 h 99"/>
                <a:gd name="T58" fmla="*/ 526 w 172"/>
                <a:gd name="T59" fmla="*/ 477 h 99"/>
                <a:gd name="T60" fmla="*/ 678 w 172"/>
                <a:gd name="T61" fmla="*/ 421 h 99"/>
                <a:gd name="T62" fmla="*/ 930 w 172"/>
                <a:gd name="T63" fmla="*/ 489 h 99"/>
                <a:gd name="T64" fmla="*/ 921 w 172"/>
                <a:gd name="T65" fmla="*/ 421 h 99"/>
                <a:gd name="T66" fmla="*/ 959 w 172"/>
                <a:gd name="T67" fmla="*/ 378 h 99"/>
                <a:gd name="T68" fmla="*/ 908 w 172"/>
                <a:gd name="T69" fmla="*/ 375 h 99"/>
                <a:gd name="T70" fmla="*/ 908 w 172"/>
                <a:gd name="T71" fmla="*/ 358 h 99"/>
                <a:gd name="T72" fmla="*/ 961 w 172"/>
                <a:gd name="T73" fmla="*/ 297 h 99"/>
                <a:gd name="T74" fmla="*/ 961 w 172"/>
                <a:gd name="T75" fmla="*/ 297 h 99"/>
                <a:gd name="T76" fmla="*/ 930 w 172"/>
                <a:gd name="T77" fmla="*/ 297 h 99"/>
                <a:gd name="T78" fmla="*/ 909 w 172"/>
                <a:gd name="T79" fmla="*/ 271 h 99"/>
                <a:gd name="T80" fmla="*/ 909 w 172"/>
                <a:gd name="T81" fmla="*/ 271 h 99"/>
                <a:gd name="T82" fmla="*/ 909 w 172"/>
                <a:gd name="T83" fmla="*/ 271 h 99"/>
                <a:gd name="T84" fmla="*/ 831 w 172"/>
                <a:gd name="T85" fmla="*/ 339 h 99"/>
                <a:gd name="T86" fmla="*/ 811 w 172"/>
                <a:gd name="T87" fmla="*/ 331 h 99"/>
                <a:gd name="T88" fmla="*/ 764 w 172"/>
                <a:gd name="T89" fmla="*/ 160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2"/>
                <a:gd name="T136" fmla="*/ 0 h 99"/>
                <a:gd name="T137" fmla="*/ 172 w 172"/>
                <a:gd name="T138" fmla="*/ 99 h 9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2" h="99">
                  <a:moveTo>
                    <a:pt x="105" y="26"/>
                  </a:moveTo>
                  <a:cubicBezTo>
                    <a:pt x="105" y="26"/>
                    <a:pt x="106" y="46"/>
                    <a:pt x="92" y="57"/>
                  </a:cubicBezTo>
                  <a:cubicBezTo>
                    <a:pt x="74" y="70"/>
                    <a:pt x="22" y="73"/>
                    <a:pt x="32" y="0"/>
                  </a:cubicBezTo>
                  <a:cubicBezTo>
                    <a:pt x="29" y="0"/>
                    <a:pt x="25" y="1"/>
                    <a:pt x="22" y="1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7" y="12"/>
                    <a:pt x="19" y="24"/>
                    <a:pt x="19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6" y="8"/>
                    <a:pt x="3" y="10"/>
                    <a:pt x="0" y="12"/>
                  </a:cubicBezTo>
                  <a:cubicBezTo>
                    <a:pt x="1" y="15"/>
                    <a:pt x="3" y="17"/>
                    <a:pt x="4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3" y="57"/>
                    <a:pt x="14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4" y="75"/>
                    <a:pt x="12" y="80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80"/>
                    <a:pt x="12" y="79"/>
                  </a:cubicBezTo>
                  <a:cubicBezTo>
                    <a:pt x="12" y="78"/>
                    <a:pt x="14" y="78"/>
                    <a:pt x="17" y="79"/>
                  </a:cubicBezTo>
                  <a:cubicBezTo>
                    <a:pt x="19" y="80"/>
                    <a:pt x="20" y="82"/>
                    <a:pt x="20" y="83"/>
                  </a:cubicBezTo>
                  <a:cubicBezTo>
                    <a:pt x="20" y="82"/>
                    <a:pt x="21" y="79"/>
                    <a:pt x="22" y="76"/>
                  </a:cubicBezTo>
                  <a:cubicBezTo>
                    <a:pt x="22" y="75"/>
                    <a:pt x="24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8" y="87"/>
                  </a:cubicBezTo>
                  <a:cubicBezTo>
                    <a:pt x="36" y="88"/>
                    <a:pt x="33" y="91"/>
                    <a:pt x="31" y="9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2" y="92"/>
                    <a:pt x="35" y="92"/>
                    <a:pt x="37" y="94"/>
                  </a:cubicBezTo>
                  <a:cubicBezTo>
                    <a:pt x="40" y="95"/>
                    <a:pt x="42" y="98"/>
                    <a:pt x="41" y="99"/>
                  </a:cubicBezTo>
                  <a:cubicBezTo>
                    <a:pt x="44" y="96"/>
                    <a:pt x="49" y="93"/>
                    <a:pt x="52" y="92"/>
                  </a:cubicBezTo>
                  <a:cubicBezTo>
                    <a:pt x="54" y="91"/>
                    <a:pt x="56" y="91"/>
                    <a:pt x="56" y="92"/>
                  </a:cubicBezTo>
                  <a:cubicBezTo>
                    <a:pt x="71" y="94"/>
                    <a:pt x="87" y="91"/>
                    <a:pt x="94" y="88"/>
                  </a:cubicBezTo>
                  <a:cubicBezTo>
                    <a:pt x="111" y="80"/>
                    <a:pt x="111" y="72"/>
                    <a:pt x="121" y="78"/>
                  </a:cubicBezTo>
                  <a:cubicBezTo>
                    <a:pt x="138" y="87"/>
                    <a:pt x="155" y="90"/>
                    <a:pt x="166" y="90"/>
                  </a:cubicBezTo>
                  <a:cubicBezTo>
                    <a:pt x="163" y="89"/>
                    <a:pt x="163" y="84"/>
                    <a:pt x="164" y="78"/>
                  </a:cubicBezTo>
                  <a:cubicBezTo>
                    <a:pt x="166" y="74"/>
                    <a:pt x="169" y="70"/>
                    <a:pt x="171" y="70"/>
                  </a:cubicBezTo>
                  <a:cubicBezTo>
                    <a:pt x="168" y="70"/>
                    <a:pt x="165" y="69"/>
                    <a:pt x="162" y="69"/>
                  </a:cubicBezTo>
                  <a:cubicBezTo>
                    <a:pt x="161" y="69"/>
                    <a:pt x="161" y="68"/>
                    <a:pt x="162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9" y="56"/>
                    <a:pt x="166" y="55"/>
                  </a:cubicBezTo>
                  <a:cubicBezTo>
                    <a:pt x="164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6" y="59"/>
                    <a:pt x="148" y="62"/>
                  </a:cubicBezTo>
                  <a:cubicBezTo>
                    <a:pt x="146" y="63"/>
                    <a:pt x="145" y="62"/>
                    <a:pt x="145" y="61"/>
                  </a:cubicBezTo>
                  <a:cubicBezTo>
                    <a:pt x="137" y="55"/>
                    <a:pt x="133" y="44"/>
                    <a:pt x="136" y="3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7" name="Freeform 49"/>
            <p:cNvSpPr>
              <a:spLocks/>
            </p:cNvSpPr>
            <p:nvPr/>
          </p:nvSpPr>
          <p:spPr bwMode="auto">
            <a:xfrm>
              <a:off x="1396" y="2692"/>
              <a:ext cx="3" cy="2"/>
            </a:xfrm>
            <a:custGeom>
              <a:avLst/>
              <a:gdLst>
                <a:gd name="T0" fmla="*/ 19 w 2"/>
                <a:gd name="T1" fmla="*/ 128 h 1"/>
                <a:gd name="T2" fmla="*/ 0 w 2"/>
                <a:gd name="T3" fmla="*/ 0 h 1"/>
                <a:gd name="T4" fmla="*/ 19 w 2"/>
                <a:gd name="T5" fmla="*/ 0 h 1"/>
                <a:gd name="T6" fmla="*/ 28 w 2"/>
                <a:gd name="T7" fmla="*/ 128 h 1"/>
                <a:gd name="T8" fmla="*/ 19 w 2"/>
                <a:gd name="T9" fmla="*/ 128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"/>
                <a:gd name="T17" fmla="*/ 2 w 2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8" name="Freeform 50"/>
            <p:cNvSpPr>
              <a:spLocks/>
            </p:cNvSpPr>
            <p:nvPr/>
          </p:nvSpPr>
          <p:spPr bwMode="auto">
            <a:xfrm>
              <a:off x="1564" y="2635"/>
              <a:ext cx="4" cy="4"/>
            </a:xfrm>
            <a:custGeom>
              <a:avLst/>
              <a:gdLst>
                <a:gd name="T0" fmla="*/ 1 w 3"/>
                <a:gd name="T1" fmla="*/ 16 h 3"/>
                <a:gd name="T2" fmla="*/ 0 w 3"/>
                <a:gd name="T3" fmla="*/ 0 h 3"/>
                <a:gd name="T4" fmla="*/ 16 w 3"/>
                <a:gd name="T5" fmla="*/ 1 h 3"/>
                <a:gd name="T6" fmla="*/ 21 w 3"/>
                <a:gd name="T7" fmla="*/ 21 h 3"/>
                <a:gd name="T8" fmla="*/ 1 w 3"/>
                <a:gd name="T9" fmla="*/ 16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3"/>
                <a:gd name="T17" fmla="*/ 3 w 3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3">
                  <a:moveTo>
                    <a:pt x="1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49" name="Freeform 51"/>
            <p:cNvSpPr>
              <a:spLocks/>
            </p:cNvSpPr>
            <p:nvPr/>
          </p:nvSpPr>
          <p:spPr bwMode="auto">
            <a:xfrm>
              <a:off x="1636" y="3289"/>
              <a:ext cx="21" cy="14"/>
            </a:xfrm>
            <a:custGeom>
              <a:avLst/>
              <a:gdLst>
                <a:gd name="T0" fmla="*/ 43 w 17"/>
                <a:gd name="T1" fmla="*/ 13 h 11"/>
                <a:gd name="T2" fmla="*/ 72 w 17"/>
                <a:gd name="T3" fmla="*/ 47 h 11"/>
                <a:gd name="T4" fmla="*/ 32 w 17"/>
                <a:gd name="T5" fmla="*/ 47 h 11"/>
                <a:gd name="T6" fmla="*/ 1 w 17"/>
                <a:gd name="T7" fmla="*/ 13 h 11"/>
                <a:gd name="T8" fmla="*/ 43 w 17"/>
                <a:gd name="T9" fmla="*/ 1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1"/>
                <a:gd name="T17" fmla="*/ 17 w 17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1">
                  <a:moveTo>
                    <a:pt x="10" y="2"/>
                  </a:moveTo>
                  <a:cubicBezTo>
                    <a:pt x="14" y="4"/>
                    <a:pt x="17" y="7"/>
                    <a:pt x="16" y="9"/>
                  </a:cubicBezTo>
                  <a:cubicBezTo>
                    <a:pt x="15" y="11"/>
                    <a:pt x="11" y="11"/>
                    <a:pt x="7" y="9"/>
                  </a:cubicBezTo>
                  <a:cubicBezTo>
                    <a:pt x="3" y="7"/>
                    <a:pt x="0" y="4"/>
                    <a:pt x="1" y="2"/>
                  </a:cubicBezTo>
                  <a:cubicBezTo>
                    <a:pt x="2" y="0"/>
                    <a:pt x="6" y="0"/>
                    <a:pt x="10" y="2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0" name="Freeform 52"/>
            <p:cNvSpPr>
              <a:spLocks/>
            </p:cNvSpPr>
            <p:nvPr/>
          </p:nvSpPr>
          <p:spPr bwMode="auto">
            <a:xfrm>
              <a:off x="1496" y="3231"/>
              <a:ext cx="50" cy="58"/>
            </a:xfrm>
            <a:custGeom>
              <a:avLst/>
              <a:gdLst>
                <a:gd name="T0" fmla="*/ 0 w 39"/>
                <a:gd name="T1" fmla="*/ 148 h 46"/>
                <a:gd name="T2" fmla="*/ 194 w 39"/>
                <a:gd name="T3" fmla="*/ 232 h 46"/>
                <a:gd name="T4" fmla="*/ 194 w 39"/>
                <a:gd name="T5" fmla="*/ 232 h 46"/>
                <a:gd name="T6" fmla="*/ 171 w 39"/>
                <a:gd name="T7" fmla="*/ 156 h 46"/>
                <a:gd name="T8" fmla="*/ 222 w 39"/>
                <a:gd name="T9" fmla="*/ 97 h 46"/>
                <a:gd name="T10" fmla="*/ 51 w 39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46"/>
                <a:gd name="T20" fmla="*/ 39 w 39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46">
                  <a:moveTo>
                    <a:pt x="0" y="29"/>
                  </a:moveTo>
                  <a:cubicBezTo>
                    <a:pt x="8" y="41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1" y="45"/>
                    <a:pt x="29" y="39"/>
                    <a:pt x="30" y="31"/>
                  </a:cubicBezTo>
                  <a:cubicBezTo>
                    <a:pt x="31" y="24"/>
                    <a:pt x="35" y="19"/>
                    <a:pt x="39" y="19"/>
                  </a:cubicBezTo>
                  <a:cubicBezTo>
                    <a:pt x="34" y="18"/>
                    <a:pt x="13" y="14"/>
                    <a:pt x="9" y="0"/>
                  </a:cubicBezTo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1" name="Freeform 53"/>
            <p:cNvSpPr>
              <a:spLocks/>
            </p:cNvSpPr>
            <p:nvPr/>
          </p:nvSpPr>
          <p:spPr bwMode="auto">
            <a:xfrm>
              <a:off x="1479" y="2778"/>
              <a:ext cx="233" cy="523"/>
            </a:xfrm>
            <a:custGeom>
              <a:avLst/>
              <a:gdLst>
                <a:gd name="T0" fmla="*/ 702 w 182"/>
                <a:gd name="T1" fmla="*/ 2243 h 409"/>
                <a:gd name="T2" fmla="*/ 744 w 182"/>
                <a:gd name="T3" fmla="*/ 2245 h 409"/>
                <a:gd name="T4" fmla="*/ 783 w 182"/>
                <a:gd name="T5" fmla="*/ 2286 h 409"/>
                <a:gd name="T6" fmla="*/ 577 w 182"/>
                <a:gd name="T7" fmla="*/ 1315 h 409"/>
                <a:gd name="T8" fmla="*/ 285 w 182"/>
                <a:gd name="T9" fmla="*/ 946 h 409"/>
                <a:gd name="T10" fmla="*/ 136 w 182"/>
                <a:gd name="T11" fmla="*/ 106 h 409"/>
                <a:gd name="T12" fmla="*/ 0 w 182"/>
                <a:gd name="T13" fmla="*/ 83 h 409"/>
                <a:gd name="T14" fmla="*/ 170 w 182"/>
                <a:gd name="T15" fmla="*/ 990 h 409"/>
                <a:gd name="T16" fmla="*/ 507 w 182"/>
                <a:gd name="T17" fmla="*/ 1401 h 409"/>
                <a:gd name="T18" fmla="*/ 702 w 182"/>
                <a:gd name="T19" fmla="*/ 2243 h 4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2"/>
                <a:gd name="T31" fmla="*/ 0 h 409"/>
                <a:gd name="T32" fmla="*/ 182 w 182"/>
                <a:gd name="T33" fmla="*/ 409 h 4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2" h="409">
                  <a:moveTo>
                    <a:pt x="124" y="401"/>
                  </a:moveTo>
                  <a:cubicBezTo>
                    <a:pt x="125" y="400"/>
                    <a:pt x="129" y="400"/>
                    <a:pt x="132" y="402"/>
                  </a:cubicBezTo>
                  <a:cubicBezTo>
                    <a:pt x="136" y="404"/>
                    <a:pt x="139" y="407"/>
                    <a:pt x="138" y="409"/>
                  </a:cubicBezTo>
                  <a:cubicBezTo>
                    <a:pt x="182" y="315"/>
                    <a:pt x="144" y="274"/>
                    <a:pt x="102" y="235"/>
                  </a:cubicBezTo>
                  <a:cubicBezTo>
                    <a:pt x="81" y="216"/>
                    <a:pt x="64" y="199"/>
                    <a:pt x="51" y="170"/>
                  </a:cubicBezTo>
                  <a:cubicBezTo>
                    <a:pt x="28" y="117"/>
                    <a:pt x="24" y="59"/>
                    <a:pt x="24" y="19"/>
                  </a:cubicBezTo>
                  <a:cubicBezTo>
                    <a:pt x="24" y="2"/>
                    <a:pt x="0" y="0"/>
                    <a:pt x="0" y="15"/>
                  </a:cubicBezTo>
                  <a:cubicBezTo>
                    <a:pt x="0" y="56"/>
                    <a:pt x="5" y="119"/>
                    <a:pt x="30" y="177"/>
                  </a:cubicBezTo>
                  <a:cubicBezTo>
                    <a:pt x="44" y="209"/>
                    <a:pt x="68" y="232"/>
                    <a:pt x="90" y="251"/>
                  </a:cubicBezTo>
                  <a:cubicBezTo>
                    <a:pt x="130" y="289"/>
                    <a:pt x="163" y="319"/>
                    <a:pt x="124" y="401"/>
                  </a:cubicBezTo>
                  <a:close/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2" name="Freeform 54"/>
            <p:cNvSpPr>
              <a:spLocks/>
            </p:cNvSpPr>
            <p:nvPr/>
          </p:nvSpPr>
          <p:spPr bwMode="auto">
            <a:xfrm>
              <a:off x="1509" y="2836"/>
              <a:ext cx="193" cy="444"/>
            </a:xfrm>
            <a:custGeom>
              <a:avLst/>
              <a:gdLst>
                <a:gd name="T0" fmla="*/ 0 w 151"/>
                <a:gd name="T1" fmla="*/ 0 h 348"/>
                <a:gd name="T2" fmla="*/ 123 w 151"/>
                <a:gd name="T3" fmla="*/ 702 h 348"/>
                <a:gd name="T4" fmla="*/ 413 w 151"/>
                <a:gd name="T5" fmla="*/ 1063 h 348"/>
                <a:gd name="T6" fmla="*/ 660 w 151"/>
                <a:gd name="T7" fmla="*/ 1913 h 348"/>
                <a:gd name="T8" fmla="*/ 660 w 151"/>
                <a:gd name="T9" fmla="*/ 1913 h 348"/>
                <a:gd name="T10" fmla="*/ 422 w 151"/>
                <a:gd name="T11" fmla="*/ 1045 h 348"/>
                <a:gd name="T12" fmla="*/ 143 w 151"/>
                <a:gd name="T13" fmla="*/ 694 h 348"/>
                <a:gd name="T14" fmla="*/ 0 w 151"/>
                <a:gd name="T15" fmla="*/ 0 h 3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1"/>
                <a:gd name="T25" fmla="*/ 0 h 348"/>
                <a:gd name="T26" fmla="*/ 151 w 151"/>
                <a:gd name="T27" fmla="*/ 348 h 3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1" h="348">
                  <a:moveTo>
                    <a:pt x="0" y="0"/>
                  </a:moveTo>
                  <a:cubicBezTo>
                    <a:pt x="2" y="49"/>
                    <a:pt x="7" y="92"/>
                    <a:pt x="22" y="128"/>
                  </a:cubicBezTo>
                  <a:cubicBezTo>
                    <a:pt x="35" y="156"/>
                    <a:pt x="51" y="172"/>
                    <a:pt x="74" y="193"/>
                  </a:cubicBezTo>
                  <a:cubicBezTo>
                    <a:pt x="113" y="229"/>
                    <a:pt x="150" y="268"/>
                    <a:pt x="118" y="348"/>
                  </a:cubicBezTo>
                  <a:cubicBezTo>
                    <a:pt x="118" y="348"/>
                    <a:pt x="118" y="348"/>
                    <a:pt x="118" y="348"/>
                  </a:cubicBezTo>
                  <a:cubicBezTo>
                    <a:pt x="151" y="266"/>
                    <a:pt x="117" y="227"/>
                    <a:pt x="76" y="190"/>
                  </a:cubicBezTo>
                  <a:cubicBezTo>
                    <a:pt x="54" y="170"/>
                    <a:pt x="38" y="154"/>
                    <a:pt x="26" y="126"/>
                  </a:cubicBezTo>
                  <a:cubicBezTo>
                    <a:pt x="11" y="91"/>
                    <a:pt x="2" y="48"/>
                    <a:pt x="0" y="0"/>
                  </a:cubicBezTo>
                  <a:close/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3" name="Freeform 55"/>
            <p:cNvSpPr>
              <a:spLocks/>
            </p:cNvSpPr>
            <p:nvPr/>
          </p:nvSpPr>
          <p:spPr bwMode="auto">
            <a:xfrm>
              <a:off x="1486" y="2828"/>
              <a:ext cx="202" cy="442"/>
            </a:xfrm>
            <a:custGeom>
              <a:avLst/>
              <a:gdLst>
                <a:gd name="T0" fmla="*/ 0 w 158"/>
                <a:gd name="T1" fmla="*/ 0 h 346"/>
                <a:gd name="T2" fmla="*/ 160 w 158"/>
                <a:gd name="T3" fmla="*/ 765 h 346"/>
                <a:gd name="T4" fmla="*/ 500 w 158"/>
                <a:gd name="T5" fmla="*/ 1180 h 346"/>
                <a:gd name="T6" fmla="*/ 721 w 158"/>
                <a:gd name="T7" fmla="*/ 1923 h 346"/>
                <a:gd name="T8" fmla="*/ 721 w 158"/>
                <a:gd name="T9" fmla="*/ 1923 h 346"/>
                <a:gd name="T10" fmla="*/ 517 w 158"/>
                <a:gd name="T11" fmla="*/ 1164 h 346"/>
                <a:gd name="T12" fmla="*/ 184 w 158"/>
                <a:gd name="T13" fmla="*/ 758 h 346"/>
                <a:gd name="T14" fmla="*/ 0 w 158"/>
                <a:gd name="T15" fmla="*/ 0 h 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"/>
                <a:gd name="T25" fmla="*/ 0 h 346"/>
                <a:gd name="T26" fmla="*/ 158 w 158"/>
                <a:gd name="T27" fmla="*/ 346 h 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" h="346">
                  <a:moveTo>
                    <a:pt x="0" y="0"/>
                  </a:moveTo>
                  <a:cubicBezTo>
                    <a:pt x="3" y="52"/>
                    <a:pt x="12" y="99"/>
                    <a:pt x="29" y="138"/>
                  </a:cubicBezTo>
                  <a:cubicBezTo>
                    <a:pt x="43" y="170"/>
                    <a:pt x="67" y="193"/>
                    <a:pt x="89" y="213"/>
                  </a:cubicBezTo>
                  <a:cubicBezTo>
                    <a:pt x="127" y="248"/>
                    <a:pt x="157" y="276"/>
                    <a:pt x="129" y="346"/>
                  </a:cubicBezTo>
                  <a:cubicBezTo>
                    <a:pt x="129" y="346"/>
                    <a:pt x="129" y="346"/>
                    <a:pt x="129" y="346"/>
                  </a:cubicBezTo>
                  <a:cubicBezTo>
                    <a:pt x="158" y="273"/>
                    <a:pt x="129" y="244"/>
                    <a:pt x="92" y="210"/>
                  </a:cubicBezTo>
                  <a:cubicBezTo>
                    <a:pt x="70" y="190"/>
                    <a:pt x="46" y="168"/>
                    <a:pt x="33" y="136"/>
                  </a:cubicBezTo>
                  <a:cubicBezTo>
                    <a:pt x="16" y="97"/>
                    <a:pt x="3" y="5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4" name="Freeform 56"/>
            <p:cNvSpPr>
              <a:spLocks/>
            </p:cNvSpPr>
            <p:nvPr/>
          </p:nvSpPr>
          <p:spPr bwMode="auto">
            <a:xfrm>
              <a:off x="1320" y="2556"/>
              <a:ext cx="119" cy="38"/>
            </a:xfrm>
            <a:custGeom>
              <a:avLst/>
              <a:gdLst>
                <a:gd name="T0" fmla="*/ 520 w 93"/>
                <a:gd name="T1" fmla="*/ 0 h 30"/>
                <a:gd name="T2" fmla="*/ 267 w 93"/>
                <a:gd name="T3" fmla="*/ 61 h 30"/>
                <a:gd name="T4" fmla="*/ 218 w 93"/>
                <a:gd name="T5" fmla="*/ 60 h 30"/>
                <a:gd name="T6" fmla="*/ 201 w 93"/>
                <a:gd name="T7" fmla="*/ 61 h 30"/>
                <a:gd name="T8" fmla="*/ 186 w 93"/>
                <a:gd name="T9" fmla="*/ 84 h 30"/>
                <a:gd name="T10" fmla="*/ 136 w 93"/>
                <a:gd name="T11" fmla="*/ 124 h 30"/>
                <a:gd name="T12" fmla="*/ 40 w 93"/>
                <a:gd name="T13" fmla="*/ 155 h 30"/>
                <a:gd name="T14" fmla="*/ 0 w 93"/>
                <a:gd name="T15" fmla="*/ 155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"/>
                <a:gd name="T25" fmla="*/ 0 h 30"/>
                <a:gd name="T26" fmla="*/ 93 w 93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" h="30">
                  <a:moveTo>
                    <a:pt x="93" y="0"/>
                  </a:moveTo>
                  <a:cubicBezTo>
                    <a:pt x="82" y="7"/>
                    <a:pt x="60" y="11"/>
                    <a:pt x="47" y="12"/>
                  </a:cubicBezTo>
                  <a:cubicBezTo>
                    <a:pt x="44" y="12"/>
                    <a:pt x="40" y="11"/>
                    <a:pt x="38" y="11"/>
                  </a:cubicBezTo>
                  <a:cubicBezTo>
                    <a:pt x="36" y="12"/>
                    <a:pt x="37" y="11"/>
                    <a:pt x="36" y="12"/>
                  </a:cubicBezTo>
                  <a:cubicBezTo>
                    <a:pt x="35" y="13"/>
                    <a:pt x="34" y="15"/>
                    <a:pt x="33" y="16"/>
                  </a:cubicBezTo>
                  <a:cubicBezTo>
                    <a:pt x="30" y="19"/>
                    <a:pt x="27" y="22"/>
                    <a:pt x="24" y="24"/>
                  </a:cubicBezTo>
                  <a:cubicBezTo>
                    <a:pt x="18" y="27"/>
                    <a:pt x="13" y="29"/>
                    <a:pt x="7" y="29"/>
                  </a:cubicBezTo>
                  <a:cubicBezTo>
                    <a:pt x="3" y="30"/>
                    <a:pt x="0" y="29"/>
                    <a:pt x="0" y="29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5" name="Freeform 57"/>
            <p:cNvSpPr>
              <a:spLocks/>
            </p:cNvSpPr>
            <p:nvPr/>
          </p:nvSpPr>
          <p:spPr bwMode="auto">
            <a:xfrm>
              <a:off x="1533" y="3254"/>
              <a:ext cx="21" cy="37"/>
            </a:xfrm>
            <a:custGeom>
              <a:avLst/>
              <a:gdLst>
                <a:gd name="T0" fmla="*/ 1 w 16"/>
                <a:gd name="T1" fmla="*/ 75 h 29"/>
                <a:gd name="T2" fmla="*/ 66 w 16"/>
                <a:gd name="T3" fmla="*/ 1 h 29"/>
                <a:gd name="T4" fmla="*/ 101 w 16"/>
                <a:gd name="T5" fmla="*/ 88 h 29"/>
                <a:gd name="T6" fmla="*/ 37 w 16"/>
                <a:gd name="T7" fmla="*/ 156 h 29"/>
                <a:gd name="T8" fmla="*/ 1 w 16"/>
                <a:gd name="T9" fmla="*/ 75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9"/>
                <a:gd name="T17" fmla="*/ 16 w 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9">
                  <a:moveTo>
                    <a:pt x="1" y="13"/>
                  </a:moveTo>
                  <a:cubicBezTo>
                    <a:pt x="2" y="6"/>
                    <a:pt x="7" y="0"/>
                    <a:pt x="10" y="1"/>
                  </a:cubicBezTo>
                  <a:cubicBezTo>
                    <a:pt x="14" y="2"/>
                    <a:pt x="16" y="8"/>
                    <a:pt x="15" y="16"/>
                  </a:cubicBezTo>
                  <a:cubicBezTo>
                    <a:pt x="13" y="23"/>
                    <a:pt x="9" y="29"/>
                    <a:pt x="5" y="28"/>
                  </a:cubicBezTo>
                  <a:cubicBezTo>
                    <a:pt x="2" y="27"/>
                    <a:pt x="0" y="21"/>
                    <a:pt x="1" y="13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6" name="Freeform 58"/>
            <p:cNvSpPr>
              <a:spLocks/>
            </p:cNvSpPr>
            <p:nvPr/>
          </p:nvSpPr>
          <p:spPr bwMode="auto">
            <a:xfrm>
              <a:off x="1390" y="2687"/>
              <a:ext cx="15" cy="12"/>
            </a:xfrm>
            <a:custGeom>
              <a:avLst/>
              <a:gdLst>
                <a:gd name="T0" fmla="*/ 50 w 12"/>
                <a:gd name="T1" fmla="*/ 49 h 9"/>
                <a:gd name="T2" fmla="*/ 20 w 12"/>
                <a:gd name="T3" fmla="*/ 49 h 9"/>
                <a:gd name="T4" fmla="*/ 1 w 12"/>
                <a:gd name="T5" fmla="*/ 16 h 9"/>
                <a:gd name="T6" fmla="*/ 32 w 12"/>
                <a:gd name="T7" fmla="*/ 16 h 9"/>
                <a:gd name="T8" fmla="*/ 50 w 12"/>
                <a:gd name="T9" fmla="*/ 4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11" y="7"/>
                  </a:moveTo>
                  <a:cubicBezTo>
                    <a:pt x="10" y="9"/>
                    <a:pt x="7" y="9"/>
                    <a:pt x="4" y="7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1" y="0"/>
                    <a:pt x="5" y="0"/>
                    <a:pt x="7" y="2"/>
                  </a:cubicBezTo>
                  <a:cubicBezTo>
                    <a:pt x="10" y="3"/>
                    <a:pt x="12" y="6"/>
                    <a:pt x="11" y="7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7" name="Freeform 59"/>
            <p:cNvSpPr>
              <a:spLocks/>
            </p:cNvSpPr>
            <p:nvPr/>
          </p:nvSpPr>
          <p:spPr bwMode="auto">
            <a:xfrm>
              <a:off x="1366" y="2669"/>
              <a:ext cx="11" cy="8"/>
            </a:xfrm>
            <a:custGeom>
              <a:avLst/>
              <a:gdLst>
                <a:gd name="T0" fmla="*/ 35 w 9"/>
                <a:gd name="T1" fmla="*/ 37 h 6"/>
                <a:gd name="T2" fmla="*/ 16 w 9"/>
                <a:gd name="T3" fmla="*/ 37 h 6"/>
                <a:gd name="T4" fmla="*/ 1 w 9"/>
                <a:gd name="T5" fmla="*/ 1 h 6"/>
                <a:gd name="T6" fmla="*/ 24 w 9"/>
                <a:gd name="T7" fmla="*/ 1 h 6"/>
                <a:gd name="T8" fmla="*/ 35 w 9"/>
                <a:gd name="T9" fmla="*/ 3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9" y="5"/>
                  </a:moveTo>
                  <a:cubicBezTo>
                    <a:pt x="8" y="6"/>
                    <a:pt x="6" y="6"/>
                    <a:pt x="4" y="5"/>
                  </a:cubicBez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3" y="0"/>
                    <a:pt x="6" y="1"/>
                  </a:cubicBezTo>
                  <a:cubicBezTo>
                    <a:pt x="8" y="2"/>
                    <a:pt x="9" y="4"/>
                    <a:pt x="9" y="5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8" name="Freeform 60"/>
            <p:cNvSpPr>
              <a:spLocks/>
            </p:cNvSpPr>
            <p:nvPr/>
          </p:nvSpPr>
          <p:spPr bwMode="auto">
            <a:xfrm>
              <a:off x="1559" y="2632"/>
              <a:ext cx="14" cy="10"/>
            </a:xfrm>
            <a:custGeom>
              <a:avLst/>
              <a:gdLst>
                <a:gd name="T0" fmla="*/ 59 w 11"/>
                <a:gd name="T1" fmla="*/ 26 h 8"/>
                <a:gd name="T2" fmla="*/ 22 w 11"/>
                <a:gd name="T3" fmla="*/ 26 h 8"/>
                <a:gd name="T4" fmla="*/ 1 w 11"/>
                <a:gd name="T5" fmla="*/ 1 h 8"/>
                <a:gd name="T6" fmla="*/ 37 w 11"/>
                <a:gd name="T7" fmla="*/ 1 h 8"/>
                <a:gd name="T8" fmla="*/ 59 w 11"/>
                <a:gd name="T9" fmla="*/ 2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10" y="6"/>
                  </a:moveTo>
                  <a:cubicBezTo>
                    <a:pt x="10" y="8"/>
                    <a:pt x="7" y="7"/>
                    <a:pt x="4" y="6"/>
                  </a:cubicBezTo>
                  <a:cubicBezTo>
                    <a:pt x="2" y="5"/>
                    <a:pt x="0" y="2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10" y="3"/>
                    <a:pt x="11" y="5"/>
                    <a:pt x="10" y="6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59" name="Freeform 61"/>
            <p:cNvSpPr>
              <a:spLocks/>
            </p:cNvSpPr>
            <p:nvPr/>
          </p:nvSpPr>
          <p:spPr bwMode="auto">
            <a:xfrm>
              <a:off x="1560" y="2658"/>
              <a:ext cx="17" cy="28"/>
            </a:xfrm>
            <a:custGeom>
              <a:avLst/>
              <a:gdLst>
                <a:gd name="T0" fmla="*/ 1 w 13"/>
                <a:gd name="T1" fmla="*/ 47 h 22"/>
                <a:gd name="T2" fmla="*/ 65 w 13"/>
                <a:gd name="T3" fmla="*/ 1 h 22"/>
                <a:gd name="T4" fmla="*/ 71 w 13"/>
                <a:gd name="T5" fmla="*/ 64 h 22"/>
                <a:gd name="T6" fmla="*/ 21 w 13"/>
                <a:gd name="T7" fmla="*/ 113 h 22"/>
                <a:gd name="T8" fmla="*/ 1 w 13"/>
                <a:gd name="T9" fmla="*/ 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2"/>
                <a:gd name="T17" fmla="*/ 13 w 13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2">
                  <a:moveTo>
                    <a:pt x="1" y="9"/>
                  </a:moveTo>
                  <a:cubicBezTo>
                    <a:pt x="3" y="4"/>
                    <a:pt x="7" y="0"/>
                    <a:pt x="10" y="1"/>
                  </a:cubicBezTo>
                  <a:cubicBezTo>
                    <a:pt x="12" y="2"/>
                    <a:pt x="13" y="7"/>
                    <a:pt x="11" y="12"/>
                  </a:cubicBezTo>
                  <a:cubicBezTo>
                    <a:pt x="10" y="18"/>
                    <a:pt x="6" y="22"/>
                    <a:pt x="3" y="21"/>
                  </a:cubicBezTo>
                  <a:cubicBezTo>
                    <a:pt x="0" y="20"/>
                    <a:pt x="0" y="15"/>
                    <a:pt x="1" y="9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0" name="Freeform 62"/>
            <p:cNvSpPr>
              <a:spLocks/>
            </p:cNvSpPr>
            <p:nvPr/>
          </p:nvSpPr>
          <p:spPr bwMode="auto">
            <a:xfrm>
              <a:off x="1352" y="2570"/>
              <a:ext cx="220" cy="126"/>
            </a:xfrm>
            <a:custGeom>
              <a:avLst/>
              <a:gdLst>
                <a:gd name="T0" fmla="*/ 586 w 172"/>
                <a:gd name="T1" fmla="*/ 137 h 99"/>
                <a:gd name="T2" fmla="*/ 517 w 172"/>
                <a:gd name="T3" fmla="*/ 309 h 99"/>
                <a:gd name="T4" fmla="*/ 180 w 172"/>
                <a:gd name="T5" fmla="*/ 0 h 99"/>
                <a:gd name="T6" fmla="*/ 123 w 172"/>
                <a:gd name="T7" fmla="*/ 1 h 99"/>
                <a:gd name="T8" fmla="*/ 106 w 172"/>
                <a:gd name="T9" fmla="*/ 1 h 99"/>
                <a:gd name="T10" fmla="*/ 106 w 172"/>
                <a:gd name="T11" fmla="*/ 131 h 99"/>
                <a:gd name="T12" fmla="*/ 60 w 172"/>
                <a:gd name="T13" fmla="*/ 1 h 99"/>
                <a:gd name="T14" fmla="*/ 60 w 172"/>
                <a:gd name="T15" fmla="*/ 1 h 99"/>
                <a:gd name="T16" fmla="*/ 46 w 172"/>
                <a:gd name="T17" fmla="*/ 28 h 99"/>
                <a:gd name="T18" fmla="*/ 0 w 172"/>
                <a:gd name="T19" fmla="*/ 64 h 99"/>
                <a:gd name="T20" fmla="*/ 22 w 172"/>
                <a:gd name="T21" fmla="*/ 107 h 99"/>
                <a:gd name="T22" fmla="*/ 60 w 172"/>
                <a:gd name="T23" fmla="*/ 271 h 99"/>
                <a:gd name="T24" fmla="*/ 77 w 172"/>
                <a:gd name="T25" fmla="*/ 331 h 99"/>
                <a:gd name="T26" fmla="*/ 83 w 172"/>
                <a:gd name="T27" fmla="*/ 375 h 99"/>
                <a:gd name="T28" fmla="*/ 65 w 172"/>
                <a:gd name="T29" fmla="*/ 433 h 99"/>
                <a:gd name="T30" fmla="*/ 65 w 172"/>
                <a:gd name="T31" fmla="*/ 433 h 99"/>
                <a:gd name="T32" fmla="*/ 65 w 172"/>
                <a:gd name="T33" fmla="*/ 431 h 99"/>
                <a:gd name="T34" fmla="*/ 96 w 172"/>
                <a:gd name="T35" fmla="*/ 431 h 99"/>
                <a:gd name="T36" fmla="*/ 113 w 172"/>
                <a:gd name="T37" fmla="*/ 452 h 99"/>
                <a:gd name="T38" fmla="*/ 123 w 172"/>
                <a:gd name="T39" fmla="*/ 414 h 99"/>
                <a:gd name="T40" fmla="*/ 136 w 172"/>
                <a:gd name="T41" fmla="*/ 403 h 99"/>
                <a:gd name="T42" fmla="*/ 217 w 172"/>
                <a:gd name="T43" fmla="*/ 456 h 99"/>
                <a:gd name="T44" fmla="*/ 217 w 172"/>
                <a:gd name="T45" fmla="*/ 470 h 99"/>
                <a:gd name="T46" fmla="*/ 174 w 172"/>
                <a:gd name="T47" fmla="*/ 500 h 99"/>
                <a:gd name="T48" fmla="*/ 174 w 172"/>
                <a:gd name="T49" fmla="*/ 500 h 99"/>
                <a:gd name="T50" fmla="*/ 205 w 172"/>
                <a:gd name="T51" fmla="*/ 512 h 99"/>
                <a:gd name="T52" fmla="*/ 230 w 172"/>
                <a:gd name="T53" fmla="*/ 536 h 99"/>
                <a:gd name="T54" fmla="*/ 294 w 172"/>
                <a:gd name="T55" fmla="*/ 499 h 99"/>
                <a:gd name="T56" fmla="*/ 316 w 172"/>
                <a:gd name="T57" fmla="*/ 499 h 99"/>
                <a:gd name="T58" fmla="*/ 526 w 172"/>
                <a:gd name="T59" fmla="*/ 477 h 99"/>
                <a:gd name="T60" fmla="*/ 678 w 172"/>
                <a:gd name="T61" fmla="*/ 421 h 99"/>
                <a:gd name="T62" fmla="*/ 930 w 172"/>
                <a:gd name="T63" fmla="*/ 489 h 99"/>
                <a:gd name="T64" fmla="*/ 921 w 172"/>
                <a:gd name="T65" fmla="*/ 421 h 99"/>
                <a:gd name="T66" fmla="*/ 959 w 172"/>
                <a:gd name="T67" fmla="*/ 378 h 99"/>
                <a:gd name="T68" fmla="*/ 908 w 172"/>
                <a:gd name="T69" fmla="*/ 375 h 99"/>
                <a:gd name="T70" fmla="*/ 908 w 172"/>
                <a:gd name="T71" fmla="*/ 358 h 99"/>
                <a:gd name="T72" fmla="*/ 961 w 172"/>
                <a:gd name="T73" fmla="*/ 297 h 99"/>
                <a:gd name="T74" fmla="*/ 961 w 172"/>
                <a:gd name="T75" fmla="*/ 297 h 99"/>
                <a:gd name="T76" fmla="*/ 930 w 172"/>
                <a:gd name="T77" fmla="*/ 297 h 99"/>
                <a:gd name="T78" fmla="*/ 909 w 172"/>
                <a:gd name="T79" fmla="*/ 271 h 99"/>
                <a:gd name="T80" fmla="*/ 909 w 172"/>
                <a:gd name="T81" fmla="*/ 271 h 99"/>
                <a:gd name="T82" fmla="*/ 909 w 172"/>
                <a:gd name="T83" fmla="*/ 271 h 99"/>
                <a:gd name="T84" fmla="*/ 831 w 172"/>
                <a:gd name="T85" fmla="*/ 339 h 99"/>
                <a:gd name="T86" fmla="*/ 811 w 172"/>
                <a:gd name="T87" fmla="*/ 331 h 99"/>
                <a:gd name="T88" fmla="*/ 764 w 172"/>
                <a:gd name="T89" fmla="*/ 160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2"/>
                <a:gd name="T136" fmla="*/ 0 h 99"/>
                <a:gd name="T137" fmla="*/ 172 w 172"/>
                <a:gd name="T138" fmla="*/ 99 h 9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2" h="99">
                  <a:moveTo>
                    <a:pt x="105" y="26"/>
                  </a:moveTo>
                  <a:cubicBezTo>
                    <a:pt x="105" y="26"/>
                    <a:pt x="106" y="46"/>
                    <a:pt x="92" y="57"/>
                  </a:cubicBezTo>
                  <a:cubicBezTo>
                    <a:pt x="74" y="70"/>
                    <a:pt x="22" y="73"/>
                    <a:pt x="32" y="0"/>
                  </a:cubicBezTo>
                  <a:cubicBezTo>
                    <a:pt x="29" y="0"/>
                    <a:pt x="25" y="1"/>
                    <a:pt x="22" y="1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7" y="12"/>
                    <a:pt x="19" y="24"/>
                    <a:pt x="19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6" y="8"/>
                    <a:pt x="3" y="10"/>
                    <a:pt x="0" y="12"/>
                  </a:cubicBezTo>
                  <a:cubicBezTo>
                    <a:pt x="1" y="15"/>
                    <a:pt x="3" y="17"/>
                    <a:pt x="4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3" y="57"/>
                    <a:pt x="14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4" y="75"/>
                    <a:pt x="12" y="80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80"/>
                    <a:pt x="12" y="79"/>
                  </a:cubicBezTo>
                  <a:cubicBezTo>
                    <a:pt x="12" y="78"/>
                    <a:pt x="14" y="78"/>
                    <a:pt x="17" y="79"/>
                  </a:cubicBezTo>
                  <a:cubicBezTo>
                    <a:pt x="19" y="80"/>
                    <a:pt x="20" y="82"/>
                    <a:pt x="20" y="83"/>
                  </a:cubicBezTo>
                  <a:cubicBezTo>
                    <a:pt x="20" y="82"/>
                    <a:pt x="21" y="79"/>
                    <a:pt x="22" y="76"/>
                  </a:cubicBezTo>
                  <a:cubicBezTo>
                    <a:pt x="22" y="75"/>
                    <a:pt x="24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8" y="87"/>
                  </a:cubicBezTo>
                  <a:cubicBezTo>
                    <a:pt x="36" y="88"/>
                    <a:pt x="33" y="91"/>
                    <a:pt x="31" y="9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2" y="92"/>
                    <a:pt x="35" y="92"/>
                    <a:pt x="37" y="94"/>
                  </a:cubicBezTo>
                  <a:cubicBezTo>
                    <a:pt x="40" y="95"/>
                    <a:pt x="42" y="98"/>
                    <a:pt x="41" y="99"/>
                  </a:cubicBezTo>
                  <a:cubicBezTo>
                    <a:pt x="44" y="96"/>
                    <a:pt x="49" y="93"/>
                    <a:pt x="52" y="92"/>
                  </a:cubicBezTo>
                  <a:cubicBezTo>
                    <a:pt x="54" y="91"/>
                    <a:pt x="56" y="91"/>
                    <a:pt x="56" y="92"/>
                  </a:cubicBezTo>
                  <a:cubicBezTo>
                    <a:pt x="71" y="94"/>
                    <a:pt x="87" y="91"/>
                    <a:pt x="94" y="88"/>
                  </a:cubicBezTo>
                  <a:cubicBezTo>
                    <a:pt x="111" y="80"/>
                    <a:pt x="111" y="72"/>
                    <a:pt x="121" y="78"/>
                  </a:cubicBezTo>
                  <a:cubicBezTo>
                    <a:pt x="138" y="87"/>
                    <a:pt x="155" y="90"/>
                    <a:pt x="166" y="90"/>
                  </a:cubicBezTo>
                  <a:cubicBezTo>
                    <a:pt x="163" y="89"/>
                    <a:pt x="163" y="84"/>
                    <a:pt x="164" y="78"/>
                  </a:cubicBezTo>
                  <a:cubicBezTo>
                    <a:pt x="166" y="74"/>
                    <a:pt x="169" y="70"/>
                    <a:pt x="171" y="70"/>
                  </a:cubicBezTo>
                  <a:cubicBezTo>
                    <a:pt x="168" y="70"/>
                    <a:pt x="165" y="69"/>
                    <a:pt x="162" y="69"/>
                  </a:cubicBezTo>
                  <a:cubicBezTo>
                    <a:pt x="161" y="69"/>
                    <a:pt x="161" y="68"/>
                    <a:pt x="162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9" y="56"/>
                    <a:pt x="166" y="55"/>
                  </a:cubicBezTo>
                  <a:cubicBezTo>
                    <a:pt x="164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6" y="59"/>
                    <a:pt x="148" y="62"/>
                  </a:cubicBezTo>
                  <a:cubicBezTo>
                    <a:pt x="146" y="63"/>
                    <a:pt x="145" y="62"/>
                    <a:pt x="145" y="61"/>
                  </a:cubicBezTo>
                  <a:cubicBezTo>
                    <a:pt x="137" y="55"/>
                    <a:pt x="133" y="44"/>
                    <a:pt x="136" y="3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1" name="Freeform 63"/>
            <p:cNvSpPr>
              <a:spLocks/>
            </p:cNvSpPr>
            <p:nvPr/>
          </p:nvSpPr>
          <p:spPr bwMode="auto">
            <a:xfrm>
              <a:off x="1371" y="2673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1 h 1"/>
                <a:gd name="T8" fmla="*/ 1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B0719"/>
            </a:solidFill>
            <a:ln w="3175" cap="rnd">
              <a:solidFill>
                <a:srgbClr val="BB071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2" name="Freeform 64"/>
            <p:cNvSpPr>
              <a:spLocks/>
            </p:cNvSpPr>
            <p:nvPr/>
          </p:nvSpPr>
          <p:spPr bwMode="auto">
            <a:xfrm>
              <a:off x="1564" y="2663"/>
              <a:ext cx="9" cy="18"/>
            </a:xfrm>
            <a:custGeom>
              <a:avLst/>
              <a:gdLst>
                <a:gd name="T0" fmla="*/ 1 w 7"/>
                <a:gd name="T1" fmla="*/ 76 h 14"/>
                <a:gd name="T2" fmla="*/ 1 w 7"/>
                <a:gd name="T3" fmla="*/ 76 h 14"/>
                <a:gd name="T4" fmla="*/ 1 w 7"/>
                <a:gd name="T5" fmla="*/ 36 h 14"/>
                <a:gd name="T6" fmla="*/ 1 w 7"/>
                <a:gd name="T7" fmla="*/ 36 h 14"/>
                <a:gd name="T8" fmla="*/ 28 w 7"/>
                <a:gd name="T9" fmla="*/ 1 h 14"/>
                <a:gd name="T10" fmla="*/ 28 w 7"/>
                <a:gd name="T11" fmla="*/ 0 h 14"/>
                <a:gd name="T12" fmla="*/ 36 w 7"/>
                <a:gd name="T13" fmla="*/ 46 h 14"/>
                <a:gd name="T14" fmla="*/ 1 w 7"/>
                <a:gd name="T15" fmla="*/ 7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4"/>
                <a:gd name="T26" fmla="*/ 7 w 7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4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"/>
                    <a:pt x="3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" y="4"/>
                    <a:pt x="6" y="8"/>
                  </a:cubicBezTo>
                  <a:cubicBezTo>
                    <a:pt x="5" y="12"/>
                    <a:pt x="2" y="14"/>
                    <a:pt x="1" y="13"/>
                  </a:cubicBezTo>
                  <a:close/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3" name="Freeform 65"/>
            <p:cNvSpPr>
              <a:spLocks/>
            </p:cNvSpPr>
            <p:nvPr/>
          </p:nvSpPr>
          <p:spPr bwMode="auto">
            <a:xfrm>
              <a:off x="1636" y="3289"/>
              <a:ext cx="21" cy="14"/>
            </a:xfrm>
            <a:custGeom>
              <a:avLst/>
              <a:gdLst>
                <a:gd name="T0" fmla="*/ 43 w 17"/>
                <a:gd name="T1" fmla="*/ 13 h 11"/>
                <a:gd name="T2" fmla="*/ 72 w 17"/>
                <a:gd name="T3" fmla="*/ 47 h 11"/>
                <a:gd name="T4" fmla="*/ 32 w 17"/>
                <a:gd name="T5" fmla="*/ 47 h 11"/>
                <a:gd name="T6" fmla="*/ 1 w 17"/>
                <a:gd name="T7" fmla="*/ 13 h 11"/>
                <a:gd name="T8" fmla="*/ 43 w 17"/>
                <a:gd name="T9" fmla="*/ 1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1"/>
                <a:gd name="T17" fmla="*/ 17 w 17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1">
                  <a:moveTo>
                    <a:pt x="10" y="2"/>
                  </a:moveTo>
                  <a:cubicBezTo>
                    <a:pt x="14" y="4"/>
                    <a:pt x="17" y="7"/>
                    <a:pt x="16" y="9"/>
                  </a:cubicBezTo>
                  <a:cubicBezTo>
                    <a:pt x="15" y="11"/>
                    <a:pt x="11" y="11"/>
                    <a:pt x="7" y="9"/>
                  </a:cubicBezTo>
                  <a:cubicBezTo>
                    <a:pt x="3" y="7"/>
                    <a:pt x="0" y="4"/>
                    <a:pt x="1" y="2"/>
                  </a:cubicBezTo>
                  <a:cubicBezTo>
                    <a:pt x="2" y="0"/>
                    <a:pt x="6" y="0"/>
                    <a:pt x="10" y="2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4" name="Freeform 66"/>
            <p:cNvSpPr>
              <a:spLocks/>
            </p:cNvSpPr>
            <p:nvPr/>
          </p:nvSpPr>
          <p:spPr bwMode="auto">
            <a:xfrm>
              <a:off x="1641" y="3293"/>
              <a:ext cx="10" cy="7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0 h 5"/>
                <a:gd name="T4" fmla="*/ 21 w 8"/>
                <a:gd name="T5" fmla="*/ 1 h 5"/>
                <a:gd name="T6" fmla="*/ 21 w 8"/>
                <a:gd name="T7" fmla="*/ 1 h 5"/>
                <a:gd name="T8" fmla="*/ 37 w 8"/>
                <a:gd name="T9" fmla="*/ 41 h 5"/>
                <a:gd name="T10" fmla="*/ 37 w 8"/>
                <a:gd name="T11" fmla="*/ 41 h 5"/>
                <a:gd name="T12" fmla="*/ 17 w 8"/>
                <a:gd name="T13" fmla="*/ 41 h 5"/>
                <a:gd name="T14" fmla="*/ 1 w 8"/>
                <a:gd name="T15" fmla="*/ 1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5"/>
                <a:gd name="T26" fmla="*/ 8 w 8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5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6" y="5"/>
                    <a:pt x="4" y="4"/>
                  </a:cubicBezTo>
                  <a:cubicBezTo>
                    <a:pt x="1" y="3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5" name="Freeform 67"/>
            <p:cNvSpPr>
              <a:spLocks/>
            </p:cNvSpPr>
            <p:nvPr/>
          </p:nvSpPr>
          <p:spPr bwMode="auto">
            <a:xfrm>
              <a:off x="1496" y="3231"/>
              <a:ext cx="50" cy="58"/>
            </a:xfrm>
            <a:custGeom>
              <a:avLst/>
              <a:gdLst>
                <a:gd name="T0" fmla="*/ 0 w 39"/>
                <a:gd name="T1" fmla="*/ 148 h 46"/>
                <a:gd name="T2" fmla="*/ 194 w 39"/>
                <a:gd name="T3" fmla="*/ 232 h 46"/>
                <a:gd name="T4" fmla="*/ 194 w 39"/>
                <a:gd name="T5" fmla="*/ 232 h 46"/>
                <a:gd name="T6" fmla="*/ 171 w 39"/>
                <a:gd name="T7" fmla="*/ 156 h 46"/>
                <a:gd name="T8" fmla="*/ 222 w 39"/>
                <a:gd name="T9" fmla="*/ 97 h 46"/>
                <a:gd name="T10" fmla="*/ 51 w 39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46"/>
                <a:gd name="T20" fmla="*/ 39 w 39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46">
                  <a:moveTo>
                    <a:pt x="0" y="29"/>
                  </a:moveTo>
                  <a:cubicBezTo>
                    <a:pt x="8" y="41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1" y="45"/>
                    <a:pt x="29" y="39"/>
                    <a:pt x="30" y="31"/>
                  </a:cubicBezTo>
                  <a:cubicBezTo>
                    <a:pt x="31" y="24"/>
                    <a:pt x="35" y="19"/>
                    <a:pt x="39" y="19"/>
                  </a:cubicBezTo>
                  <a:cubicBezTo>
                    <a:pt x="34" y="18"/>
                    <a:pt x="13" y="14"/>
                    <a:pt x="9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6" name="Freeform 68"/>
            <p:cNvSpPr>
              <a:spLocks/>
            </p:cNvSpPr>
            <p:nvPr/>
          </p:nvSpPr>
          <p:spPr bwMode="auto">
            <a:xfrm>
              <a:off x="1479" y="2797"/>
              <a:ext cx="233" cy="504"/>
            </a:xfrm>
            <a:custGeom>
              <a:avLst/>
              <a:gdLst>
                <a:gd name="T0" fmla="*/ 0 w 182"/>
                <a:gd name="T1" fmla="*/ 0 h 394"/>
                <a:gd name="T2" fmla="*/ 170 w 182"/>
                <a:gd name="T3" fmla="*/ 908 h 394"/>
                <a:gd name="T4" fmla="*/ 507 w 182"/>
                <a:gd name="T5" fmla="*/ 1323 h 394"/>
                <a:gd name="T6" fmla="*/ 702 w 182"/>
                <a:gd name="T7" fmla="*/ 2164 h 394"/>
                <a:gd name="T8" fmla="*/ 744 w 182"/>
                <a:gd name="T9" fmla="*/ 2168 h 394"/>
                <a:gd name="T10" fmla="*/ 783 w 182"/>
                <a:gd name="T11" fmla="*/ 2209 h 394"/>
                <a:gd name="T12" fmla="*/ 577 w 182"/>
                <a:gd name="T13" fmla="*/ 1229 h 394"/>
                <a:gd name="T14" fmla="*/ 285 w 182"/>
                <a:gd name="T15" fmla="*/ 867 h 394"/>
                <a:gd name="T16" fmla="*/ 136 w 182"/>
                <a:gd name="T17" fmla="*/ 22 h 3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2"/>
                <a:gd name="T28" fmla="*/ 0 h 394"/>
                <a:gd name="T29" fmla="*/ 182 w 182"/>
                <a:gd name="T30" fmla="*/ 394 h 3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2" h="394">
                  <a:moveTo>
                    <a:pt x="0" y="0"/>
                  </a:moveTo>
                  <a:cubicBezTo>
                    <a:pt x="0" y="41"/>
                    <a:pt x="5" y="104"/>
                    <a:pt x="30" y="162"/>
                  </a:cubicBezTo>
                  <a:cubicBezTo>
                    <a:pt x="44" y="194"/>
                    <a:pt x="68" y="217"/>
                    <a:pt x="90" y="236"/>
                  </a:cubicBezTo>
                  <a:cubicBezTo>
                    <a:pt x="130" y="274"/>
                    <a:pt x="163" y="304"/>
                    <a:pt x="124" y="386"/>
                  </a:cubicBezTo>
                  <a:cubicBezTo>
                    <a:pt x="125" y="385"/>
                    <a:pt x="129" y="385"/>
                    <a:pt x="132" y="387"/>
                  </a:cubicBezTo>
                  <a:cubicBezTo>
                    <a:pt x="136" y="389"/>
                    <a:pt x="139" y="392"/>
                    <a:pt x="138" y="394"/>
                  </a:cubicBezTo>
                  <a:cubicBezTo>
                    <a:pt x="182" y="300"/>
                    <a:pt x="144" y="259"/>
                    <a:pt x="102" y="220"/>
                  </a:cubicBezTo>
                  <a:cubicBezTo>
                    <a:pt x="81" y="201"/>
                    <a:pt x="64" y="184"/>
                    <a:pt x="51" y="155"/>
                  </a:cubicBezTo>
                  <a:cubicBezTo>
                    <a:pt x="28" y="102"/>
                    <a:pt x="24" y="44"/>
                    <a:pt x="24" y="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7" name="Freeform 69"/>
            <p:cNvSpPr>
              <a:spLocks/>
            </p:cNvSpPr>
            <p:nvPr/>
          </p:nvSpPr>
          <p:spPr bwMode="auto">
            <a:xfrm>
              <a:off x="1396" y="2692"/>
              <a:ext cx="3" cy="2"/>
            </a:xfrm>
            <a:custGeom>
              <a:avLst/>
              <a:gdLst>
                <a:gd name="T0" fmla="*/ 19 w 2"/>
                <a:gd name="T1" fmla="*/ 128 h 1"/>
                <a:gd name="T2" fmla="*/ 0 w 2"/>
                <a:gd name="T3" fmla="*/ 0 h 1"/>
                <a:gd name="T4" fmla="*/ 19 w 2"/>
                <a:gd name="T5" fmla="*/ 0 h 1"/>
                <a:gd name="T6" fmla="*/ 28 w 2"/>
                <a:gd name="T7" fmla="*/ 128 h 1"/>
                <a:gd name="T8" fmla="*/ 19 w 2"/>
                <a:gd name="T9" fmla="*/ 128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"/>
                <a:gd name="T17" fmla="*/ 2 w 2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B0719"/>
            </a:solidFill>
            <a:ln w="4763" cap="rnd">
              <a:solidFill>
                <a:srgbClr val="BB071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8" name="Freeform 70"/>
            <p:cNvSpPr>
              <a:spLocks/>
            </p:cNvSpPr>
            <p:nvPr/>
          </p:nvSpPr>
          <p:spPr bwMode="auto">
            <a:xfrm>
              <a:off x="1564" y="2635"/>
              <a:ext cx="4" cy="4"/>
            </a:xfrm>
            <a:custGeom>
              <a:avLst/>
              <a:gdLst>
                <a:gd name="T0" fmla="*/ 1 w 3"/>
                <a:gd name="T1" fmla="*/ 16 h 3"/>
                <a:gd name="T2" fmla="*/ 0 w 3"/>
                <a:gd name="T3" fmla="*/ 0 h 3"/>
                <a:gd name="T4" fmla="*/ 16 w 3"/>
                <a:gd name="T5" fmla="*/ 1 h 3"/>
                <a:gd name="T6" fmla="*/ 21 w 3"/>
                <a:gd name="T7" fmla="*/ 21 h 3"/>
                <a:gd name="T8" fmla="*/ 1 w 3"/>
                <a:gd name="T9" fmla="*/ 16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3"/>
                <a:gd name="T17" fmla="*/ 3 w 3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3">
                  <a:moveTo>
                    <a:pt x="1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BB0719"/>
            </a:solidFill>
            <a:ln w="3175" cap="rnd">
              <a:solidFill>
                <a:srgbClr val="BB071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69" name="Freeform 71"/>
            <p:cNvSpPr>
              <a:spLocks/>
            </p:cNvSpPr>
            <p:nvPr/>
          </p:nvSpPr>
          <p:spPr bwMode="auto">
            <a:xfrm>
              <a:off x="1482" y="2605"/>
              <a:ext cx="12" cy="16"/>
            </a:xfrm>
            <a:custGeom>
              <a:avLst/>
              <a:gdLst>
                <a:gd name="T0" fmla="*/ 28 w 9"/>
                <a:gd name="T1" fmla="*/ 0 h 12"/>
                <a:gd name="T2" fmla="*/ 0 w 9"/>
                <a:gd name="T3" fmla="*/ 28 h 12"/>
                <a:gd name="T4" fmla="*/ 0 w 9"/>
                <a:gd name="T5" fmla="*/ 65 h 12"/>
                <a:gd name="T6" fmla="*/ 0 60000 65536"/>
                <a:gd name="T7" fmla="*/ 0 60000 65536"/>
                <a:gd name="T8" fmla="*/ 0 60000 65536"/>
                <a:gd name="T9" fmla="*/ 0 w 9"/>
                <a:gd name="T10" fmla="*/ 0 h 12"/>
                <a:gd name="T11" fmla="*/ 9 w 9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2">
                  <a:moveTo>
                    <a:pt x="4" y="0"/>
                  </a:moveTo>
                  <a:cubicBezTo>
                    <a:pt x="2" y="1"/>
                    <a:pt x="0" y="1"/>
                    <a:pt x="0" y="4"/>
                  </a:cubicBezTo>
                  <a:cubicBezTo>
                    <a:pt x="9" y="3"/>
                    <a:pt x="5" y="12"/>
                    <a:pt x="0" y="9"/>
                  </a:cubicBezTo>
                </a:path>
              </a:pathLst>
            </a:custGeom>
            <a:noFill/>
            <a:ln w="4763" cap="rnd">
              <a:solidFill>
                <a:srgbClr val="E5694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0" name="Freeform 72"/>
            <p:cNvSpPr>
              <a:spLocks/>
            </p:cNvSpPr>
            <p:nvPr/>
          </p:nvSpPr>
          <p:spPr bwMode="auto">
            <a:xfrm>
              <a:off x="1519" y="2608"/>
              <a:ext cx="9" cy="10"/>
            </a:xfrm>
            <a:custGeom>
              <a:avLst/>
              <a:gdLst>
                <a:gd name="T0" fmla="*/ 40 w 7"/>
                <a:gd name="T1" fmla="*/ 0 h 8"/>
                <a:gd name="T2" fmla="*/ 13 w 7"/>
                <a:gd name="T3" fmla="*/ 11 h 8"/>
                <a:gd name="T4" fmla="*/ 36 w 7"/>
                <a:gd name="T5" fmla="*/ 17 h 8"/>
                <a:gd name="T6" fmla="*/ 0 w 7"/>
                <a:gd name="T7" fmla="*/ 3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7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3" y="2"/>
                    <a:pt x="5" y="3"/>
                    <a:pt x="6" y="4"/>
                  </a:cubicBezTo>
                  <a:cubicBezTo>
                    <a:pt x="6" y="7"/>
                    <a:pt x="3" y="8"/>
                    <a:pt x="0" y="8"/>
                  </a:cubicBezTo>
                </a:path>
              </a:pathLst>
            </a:custGeom>
            <a:noFill/>
            <a:ln w="4763" cap="rnd">
              <a:solidFill>
                <a:srgbClr val="E5694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1" name="Freeform 73"/>
            <p:cNvSpPr>
              <a:spLocks/>
            </p:cNvSpPr>
            <p:nvPr/>
          </p:nvSpPr>
          <p:spPr bwMode="auto">
            <a:xfrm>
              <a:off x="1476" y="2798"/>
              <a:ext cx="16" cy="23"/>
            </a:xfrm>
            <a:custGeom>
              <a:avLst/>
              <a:gdLst>
                <a:gd name="T0" fmla="*/ 26 w 13"/>
                <a:gd name="T1" fmla="*/ 1 h 18"/>
                <a:gd name="T2" fmla="*/ 0 w 13"/>
                <a:gd name="T3" fmla="*/ 17 h 18"/>
                <a:gd name="T4" fmla="*/ 26 w 13"/>
                <a:gd name="T5" fmla="*/ 22 h 18"/>
                <a:gd name="T6" fmla="*/ 2 w 13"/>
                <a:gd name="T7" fmla="*/ 46 h 18"/>
                <a:gd name="T8" fmla="*/ 0 w 13"/>
                <a:gd name="T9" fmla="*/ 9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8"/>
                <a:gd name="T17" fmla="*/ 13 w 1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8">
                  <a:moveTo>
                    <a:pt x="6" y="1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1" y="3"/>
                    <a:pt x="4" y="4"/>
                    <a:pt x="6" y="4"/>
                  </a:cubicBezTo>
                  <a:cubicBezTo>
                    <a:pt x="4" y="5"/>
                    <a:pt x="4" y="7"/>
                    <a:pt x="2" y="8"/>
                  </a:cubicBezTo>
                  <a:cubicBezTo>
                    <a:pt x="13" y="7"/>
                    <a:pt x="7" y="17"/>
                    <a:pt x="0" y="18"/>
                  </a:cubicBezTo>
                </a:path>
              </a:pathLst>
            </a:custGeom>
            <a:noFill/>
            <a:ln w="4763" cap="rnd">
              <a:solidFill>
                <a:srgbClr val="E5694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2" name="Freeform 74"/>
            <p:cNvSpPr>
              <a:spLocks/>
            </p:cNvSpPr>
            <p:nvPr/>
          </p:nvSpPr>
          <p:spPr bwMode="auto">
            <a:xfrm>
              <a:off x="1505" y="2805"/>
              <a:ext cx="9" cy="2"/>
            </a:xfrm>
            <a:custGeom>
              <a:avLst/>
              <a:gdLst>
                <a:gd name="T0" fmla="*/ 40 w 7"/>
                <a:gd name="T1" fmla="*/ 0 h 2"/>
                <a:gd name="T2" fmla="*/ 0 w 7"/>
                <a:gd name="T3" fmla="*/ 2 h 2"/>
                <a:gd name="T4" fmla="*/ 0 60000 65536"/>
                <a:gd name="T5" fmla="*/ 0 60000 65536"/>
                <a:gd name="T6" fmla="*/ 0 w 7"/>
                <a:gd name="T7" fmla="*/ 0 h 2"/>
                <a:gd name="T8" fmla="*/ 7 w 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2">
                  <a:moveTo>
                    <a:pt x="7" y="0"/>
                  </a:moveTo>
                  <a:cubicBezTo>
                    <a:pt x="6" y="1"/>
                    <a:pt x="2" y="2"/>
                    <a:pt x="0" y="2"/>
                  </a:cubicBezTo>
                </a:path>
              </a:pathLst>
            </a:custGeom>
            <a:noFill/>
            <a:ln w="4763" cap="rnd">
              <a:solidFill>
                <a:srgbClr val="E5694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3" name="Freeform 75"/>
            <p:cNvSpPr>
              <a:spLocks/>
            </p:cNvSpPr>
            <p:nvPr/>
          </p:nvSpPr>
          <p:spPr bwMode="auto">
            <a:xfrm>
              <a:off x="1505" y="3231"/>
              <a:ext cx="9" cy="11"/>
            </a:xfrm>
            <a:custGeom>
              <a:avLst/>
              <a:gdLst>
                <a:gd name="T0" fmla="*/ 22 w 7"/>
                <a:gd name="T1" fmla="*/ 0 h 9"/>
                <a:gd name="T2" fmla="*/ 22 w 7"/>
                <a:gd name="T3" fmla="*/ 13 h 9"/>
                <a:gd name="T4" fmla="*/ 36 w 7"/>
                <a:gd name="T5" fmla="*/ 16 h 9"/>
                <a:gd name="T6" fmla="*/ 13 w 7"/>
                <a:gd name="T7" fmla="*/ 35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9"/>
                <a:gd name="T14" fmla="*/ 7 w 7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9">
                  <a:moveTo>
                    <a:pt x="4" y="0"/>
                  </a:moveTo>
                  <a:cubicBezTo>
                    <a:pt x="2" y="1"/>
                    <a:pt x="0" y="4"/>
                    <a:pt x="4" y="3"/>
                  </a:cubicBezTo>
                  <a:cubicBezTo>
                    <a:pt x="5" y="3"/>
                    <a:pt x="6" y="2"/>
                    <a:pt x="6" y="4"/>
                  </a:cubicBezTo>
                  <a:cubicBezTo>
                    <a:pt x="7" y="6"/>
                    <a:pt x="3" y="8"/>
                    <a:pt x="2" y="9"/>
                  </a:cubicBezTo>
                </a:path>
              </a:pathLst>
            </a:custGeom>
            <a:noFill/>
            <a:ln w="4763" cap="rnd">
              <a:solidFill>
                <a:srgbClr val="E5694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4" name="Freeform 76"/>
            <p:cNvSpPr>
              <a:spLocks/>
            </p:cNvSpPr>
            <p:nvPr/>
          </p:nvSpPr>
          <p:spPr bwMode="auto">
            <a:xfrm>
              <a:off x="1492" y="3268"/>
              <a:ext cx="7" cy="9"/>
            </a:xfrm>
            <a:custGeom>
              <a:avLst/>
              <a:gdLst>
                <a:gd name="T0" fmla="*/ 55 w 5"/>
                <a:gd name="T1" fmla="*/ 0 h 7"/>
                <a:gd name="T2" fmla="*/ 0 w 5"/>
                <a:gd name="T3" fmla="*/ 40 h 7"/>
                <a:gd name="T4" fmla="*/ 0 60000 65536"/>
                <a:gd name="T5" fmla="*/ 0 60000 65536"/>
                <a:gd name="T6" fmla="*/ 0 w 5"/>
                <a:gd name="T7" fmla="*/ 0 h 7"/>
                <a:gd name="T8" fmla="*/ 5 w 5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7">
                  <a:moveTo>
                    <a:pt x="5" y="0"/>
                  </a:moveTo>
                  <a:cubicBezTo>
                    <a:pt x="3" y="2"/>
                    <a:pt x="2" y="5"/>
                    <a:pt x="0" y="7"/>
                  </a:cubicBezTo>
                </a:path>
              </a:pathLst>
            </a:custGeom>
            <a:noFill/>
            <a:ln w="4763" cap="rnd">
              <a:solidFill>
                <a:srgbClr val="E56949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5" name="Freeform 77"/>
            <p:cNvSpPr>
              <a:spLocks/>
            </p:cNvSpPr>
            <p:nvPr/>
          </p:nvSpPr>
          <p:spPr bwMode="auto">
            <a:xfrm>
              <a:off x="1389" y="2618"/>
              <a:ext cx="96" cy="44"/>
            </a:xfrm>
            <a:custGeom>
              <a:avLst/>
              <a:gdLst>
                <a:gd name="T0" fmla="*/ 0 w 75"/>
                <a:gd name="T1" fmla="*/ 0 h 34"/>
                <a:gd name="T2" fmla="*/ 220 w 75"/>
                <a:gd name="T3" fmla="*/ 177 h 34"/>
                <a:gd name="T4" fmla="*/ 421 w 75"/>
                <a:gd name="T5" fmla="*/ 47 h 34"/>
                <a:gd name="T6" fmla="*/ 220 w 75"/>
                <a:gd name="T7" fmla="*/ 207 h 34"/>
                <a:gd name="T8" fmla="*/ 0 w 75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34"/>
                <a:gd name="T17" fmla="*/ 75 w 75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34">
                  <a:moveTo>
                    <a:pt x="0" y="0"/>
                  </a:moveTo>
                  <a:cubicBezTo>
                    <a:pt x="3" y="16"/>
                    <a:pt x="21" y="31"/>
                    <a:pt x="39" y="29"/>
                  </a:cubicBezTo>
                  <a:cubicBezTo>
                    <a:pt x="57" y="28"/>
                    <a:pt x="66" y="26"/>
                    <a:pt x="75" y="8"/>
                  </a:cubicBezTo>
                  <a:cubicBezTo>
                    <a:pt x="70" y="26"/>
                    <a:pt x="58" y="34"/>
                    <a:pt x="39" y="34"/>
                  </a:cubicBezTo>
                  <a:cubicBezTo>
                    <a:pt x="20" y="33"/>
                    <a:pt x="5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6" name="Freeform 78"/>
            <p:cNvSpPr>
              <a:spLocks/>
            </p:cNvSpPr>
            <p:nvPr/>
          </p:nvSpPr>
          <p:spPr bwMode="auto">
            <a:xfrm>
              <a:off x="1528" y="2645"/>
              <a:ext cx="24" cy="15"/>
            </a:xfrm>
            <a:custGeom>
              <a:avLst/>
              <a:gdLst>
                <a:gd name="T0" fmla="*/ 0 w 19"/>
                <a:gd name="T1" fmla="*/ 1 h 12"/>
                <a:gd name="T2" fmla="*/ 97 w 19"/>
                <a:gd name="T3" fmla="*/ 0 h 12"/>
                <a:gd name="T4" fmla="*/ 0 w 19"/>
                <a:gd name="T5" fmla="*/ 1 h 12"/>
                <a:gd name="T6" fmla="*/ 0 60000 65536"/>
                <a:gd name="T7" fmla="*/ 0 60000 65536"/>
                <a:gd name="T8" fmla="*/ 0 60000 65536"/>
                <a:gd name="T9" fmla="*/ 0 w 19"/>
                <a:gd name="T10" fmla="*/ 0 h 12"/>
                <a:gd name="T11" fmla="*/ 19 w 19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2">
                  <a:moveTo>
                    <a:pt x="0" y="1"/>
                  </a:moveTo>
                  <a:cubicBezTo>
                    <a:pt x="4" y="9"/>
                    <a:pt x="11" y="9"/>
                    <a:pt x="19" y="0"/>
                  </a:cubicBezTo>
                  <a:cubicBezTo>
                    <a:pt x="14" y="12"/>
                    <a:pt x="2" y="1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7" name="Freeform 79"/>
            <p:cNvSpPr>
              <a:spLocks/>
            </p:cNvSpPr>
            <p:nvPr/>
          </p:nvSpPr>
          <p:spPr bwMode="auto">
            <a:xfrm>
              <a:off x="1354" y="2576"/>
              <a:ext cx="17" cy="19"/>
            </a:xfrm>
            <a:custGeom>
              <a:avLst/>
              <a:gdLst>
                <a:gd name="T0" fmla="*/ 0 w 13"/>
                <a:gd name="T1" fmla="*/ 47 h 15"/>
                <a:gd name="T2" fmla="*/ 60 w 13"/>
                <a:gd name="T3" fmla="*/ 0 h 15"/>
                <a:gd name="T4" fmla="*/ 85 w 13"/>
                <a:gd name="T5" fmla="*/ 77 h 15"/>
                <a:gd name="T6" fmla="*/ 16 w 13"/>
                <a:gd name="T7" fmla="*/ 6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5"/>
                <a:gd name="T14" fmla="*/ 13 w 13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5">
                  <a:moveTo>
                    <a:pt x="0" y="9"/>
                  </a:moveTo>
                  <a:cubicBezTo>
                    <a:pt x="3" y="7"/>
                    <a:pt x="6" y="3"/>
                    <a:pt x="9" y="0"/>
                  </a:cubicBezTo>
                  <a:cubicBezTo>
                    <a:pt x="10" y="5"/>
                    <a:pt x="12" y="10"/>
                    <a:pt x="13" y="15"/>
                  </a:cubicBezTo>
                  <a:cubicBezTo>
                    <a:pt x="11" y="11"/>
                    <a:pt x="6" y="7"/>
                    <a:pt x="2" y="11"/>
                  </a:cubicBezTo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8" name="Freeform 80"/>
            <p:cNvSpPr>
              <a:spLocks/>
            </p:cNvSpPr>
            <p:nvPr/>
          </p:nvSpPr>
          <p:spPr bwMode="auto">
            <a:xfrm>
              <a:off x="1377" y="2572"/>
              <a:ext cx="12" cy="21"/>
            </a:xfrm>
            <a:custGeom>
              <a:avLst/>
              <a:gdLst>
                <a:gd name="T0" fmla="*/ 16 w 9"/>
                <a:gd name="T1" fmla="*/ 0 h 16"/>
                <a:gd name="T2" fmla="*/ 65 w 9"/>
                <a:gd name="T3" fmla="*/ 1 h 16"/>
                <a:gd name="T4" fmla="*/ 49 w 9"/>
                <a:gd name="T5" fmla="*/ 110 h 16"/>
                <a:gd name="T6" fmla="*/ 0 w 9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6"/>
                <a:gd name="T14" fmla="*/ 9 w 9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6">
                  <a:moveTo>
                    <a:pt x="2" y="0"/>
                  </a:moveTo>
                  <a:cubicBezTo>
                    <a:pt x="6" y="2"/>
                    <a:pt x="6" y="1"/>
                    <a:pt x="9" y="1"/>
                  </a:cubicBezTo>
                  <a:cubicBezTo>
                    <a:pt x="4" y="4"/>
                    <a:pt x="7" y="11"/>
                    <a:pt x="7" y="16"/>
                  </a:cubicBezTo>
                  <a:cubicBezTo>
                    <a:pt x="6" y="11"/>
                    <a:pt x="4" y="5"/>
                    <a:pt x="0" y="2"/>
                  </a:cubicBezTo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79" name="Freeform 81"/>
            <p:cNvSpPr>
              <a:spLocks/>
            </p:cNvSpPr>
            <p:nvPr/>
          </p:nvSpPr>
          <p:spPr bwMode="auto">
            <a:xfrm>
              <a:off x="1513" y="3245"/>
              <a:ext cx="24" cy="33"/>
            </a:xfrm>
            <a:custGeom>
              <a:avLst/>
              <a:gdLst>
                <a:gd name="T0" fmla="*/ 0 w 19"/>
                <a:gd name="T1" fmla="*/ 0 h 26"/>
                <a:gd name="T2" fmla="*/ 77 w 19"/>
                <a:gd name="T3" fmla="*/ 47 h 26"/>
                <a:gd name="T4" fmla="*/ 77 w 19"/>
                <a:gd name="T5" fmla="*/ 96 h 26"/>
                <a:gd name="T6" fmla="*/ 75 w 19"/>
                <a:gd name="T7" fmla="*/ 137 h 26"/>
                <a:gd name="T8" fmla="*/ 75 w 19"/>
                <a:gd name="T9" fmla="*/ 76 h 26"/>
                <a:gd name="T10" fmla="*/ 40 w 19"/>
                <a:gd name="T11" fmla="*/ 46 h 26"/>
                <a:gd name="T12" fmla="*/ 0 w 19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6"/>
                <a:gd name="T23" fmla="*/ 19 w 1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6">
                  <a:moveTo>
                    <a:pt x="0" y="0"/>
                  </a:moveTo>
                  <a:cubicBezTo>
                    <a:pt x="4" y="5"/>
                    <a:pt x="11" y="7"/>
                    <a:pt x="15" y="9"/>
                  </a:cubicBezTo>
                  <a:cubicBezTo>
                    <a:pt x="19" y="10"/>
                    <a:pt x="16" y="14"/>
                    <a:pt x="15" y="18"/>
                  </a:cubicBezTo>
                  <a:cubicBezTo>
                    <a:pt x="14" y="21"/>
                    <a:pt x="14" y="23"/>
                    <a:pt x="14" y="26"/>
                  </a:cubicBezTo>
                  <a:cubicBezTo>
                    <a:pt x="13" y="22"/>
                    <a:pt x="13" y="17"/>
                    <a:pt x="14" y="14"/>
                  </a:cubicBezTo>
                  <a:cubicBezTo>
                    <a:pt x="14" y="11"/>
                    <a:pt x="11" y="9"/>
                    <a:pt x="8" y="8"/>
                  </a:cubicBezTo>
                  <a:cubicBezTo>
                    <a:pt x="6" y="6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0" name="Line 82"/>
            <p:cNvSpPr>
              <a:spLocks noChangeShapeType="1"/>
            </p:cNvSpPr>
            <p:nvPr/>
          </p:nvSpPr>
          <p:spPr bwMode="auto">
            <a:xfrm>
              <a:off x="1404" y="2593"/>
              <a:ext cx="1" cy="1"/>
            </a:xfrm>
            <a:prstGeom prst="line">
              <a:avLst/>
            </a:prstGeom>
            <a:noFill/>
            <a:ln w="7938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1" name="Line 83"/>
            <p:cNvSpPr>
              <a:spLocks noChangeShapeType="1"/>
            </p:cNvSpPr>
            <p:nvPr/>
          </p:nvSpPr>
          <p:spPr bwMode="auto">
            <a:xfrm>
              <a:off x="1588" y="2864"/>
              <a:ext cx="1" cy="1"/>
            </a:xfrm>
            <a:prstGeom prst="line">
              <a:avLst/>
            </a:prstGeom>
            <a:noFill/>
            <a:ln w="7938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2" name="Line 84"/>
            <p:cNvSpPr>
              <a:spLocks noChangeShapeType="1"/>
            </p:cNvSpPr>
            <p:nvPr/>
          </p:nvSpPr>
          <p:spPr bwMode="auto">
            <a:xfrm>
              <a:off x="1412" y="2953"/>
              <a:ext cx="1" cy="1"/>
            </a:xfrm>
            <a:prstGeom prst="line">
              <a:avLst/>
            </a:prstGeom>
            <a:noFill/>
            <a:ln w="7938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3" name="Line 85"/>
            <p:cNvSpPr>
              <a:spLocks noChangeShapeType="1"/>
            </p:cNvSpPr>
            <p:nvPr/>
          </p:nvSpPr>
          <p:spPr bwMode="auto">
            <a:xfrm>
              <a:off x="1412" y="3027"/>
              <a:ext cx="1" cy="1"/>
            </a:xfrm>
            <a:prstGeom prst="line">
              <a:avLst/>
            </a:prstGeom>
            <a:noFill/>
            <a:ln w="7938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4" name="Line 86"/>
            <p:cNvSpPr>
              <a:spLocks noChangeShapeType="1"/>
            </p:cNvSpPr>
            <p:nvPr/>
          </p:nvSpPr>
          <p:spPr bwMode="auto">
            <a:xfrm>
              <a:off x="1583" y="2726"/>
              <a:ext cx="1" cy="1"/>
            </a:xfrm>
            <a:prstGeom prst="line">
              <a:avLst/>
            </a:prstGeom>
            <a:noFill/>
            <a:ln w="7938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5" name="Freeform 87"/>
            <p:cNvSpPr>
              <a:spLocks noEditPoints="1"/>
            </p:cNvSpPr>
            <p:nvPr/>
          </p:nvSpPr>
          <p:spPr bwMode="auto">
            <a:xfrm>
              <a:off x="1231" y="2558"/>
              <a:ext cx="460" cy="1005"/>
            </a:xfrm>
            <a:custGeom>
              <a:avLst/>
              <a:gdLst>
                <a:gd name="T0" fmla="*/ 1855 w 359"/>
                <a:gd name="T1" fmla="*/ 3134 h 786"/>
                <a:gd name="T2" fmla="*/ 770 w 359"/>
                <a:gd name="T3" fmla="*/ 944 h 786"/>
                <a:gd name="T4" fmla="*/ 721 w 359"/>
                <a:gd name="T5" fmla="*/ 98 h 786"/>
                <a:gd name="T6" fmla="*/ 616 w 359"/>
                <a:gd name="T7" fmla="*/ 51 h 786"/>
                <a:gd name="T8" fmla="*/ 525 w 359"/>
                <a:gd name="T9" fmla="*/ 123 h 786"/>
                <a:gd name="T10" fmla="*/ 519 w 359"/>
                <a:gd name="T11" fmla="*/ 643 h 786"/>
                <a:gd name="T12" fmla="*/ 525 w 359"/>
                <a:gd name="T13" fmla="*/ 2093 h 786"/>
                <a:gd name="T14" fmla="*/ 899 w 359"/>
                <a:gd name="T15" fmla="*/ 2034 h 786"/>
                <a:gd name="T16" fmla="*/ 1685 w 359"/>
                <a:gd name="T17" fmla="*/ 3212 h 786"/>
                <a:gd name="T18" fmla="*/ 65 w 359"/>
                <a:gd name="T19" fmla="*/ 2862 h 786"/>
                <a:gd name="T20" fmla="*/ 1 w 359"/>
                <a:gd name="T21" fmla="*/ 2763 h 786"/>
                <a:gd name="T22" fmla="*/ 200 w 359"/>
                <a:gd name="T23" fmla="*/ 3165 h 786"/>
                <a:gd name="T24" fmla="*/ 142 w 359"/>
                <a:gd name="T25" fmla="*/ 3374 h 786"/>
                <a:gd name="T26" fmla="*/ 124 w 359"/>
                <a:gd name="T27" fmla="*/ 3405 h 786"/>
                <a:gd name="T28" fmla="*/ 222 w 359"/>
                <a:gd name="T29" fmla="*/ 3713 h 786"/>
                <a:gd name="T30" fmla="*/ 65 w 359"/>
                <a:gd name="T31" fmla="*/ 3867 h 786"/>
                <a:gd name="T32" fmla="*/ 59 w 359"/>
                <a:gd name="T33" fmla="*/ 3888 h 786"/>
                <a:gd name="T34" fmla="*/ 97 w 359"/>
                <a:gd name="T35" fmla="*/ 4106 h 786"/>
                <a:gd name="T36" fmla="*/ 113 w 359"/>
                <a:gd name="T37" fmla="*/ 4113 h 786"/>
                <a:gd name="T38" fmla="*/ 375 w 359"/>
                <a:gd name="T39" fmla="*/ 4147 h 786"/>
                <a:gd name="T40" fmla="*/ 404 w 359"/>
                <a:gd name="T41" fmla="*/ 4147 h 786"/>
                <a:gd name="T42" fmla="*/ 1055 w 359"/>
                <a:gd name="T43" fmla="*/ 4067 h 786"/>
                <a:gd name="T44" fmla="*/ 1333 w 359"/>
                <a:gd name="T45" fmla="*/ 4014 h 786"/>
                <a:gd name="T46" fmla="*/ 1617 w 359"/>
                <a:gd name="T47" fmla="*/ 3971 h 786"/>
                <a:gd name="T48" fmla="*/ 1819 w 359"/>
                <a:gd name="T49" fmla="*/ 3730 h 786"/>
                <a:gd name="T50" fmla="*/ 241 w 359"/>
                <a:gd name="T51" fmla="*/ 3167 h 786"/>
                <a:gd name="T52" fmla="*/ 1761 w 359"/>
                <a:gd name="T53" fmla="*/ 3165 h 786"/>
                <a:gd name="T54" fmla="*/ 1734 w 359"/>
                <a:gd name="T55" fmla="*/ 3374 h 786"/>
                <a:gd name="T56" fmla="*/ 223 w 359"/>
                <a:gd name="T57" fmla="*/ 3326 h 786"/>
                <a:gd name="T58" fmla="*/ 145 w 359"/>
                <a:gd name="T59" fmla="*/ 3482 h 786"/>
                <a:gd name="T60" fmla="*/ 679 w 359"/>
                <a:gd name="T61" fmla="*/ 3433 h 786"/>
                <a:gd name="T62" fmla="*/ 1659 w 359"/>
                <a:gd name="T63" fmla="*/ 3571 h 786"/>
                <a:gd name="T64" fmla="*/ 784 w 359"/>
                <a:gd name="T65" fmla="*/ 3691 h 786"/>
                <a:gd name="T66" fmla="*/ 328 w 359"/>
                <a:gd name="T67" fmla="*/ 3697 h 786"/>
                <a:gd name="T68" fmla="*/ 883 w 359"/>
                <a:gd name="T69" fmla="*/ 4088 h 786"/>
                <a:gd name="T70" fmla="*/ 1274 w 359"/>
                <a:gd name="T71" fmla="*/ 3937 h 786"/>
                <a:gd name="T72" fmla="*/ 1070 w 359"/>
                <a:gd name="T73" fmla="*/ 4037 h 786"/>
                <a:gd name="T74" fmla="*/ 1274 w 359"/>
                <a:gd name="T75" fmla="*/ 3937 h 786"/>
                <a:gd name="T76" fmla="*/ 279 w 359"/>
                <a:gd name="T77" fmla="*/ 4095 h 786"/>
                <a:gd name="T78" fmla="*/ 568 w 359"/>
                <a:gd name="T79" fmla="*/ 3714 h 786"/>
                <a:gd name="T80" fmla="*/ 1494 w 359"/>
                <a:gd name="T81" fmla="*/ 3750 h 786"/>
                <a:gd name="T82" fmla="*/ 883 w 359"/>
                <a:gd name="T83" fmla="*/ 4047 h 786"/>
                <a:gd name="T84" fmla="*/ 1325 w 359"/>
                <a:gd name="T85" fmla="*/ 3924 h 786"/>
                <a:gd name="T86" fmla="*/ 1558 w 359"/>
                <a:gd name="T87" fmla="*/ 3751 h 786"/>
                <a:gd name="T88" fmla="*/ 1609 w 359"/>
                <a:gd name="T89" fmla="*/ 3948 h 786"/>
                <a:gd name="T90" fmla="*/ 1588 w 359"/>
                <a:gd name="T91" fmla="*/ 3798 h 786"/>
                <a:gd name="T92" fmla="*/ 1696 w 359"/>
                <a:gd name="T93" fmla="*/ 3844 h 786"/>
                <a:gd name="T94" fmla="*/ 1734 w 359"/>
                <a:gd name="T95" fmla="*/ 3806 h 786"/>
                <a:gd name="T96" fmla="*/ 1650 w 359"/>
                <a:gd name="T97" fmla="*/ 3810 h 786"/>
                <a:gd name="T98" fmla="*/ 1696 w 359"/>
                <a:gd name="T99" fmla="*/ 3592 h 786"/>
                <a:gd name="T100" fmla="*/ 1809 w 359"/>
                <a:gd name="T101" fmla="*/ 3659 h 786"/>
                <a:gd name="T102" fmla="*/ 1857 w 359"/>
                <a:gd name="T103" fmla="*/ 3188 h 786"/>
                <a:gd name="T104" fmla="*/ 1877 w 359"/>
                <a:gd name="T105" fmla="*/ 3451 h 786"/>
                <a:gd name="T106" fmla="*/ 1831 w 359"/>
                <a:gd name="T107" fmla="*/ 3691 h 786"/>
                <a:gd name="T108" fmla="*/ 1827 w 359"/>
                <a:gd name="T109" fmla="*/ 3493 h 786"/>
                <a:gd name="T110" fmla="*/ 1967 w 359"/>
                <a:gd name="T111" fmla="*/ 3423 h 78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59"/>
                <a:gd name="T169" fmla="*/ 0 h 786"/>
                <a:gd name="T170" fmla="*/ 359 w 359"/>
                <a:gd name="T171" fmla="*/ 786 h 78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59" h="786">
                  <a:moveTo>
                    <a:pt x="351" y="606"/>
                  </a:moveTo>
                  <a:cubicBezTo>
                    <a:pt x="352" y="605"/>
                    <a:pt x="352" y="603"/>
                    <a:pt x="353" y="601"/>
                  </a:cubicBezTo>
                  <a:cubicBezTo>
                    <a:pt x="354" y="592"/>
                    <a:pt x="351" y="578"/>
                    <a:pt x="327" y="561"/>
                  </a:cubicBezTo>
                  <a:cubicBezTo>
                    <a:pt x="327" y="560"/>
                    <a:pt x="327" y="558"/>
                    <a:pt x="326" y="556"/>
                  </a:cubicBezTo>
                  <a:cubicBezTo>
                    <a:pt x="319" y="506"/>
                    <a:pt x="202" y="359"/>
                    <a:pt x="191" y="344"/>
                  </a:cubicBezTo>
                  <a:cubicBezTo>
                    <a:pt x="162" y="304"/>
                    <a:pt x="145" y="245"/>
                    <a:pt x="136" y="169"/>
                  </a:cubicBezTo>
                  <a:cubicBezTo>
                    <a:pt x="125" y="83"/>
                    <a:pt x="140" y="15"/>
                    <a:pt x="158" y="0"/>
                  </a:cubicBezTo>
                  <a:cubicBezTo>
                    <a:pt x="152" y="3"/>
                    <a:pt x="144" y="5"/>
                    <a:pt x="137" y="7"/>
                  </a:cubicBezTo>
                  <a:cubicBezTo>
                    <a:pt x="133" y="12"/>
                    <a:pt x="129" y="17"/>
                    <a:pt x="127" y="18"/>
                  </a:cubicBezTo>
                  <a:cubicBezTo>
                    <a:pt x="125" y="18"/>
                    <a:pt x="124" y="14"/>
                    <a:pt x="124" y="9"/>
                  </a:cubicBezTo>
                  <a:cubicBezTo>
                    <a:pt x="121" y="9"/>
                    <a:pt x="118" y="10"/>
                    <a:pt x="116" y="10"/>
                  </a:cubicBezTo>
                  <a:cubicBezTo>
                    <a:pt x="114" y="10"/>
                    <a:pt x="111" y="9"/>
                    <a:pt x="109" y="9"/>
                  </a:cubicBezTo>
                  <a:cubicBezTo>
                    <a:pt x="108" y="14"/>
                    <a:pt x="107" y="18"/>
                    <a:pt x="104" y="20"/>
                  </a:cubicBezTo>
                  <a:cubicBezTo>
                    <a:pt x="102" y="21"/>
                    <a:pt x="100" y="20"/>
                    <a:pt x="97" y="19"/>
                  </a:cubicBezTo>
                  <a:cubicBezTo>
                    <a:pt x="96" y="20"/>
                    <a:pt x="94" y="21"/>
                    <a:pt x="93" y="22"/>
                  </a:cubicBezTo>
                  <a:cubicBezTo>
                    <a:pt x="88" y="25"/>
                    <a:pt x="84" y="26"/>
                    <a:pt x="79" y="27"/>
                  </a:cubicBezTo>
                  <a:cubicBezTo>
                    <a:pt x="85" y="34"/>
                    <a:pt x="91" y="44"/>
                    <a:pt x="91" y="61"/>
                  </a:cubicBezTo>
                  <a:cubicBezTo>
                    <a:pt x="91" y="74"/>
                    <a:pt x="91" y="93"/>
                    <a:pt x="92" y="115"/>
                  </a:cubicBezTo>
                  <a:cubicBezTo>
                    <a:pt x="94" y="149"/>
                    <a:pt x="108" y="238"/>
                    <a:pt x="127" y="289"/>
                  </a:cubicBezTo>
                  <a:cubicBezTo>
                    <a:pt x="137" y="313"/>
                    <a:pt x="148" y="337"/>
                    <a:pt x="146" y="350"/>
                  </a:cubicBezTo>
                  <a:cubicBezTo>
                    <a:pt x="145" y="358"/>
                    <a:pt x="138" y="369"/>
                    <a:pt x="93" y="375"/>
                  </a:cubicBezTo>
                  <a:cubicBezTo>
                    <a:pt x="97" y="378"/>
                    <a:pt x="101" y="382"/>
                    <a:pt x="104" y="386"/>
                  </a:cubicBezTo>
                  <a:cubicBezTo>
                    <a:pt x="107" y="383"/>
                    <a:pt x="115" y="382"/>
                    <a:pt x="124" y="383"/>
                  </a:cubicBezTo>
                  <a:cubicBezTo>
                    <a:pt x="140" y="379"/>
                    <a:pt x="150" y="373"/>
                    <a:pt x="159" y="364"/>
                  </a:cubicBezTo>
                  <a:cubicBezTo>
                    <a:pt x="164" y="358"/>
                    <a:pt x="169" y="362"/>
                    <a:pt x="171" y="364"/>
                  </a:cubicBezTo>
                  <a:cubicBezTo>
                    <a:pt x="180" y="375"/>
                    <a:pt x="299" y="509"/>
                    <a:pt x="306" y="547"/>
                  </a:cubicBezTo>
                  <a:cubicBezTo>
                    <a:pt x="308" y="560"/>
                    <a:pt x="305" y="569"/>
                    <a:pt x="297" y="575"/>
                  </a:cubicBezTo>
                  <a:cubicBezTo>
                    <a:pt x="270" y="596"/>
                    <a:pt x="191" y="581"/>
                    <a:pt x="129" y="555"/>
                  </a:cubicBezTo>
                  <a:cubicBezTo>
                    <a:pt x="84" y="536"/>
                    <a:pt x="54" y="545"/>
                    <a:pt x="40" y="560"/>
                  </a:cubicBezTo>
                  <a:cubicBezTo>
                    <a:pt x="30" y="558"/>
                    <a:pt x="14" y="527"/>
                    <a:pt x="12" y="512"/>
                  </a:cubicBezTo>
                  <a:cubicBezTo>
                    <a:pt x="11" y="500"/>
                    <a:pt x="9" y="491"/>
                    <a:pt x="4" y="489"/>
                  </a:cubicBezTo>
                  <a:cubicBezTo>
                    <a:pt x="3" y="491"/>
                    <a:pt x="2" y="493"/>
                    <a:pt x="1" y="495"/>
                  </a:cubicBezTo>
                  <a:cubicBezTo>
                    <a:pt x="1" y="495"/>
                    <a:pt x="1" y="495"/>
                    <a:pt x="1" y="495"/>
                  </a:cubicBezTo>
                  <a:cubicBezTo>
                    <a:pt x="1" y="495"/>
                    <a:pt x="1" y="495"/>
                    <a:pt x="1" y="495"/>
                  </a:cubicBezTo>
                  <a:cubicBezTo>
                    <a:pt x="3" y="497"/>
                    <a:pt x="4" y="507"/>
                    <a:pt x="5" y="513"/>
                  </a:cubicBezTo>
                  <a:cubicBezTo>
                    <a:pt x="7" y="529"/>
                    <a:pt x="23" y="561"/>
                    <a:pt x="35" y="566"/>
                  </a:cubicBezTo>
                  <a:cubicBezTo>
                    <a:pt x="29" y="576"/>
                    <a:pt x="28" y="588"/>
                    <a:pt x="33" y="598"/>
                  </a:cubicBezTo>
                  <a:cubicBezTo>
                    <a:pt x="32" y="598"/>
                    <a:pt x="30" y="599"/>
                    <a:pt x="29" y="600"/>
                  </a:cubicBezTo>
                  <a:cubicBezTo>
                    <a:pt x="27" y="601"/>
                    <a:pt x="26" y="603"/>
                    <a:pt x="25" y="604"/>
                  </a:cubicBezTo>
                  <a:cubicBezTo>
                    <a:pt x="19" y="605"/>
                    <a:pt x="9" y="606"/>
                    <a:pt x="0" y="607"/>
                  </a:cubicBezTo>
                  <a:cubicBezTo>
                    <a:pt x="0" y="608"/>
                    <a:pt x="0" y="609"/>
                    <a:pt x="0" y="611"/>
                  </a:cubicBezTo>
                  <a:cubicBezTo>
                    <a:pt x="6" y="610"/>
                    <a:pt x="13" y="609"/>
                    <a:pt x="22" y="609"/>
                  </a:cubicBezTo>
                  <a:cubicBezTo>
                    <a:pt x="20" y="612"/>
                    <a:pt x="19" y="617"/>
                    <a:pt x="19" y="622"/>
                  </a:cubicBezTo>
                  <a:cubicBezTo>
                    <a:pt x="18" y="635"/>
                    <a:pt x="21" y="646"/>
                    <a:pt x="28" y="655"/>
                  </a:cubicBezTo>
                  <a:cubicBezTo>
                    <a:pt x="31" y="658"/>
                    <a:pt x="35" y="661"/>
                    <a:pt x="39" y="664"/>
                  </a:cubicBezTo>
                  <a:cubicBezTo>
                    <a:pt x="41" y="664"/>
                    <a:pt x="41" y="667"/>
                    <a:pt x="39" y="668"/>
                  </a:cubicBezTo>
                  <a:cubicBezTo>
                    <a:pt x="30" y="672"/>
                    <a:pt x="23" y="677"/>
                    <a:pt x="18" y="683"/>
                  </a:cubicBezTo>
                  <a:cubicBezTo>
                    <a:pt x="15" y="686"/>
                    <a:pt x="13" y="689"/>
                    <a:pt x="12" y="692"/>
                  </a:cubicBezTo>
                  <a:cubicBezTo>
                    <a:pt x="8" y="692"/>
                    <a:pt x="4" y="692"/>
                    <a:pt x="0" y="691"/>
                  </a:cubicBezTo>
                  <a:cubicBezTo>
                    <a:pt x="0" y="692"/>
                    <a:pt x="0" y="694"/>
                    <a:pt x="1" y="695"/>
                  </a:cubicBezTo>
                  <a:cubicBezTo>
                    <a:pt x="4" y="696"/>
                    <a:pt x="7" y="696"/>
                    <a:pt x="10" y="696"/>
                  </a:cubicBezTo>
                  <a:cubicBezTo>
                    <a:pt x="9" y="702"/>
                    <a:pt x="9" y="707"/>
                    <a:pt x="10" y="714"/>
                  </a:cubicBezTo>
                  <a:cubicBezTo>
                    <a:pt x="12" y="720"/>
                    <a:pt x="15" y="725"/>
                    <a:pt x="21" y="729"/>
                  </a:cubicBezTo>
                  <a:cubicBezTo>
                    <a:pt x="17" y="734"/>
                    <a:pt x="17" y="734"/>
                    <a:pt x="17" y="734"/>
                  </a:cubicBezTo>
                  <a:cubicBezTo>
                    <a:pt x="14" y="737"/>
                    <a:pt x="12" y="740"/>
                    <a:pt x="9" y="743"/>
                  </a:cubicBezTo>
                  <a:cubicBezTo>
                    <a:pt x="10" y="744"/>
                    <a:pt x="11" y="745"/>
                    <a:pt x="11" y="746"/>
                  </a:cubicBezTo>
                  <a:cubicBezTo>
                    <a:pt x="14" y="743"/>
                    <a:pt x="17" y="740"/>
                    <a:pt x="20" y="737"/>
                  </a:cubicBezTo>
                  <a:cubicBezTo>
                    <a:pt x="25" y="731"/>
                    <a:pt x="25" y="731"/>
                    <a:pt x="25" y="731"/>
                  </a:cubicBezTo>
                  <a:cubicBezTo>
                    <a:pt x="31" y="735"/>
                    <a:pt x="38" y="738"/>
                    <a:pt x="48" y="740"/>
                  </a:cubicBezTo>
                  <a:cubicBezTo>
                    <a:pt x="54" y="741"/>
                    <a:pt x="60" y="742"/>
                    <a:pt x="66" y="742"/>
                  </a:cubicBezTo>
                  <a:cubicBezTo>
                    <a:pt x="62" y="750"/>
                    <a:pt x="54" y="767"/>
                    <a:pt x="52" y="783"/>
                  </a:cubicBezTo>
                  <a:cubicBezTo>
                    <a:pt x="53" y="784"/>
                    <a:pt x="55" y="785"/>
                    <a:pt x="56" y="786"/>
                  </a:cubicBezTo>
                  <a:cubicBezTo>
                    <a:pt x="57" y="768"/>
                    <a:pt x="66" y="750"/>
                    <a:pt x="71" y="742"/>
                  </a:cubicBezTo>
                  <a:cubicBezTo>
                    <a:pt x="94" y="743"/>
                    <a:pt x="122" y="740"/>
                    <a:pt x="151" y="732"/>
                  </a:cubicBezTo>
                  <a:cubicBezTo>
                    <a:pt x="152" y="741"/>
                    <a:pt x="157" y="743"/>
                    <a:pt x="161" y="744"/>
                  </a:cubicBezTo>
                  <a:cubicBezTo>
                    <a:pt x="169" y="745"/>
                    <a:pt x="179" y="737"/>
                    <a:pt x="186" y="728"/>
                  </a:cubicBezTo>
                  <a:cubicBezTo>
                    <a:pt x="188" y="730"/>
                    <a:pt x="192" y="731"/>
                    <a:pt x="198" y="731"/>
                  </a:cubicBezTo>
                  <a:cubicBezTo>
                    <a:pt x="212" y="730"/>
                    <a:pt x="223" y="720"/>
                    <a:pt x="229" y="708"/>
                  </a:cubicBezTo>
                  <a:cubicBezTo>
                    <a:pt x="230" y="714"/>
                    <a:pt x="233" y="717"/>
                    <a:pt x="235" y="719"/>
                  </a:cubicBezTo>
                  <a:cubicBezTo>
                    <a:pt x="240" y="724"/>
                    <a:pt x="247" y="724"/>
                    <a:pt x="256" y="722"/>
                  </a:cubicBezTo>
                  <a:cubicBezTo>
                    <a:pt x="262" y="720"/>
                    <a:pt x="267" y="716"/>
                    <a:pt x="270" y="710"/>
                  </a:cubicBezTo>
                  <a:cubicBezTo>
                    <a:pt x="274" y="713"/>
                    <a:pt x="280" y="713"/>
                    <a:pt x="285" y="711"/>
                  </a:cubicBezTo>
                  <a:cubicBezTo>
                    <a:pt x="294" y="708"/>
                    <a:pt x="303" y="699"/>
                    <a:pt x="306" y="686"/>
                  </a:cubicBezTo>
                  <a:cubicBezTo>
                    <a:pt x="307" y="686"/>
                    <a:pt x="307" y="685"/>
                    <a:pt x="308" y="685"/>
                  </a:cubicBezTo>
                  <a:cubicBezTo>
                    <a:pt x="313" y="682"/>
                    <a:pt x="318" y="675"/>
                    <a:pt x="321" y="667"/>
                  </a:cubicBezTo>
                  <a:cubicBezTo>
                    <a:pt x="338" y="663"/>
                    <a:pt x="350" y="652"/>
                    <a:pt x="355" y="637"/>
                  </a:cubicBezTo>
                  <a:cubicBezTo>
                    <a:pt x="359" y="626"/>
                    <a:pt x="357" y="614"/>
                    <a:pt x="351" y="606"/>
                  </a:cubicBezTo>
                  <a:close/>
                  <a:moveTo>
                    <a:pt x="43" y="567"/>
                  </a:moveTo>
                  <a:cubicBezTo>
                    <a:pt x="54" y="552"/>
                    <a:pt x="82" y="543"/>
                    <a:pt x="126" y="561"/>
                  </a:cubicBezTo>
                  <a:cubicBezTo>
                    <a:pt x="189" y="588"/>
                    <a:pt x="272" y="604"/>
                    <a:pt x="301" y="580"/>
                  </a:cubicBezTo>
                  <a:cubicBezTo>
                    <a:pt x="306" y="576"/>
                    <a:pt x="310" y="572"/>
                    <a:pt x="311" y="566"/>
                  </a:cubicBezTo>
                  <a:cubicBezTo>
                    <a:pt x="312" y="564"/>
                    <a:pt x="315" y="564"/>
                    <a:pt x="315" y="565"/>
                  </a:cubicBezTo>
                  <a:cubicBezTo>
                    <a:pt x="315" y="571"/>
                    <a:pt x="315" y="578"/>
                    <a:pt x="314" y="585"/>
                  </a:cubicBezTo>
                  <a:cubicBezTo>
                    <a:pt x="314" y="594"/>
                    <a:pt x="308" y="602"/>
                    <a:pt x="306" y="604"/>
                  </a:cubicBezTo>
                  <a:cubicBezTo>
                    <a:pt x="262" y="642"/>
                    <a:pt x="185" y="623"/>
                    <a:pt x="121" y="608"/>
                  </a:cubicBezTo>
                  <a:cubicBezTo>
                    <a:pt x="103" y="603"/>
                    <a:pt x="85" y="599"/>
                    <a:pt x="71" y="597"/>
                  </a:cubicBezTo>
                  <a:cubicBezTo>
                    <a:pt x="58" y="595"/>
                    <a:pt x="48" y="594"/>
                    <a:pt x="40" y="595"/>
                  </a:cubicBezTo>
                  <a:cubicBezTo>
                    <a:pt x="35" y="587"/>
                    <a:pt x="36" y="576"/>
                    <a:pt x="43" y="567"/>
                  </a:cubicBezTo>
                  <a:close/>
                  <a:moveTo>
                    <a:pt x="34" y="650"/>
                  </a:moveTo>
                  <a:cubicBezTo>
                    <a:pt x="28" y="643"/>
                    <a:pt x="25" y="634"/>
                    <a:pt x="26" y="623"/>
                  </a:cubicBezTo>
                  <a:cubicBezTo>
                    <a:pt x="26" y="615"/>
                    <a:pt x="29" y="609"/>
                    <a:pt x="33" y="606"/>
                  </a:cubicBezTo>
                  <a:cubicBezTo>
                    <a:pt x="40" y="600"/>
                    <a:pt x="53" y="601"/>
                    <a:pt x="69" y="603"/>
                  </a:cubicBezTo>
                  <a:cubicBezTo>
                    <a:pt x="84" y="606"/>
                    <a:pt x="101" y="610"/>
                    <a:pt x="120" y="614"/>
                  </a:cubicBezTo>
                  <a:cubicBezTo>
                    <a:pt x="179" y="629"/>
                    <a:pt x="250" y="646"/>
                    <a:pt x="297" y="619"/>
                  </a:cubicBezTo>
                  <a:cubicBezTo>
                    <a:pt x="301" y="616"/>
                    <a:pt x="305" y="619"/>
                    <a:pt x="301" y="627"/>
                  </a:cubicBezTo>
                  <a:cubicBezTo>
                    <a:pt x="298" y="631"/>
                    <a:pt x="296" y="636"/>
                    <a:pt x="293" y="639"/>
                  </a:cubicBezTo>
                  <a:cubicBezTo>
                    <a:pt x="290" y="644"/>
                    <a:pt x="287" y="648"/>
                    <a:pt x="283" y="652"/>
                  </a:cubicBezTo>
                  <a:cubicBezTo>
                    <a:pt x="279" y="656"/>
                    <a:pt x="272" y="658"/>
                    <a:pt x="268" y="659"/>
                  </a:cubicBezTo>
                  <a:cubicBezTo>
                    <a:pt x="239" y="663"/>
                    <a:pt x="175" y="664"/>
                    <a:pt x="138" y="661"/>
                  </a:cubicBezTo>
                  <a:cubicBezTo>
                    <a:pt x="101" y="658"/>
                    <a:pt x="101" y="658"/>
                    <a:pt x="101" y="658"/>
                  </a:cubicBezTo>
                  <a:cubicBezTo>
                    <a:pt x="87" y="657"/>
                    <a:pt x="72" y="658"/>
                    <a:pt x="58" y="662"/>
                  </a:cubicBezTo>
                  <a:cubicBezTo>
                    <a:pt x="58" y="662"/>
                    <a:pt x="58" y="662"/>
                    <a:pt x="58" y="662"/>
                  </a:cubicBezTo>
                  <a:cubicBezTo>
                    <a:pt x="48" y="661"/>
                    <a:pt x="39" y="657"/>
                    <a:pt x="34" y="650"/>
                  </a:cubicBezTo>
                  <a:close/>
                  <a:moveTo>
                    <a:pt x="161" y="738"/>
                  </a:moveTo>
                  <a:cubicBezTo>
                    <a:pt x="158" y="738"/>
                    <a:pt x="156" y="735"/>
                    <a:pt x="156" y="731"/>
                  </a:cubicBezTo>
                  <a:cubicBezTo>
                    <a:pt x="165" y="729"/>
                    <a:pt x="174" y="726"/>
                    <a:pt x="183" y="722"/>
                  </a:cubicBezTo>
                  <a:cubicBezTo>
                    <a:pt x="178" y="731"/>
                    <a:pt x="168" y="739"/>
                    <a:pt x="161" y="738"/>
                  </a:cubicBezTo>
                  <a:close/>
                  <a:moveTo>
                    <a:pt x="225" y="705"/>
                  </a:moveTo>
                  <a:cubicBezTo>
                    <a:pt x="220" y="716"/>
                    <a:pt x="210" y="725"/>
                    <a:pt x="197" y="725"/>
                  </a:cubicBezTo>
                  <a:cubicBezTo>
                    <a:pt x="191" y="726"/>
                    <a:pt x="189" y="724"/>
                    <a:pt x="189" y="723"/>
                  </a:cubicBezTo>
                  <a:cubicBezTo>
                    <a:pt x="189" y="723"/>
                    <a:pt x="189" y="723"/>
                    <a:pt x="189" y="723"/>
                  </a:cubicBezTo>
                  <a:cubicBezTo>
                    <a:pt x="189" y="722"/>
                    <a:pt x="190" y="721"/>
                    <a:pt x="190" y="720"/>
                  </a:cubicBezTo>
                  <a:cubicBezTo>
                    <a:pt x="202" y="715"/>
                    <a:pt x="213" y="710"/>
                    <a:pt x="224" y="705"/>
                  </a:cubicBezTo>
                  <a:cubicBezTo>
                    <a:pt x="225" y="704"/>
                    <a:pt x="226" y="705"/>
                    <a:pt x="225" y="705"/>
                  </a:cubicBezTo>
                  <a:close/>
                  <a:moveTo>
                    <a:pt x="156" y="724"/>
                  </a:moveTo>
                  <a:cubicBezTo>
                    <a:pt x="155" y="724"/>
                    <a:pt x="152" y="725"/>
                    <a:pt x="151" y="725"/>
                  </a:cubicBezTo>
                  <a:cubicBezTo>
                    <a:pt x="112" y="735"/>
                    <a:pt x="75" y="738"/>
                    <a:pt x="49" y="733"/>
                  </a:cubicBezTo>
                  <a:cubicBezTo>
                    <a:pt x="36" y="730"/>
                    <a:pt x="20" y="725"/>
                    <a:pt x="17" y="712"/>
                  </a:cubicBezTo>
                  <a:cubicBezTo>
                    <a:pt x="15" y="703"/>
                    <a:pt x="17" y="694"/>
                    <a:pt x="23" y="687"/>
                  </a:cubicBezTo>
                  <a:cubicBezTo>
                    <a:pt x="38" y="670"/>
                    <a:pt x="74" y="663"/>
                    <a:pt x="101" y="665"/>
                  </a:cubicBezTo>
                  <a:cubicBezTo>
                    <a:pt x="137" y="668"/>
                    <a:pt x="137" y="668"/>
                    <a:pt x="137" y="668"/>
                  </a:cubicBezTo>
                  <a:cubicBezTo>
                    <a:pt x="173" y="671"/>
                    <a:pt x="229" y="670"/>
                    <a:pt x="261" y="667"/>
                  </a:cubicBezTo>
                  <a:cubicBezTo>
                    <a:pt x="264" y="666"/>
                    <a:pt x="265" y="669"/>
                    <a:pt x="263" y="671"/>
                  </a:cubicBezTo>
                  <a:cubicBezTo>
                    <a:pt x="255" y="678"/>
                    <a:pt x="246" y="684"/>
                    <a:pt x="237" y="689"/>
                  </a:cubicBezTo>
                  <a:cubicBezTo>
                    <a:pt x="236" y="690"/>
                    <a:pt x="232" y="693"/>
                    <a:pt x="230" y="694"/>
                  </a:cubicBezTo>
                  <a:cubicBezTo>
                    <a:pt x="226" y="696"/>
                    <a:pt x="181" y="717"/>
                    <a:pt x="156" y="724"/>
                  </a:cubicBezTo>
                  <a:close/>
                  <a:moveTo>
                    <a:pt x="255" y="717"/>
                  </a:moveTo>
                  <a:cubicBezTo>
                    <a:pt x="248" y="719"/>
                    <a:pt x="242" y="718"/>
                    <a:pt x="238" y="715"/>
                  </a:cubicBezTo>
                  <a:cubicBezTo>
                    <a:pt x="235" y="713"/>
                    <a:pt x="234" y="708"/>
                    <a:pt x="234" y="702"/>
                  </a:cubicBezTo>
                  <a:cubicBezTo>
                    <a:pt x="234" y="700"/>
                    <a:pt x="236" y="698"/>
                    <a:pt x="237" y="697"/>
                  </a:cubicBezTo>
                  <a:cubicBezTo>
                    <a:pt x="250" y="690"/>
                    <a:pt x="262" y="681"/>
                    <a:pt x="273" y="671"/>
                  </a:cubicBezTo>
                  <a:cubicBezTo>
                    <a:pt x="274" y="671"/>
                    <a:pt x="276" y="671"/>
                    <a:pt x="275" y="672"/>
                  </a:cubicBezTo>
                  <a:cubicBezTo>
                    <a:pt x="274" y="691"/>
                    <a:pt x="267" y="713"/>
                    <a:pt x="255" y="717"/>
                  </a:cubicBezTo>
                  <a:close/>
                  <a:moveTo>
                    <a:pt x="299" y="690"/>
                  </a:moveTo>
                  <a:cubicBezTo>
                    <a:pt x="296" y="699"/>
                    <a:pt x="289" y="704"/>
                    <a:pt x="284" y="706"/>
                  </a:cubicBezTo>
                  <a:cubicBezTo>
                    <a:pt x="281" y="707"/>
                    <a:pt x="278" y="708"/>
                    <a:pt x="275" y="707"/>
                  </a:cubicBezTo>
                  <a:cubicBezTo>
                    <a:pt x="273" y="706"/>
                    <a:pt x="273" y="705"/>
                    <a:pt x="273" y="704"/>
                  </a:cubicBezTo>
                  <a:cubicBezTo>
                    <a:pt x="277" y="697"/>
                    <a:pt x="279" y="688"/>
                    <a:pt x="280" y="680"/>
                  </a:cubicBezTo>
                  <a:cubicBezTo>
                    <a:pt x="280" y="679"/>
                    <a:pt x="281" y="679"/>
                    <a:pt x="281" y="680"/>
                  </a:cubicBezTo>
                  <a:cubicBezTo>
                    <a:pt x="283" y="683"/>
                    <a:pt x="286" y="685"/>
                    <a:pt x="289" y="686"/>
                  </a:cubicBezTo>
                  <a:cubicBezTo>
                    <a:pt x="292" y="688"/>
                    <a:pt x="295" y="688"/>
                    <a:pt x="299" y="688"/>
                  </a:cubicBezTo>
                  <a:cubicBezTo>
                    <a:pt x="299" y="688"/>
                    <a:pt x="300" y="689"/>
                    <a:pt x="299" y="690"/>
                  </a:cubicBezTo>
                  <a:close/>
                  <a:moveTo>
                    <a:pt x="319" y="655"/>
                  </a:moveTo>
                  <a:cubicBezTo>
                    <a:pt x="317" y="667"/>
                    <a:pt x="311" y="677"/>
                    <a:pt x="306" y="681"/>
                  </a:cubicBezTo>
                  <a:cubicBezTo>
                    <a:pt x="306" y="681"/>
                    <a:pt x="306" y="681"/>
                    <a:pt x="306" y="681"/>
                  </a:cubicBezTo>
                  <a:cubicBezTo>
                    <a:pt x="304" y="681"/>
                    <a:pt x="304" y="682"/>
                    <a:pt x="302" y="682"/>
                  </a:cubicBezTo>
                  <a:cubicBezTo>
                    <a:pt x="298" y="683"/>
                    <a:pt x="294" y="683"/>
                    <a:pt x="291" y="682"/>
                  </a:cubicBezTo>
                  <a:cubicBezTo>
                    <a:pt x="287" y="680"/>
                    <a:pt x="283" y="675"/>
                    <a:pt x="282" y="668"/>
                  </a:cubicBezTo>
                  <a:cubicBezTo>
                    <a:pt x="281" y="667"/>
                    <a:pt x="281" y="663"/>
                    <a:pt x="284" y="661"/>
                  </a:cubicBezTo>
                  <a:cubicBezTo>
                    <a:pt x="289" y="655"/>
                    <a:pt x="294" y="649"/>
                    <a:pt x="299" y="643"/>
                  </a:cubicBezTo>
                  <a:cubicBezTo>
                    <a:pt x="303" y="637"/>
                    <a:pt x="308" y="630"/>
                    <a:pt x="311" y="624"/>
                  </a:cubicBezTo>
                  <a:cubicBezTo>
                    <a:pt x="313" y="621"/>
                    <a:pt x="315" y="622"/>
                    <a:pt x="315" y="623"/>
                  </a:cubicBezTo>
                  <a:cubicBezTo>
                    <a:pt x="320" y="631"/>
                    <a:pt x="321" y="643"/>
                    <a:pt x="319" y="655"/>
                  </a:cubicBezTo>
                  <a:close/>
                  <a:moveTo>
                    <a:pt x="318" y="617"/>
                  </a:moveTo>
                  <a:cubicBezTo>
                    <a:pt x="316" y="616"/>
                    <a:pt x="317" y="613"/>
                    <a:pt x="317" y="612"/>
                  </a:cubicBezTo>
                  <a:cubicBezTo>
                    <a:pt x="324" y="598"/>
                    <a:pt x="328" y="584"/>
                    <a:pt x="328" y="571"/>
                  </a:cubicBezTo>
                  <a:cubicBezTo>
                    <a:pt x="327" y="569"/>
                    <a:pt x="329" y="569"/>
                    <a:pt x="330" y="570"/>
                  </a:cubicBezTo>
                  <a:cubicBezTo>
                    <a:pt x="343" y="580"/>
                    <a:pt x="349" y="591"/>
                    <a:pt x="348" y="600"/>
                  </a:cubicBezTo>
                  <a:cubicBezTo>
                    <a:pt x="346" y="610"/>
                    <a:pt x="338" y="616"/>
                    <a:pt x="331" y="618"/>
                  </a:cubicBezTo>
                  <a:cubicBezTo>
                    <a:pt x="326" y="619"/>
                    <a:pt x="322" y="619"/>
                    <a:pt x="318" y="617"/>
                  </a:cubicBezTo>
                  <a:close/>
                  <a:moveTo>
                    <a:pt x="350" y="636"/>
                  </a:moveTo>
                  <a:cubicBezTo>
                    <a:pt x="346" y="648"/>
                    <a:pt x="336" y="657"/>
                    <a:pt x="323" y="661"/>
                  </a:cubicBezTo>
                  <a:cubicBezTo>
                    <a:pt x="323" y="659"/>
                    <a:pt x="324" y="657"/>
                    <a:pt x="324" y="656"/>
                  </a:cubicBezTo>
                  <a:cubicBezTo>
                    <a:pt x="325" y="652"/>
                    <a:pt x="325" y="649"/>
                    <a:pt x="325" y="646"/>
                  </a:cubicBezTo>
                  <a:cubicBezTo>
                    <a:pt x="326" y="638"/>
                    <a:pt x="324" y="631"/>
                    <a:pt x="322" y="625"/>
                  </a:cubicBezTo>
                  <a:cubicBezTo>
                    <a:pt x="322" y="625"/>
                    <a:pt x="323" y="624"/>
                    <a:pt x="324" y="624"/>
                  </a:cubicBezTo>
                  <a:cubicBezTo>
                    <a:pt x="326" y="624"/>
                    <a:pt x="329" y="624"/>
                    <a:pt x="332" y="623"/>
                  </a:cubicBezTo>
                  <a:cubicBezTo>
                    <a:pt x="338" y="621"/>
                    <a:pt x="343" y="618"/>
                    <a:pt x="347" y="613"/>
                  </a:cubicBezTo>
                  <a:cubicBezTo>
                    <a:pt x="348" y="613"/>
                    <a:pt x="349" y="612"/>
                    <a:pt x="350" y="613"/>
                  </a:cubicBezTo>
                  <a:cubicBezTo>
                    <a:pt x="352" y="619"/>
                    <a:pt x="353" y="628"/>
                    <a:pt x="350" y="636"/>
                  </a:cubicBezTo>
                  <a:close/>
                </a:path>
              </a:pathLst>
            </a:custGeom>
            <a:solidFill>
              <a:srgbClr val="00A8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6" name="Freeform 88"/>
            <p:cNvSpPr>
              <a:spLocks/>
            </p:cNvSpPr>
            <p:nvPr/>
          </p:nvSpPr>
          <p:spPr bwMode="auto">
            <a:xfrm>
              <a:off x="1547" y="2735"/>
              <a:ext cx="9" cy="11"/>
            </a:xfrm>
            <a:custGeom>
              <a:avLst/>
              <a:gdLst>
                <a:gd name="T0" fmla="*/ 36 w 7"/>
                <a:gd name="T1" fmla="*/ 16 h 9"/>
                <a:gd name="T2" fmla="*/ 22 w 7"/>
                <a:gd name="T3" fmla="*/ 35 h 9"/>
                <a:gd name="T4" fmla="*/ 0 w 7"/>
                <a:gd name="T5" fmla="*/ 24 h 9"/>
                <a:gd name="T6" fmla="*/ 13 w 7"/>
                <a:gd name="T7" fmla="*/ 0 h 9"/>
                <a:gd name="T8" fmla="*/ 36 w 7"/>
                <a:gd name="T9" fmla="*/ 1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9"/>
                <a:gd name="T17" fmla="*/ 7 w 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9">
                  <a:moveTo>
                    <a:pt x="6" y="4"/>
                  </a:moveTo>
                  <a:cubicBezTo>
                    <a:pt x="7" y="6"/>
                    <a:pt x="6" y="8"/>
                    <a:pt x="4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1"/>
                    <a:pt x="6" y="4"/>
                  </a:cubicBezTo>
                  <a:close/>
                </a:path>
              </a:pathLst>
            </a:custGeom>
            <a:solidFill>
              <a:srgbClr val="007C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7" name="Freeform 89"/>
            <p:cNvSpPr>
              <a:spLocks noEditPoints="1"/>
            </p:cNvSpPr>
            <p:nvPr/>
          </p:nvSpPr>
          <p:spPr bwMode="auto">
            <a:xfrm>
              <a:off x="1363" y="2687"/>
              <a:ext cx="452" cy="1247"/>
            </a:xfrm>
            <a:custGeom>
              <a:avLst/>
              <a:gdLst>
                <a:gd name="T0" fmla="*/ 1744 w 353"/>
                <a:gd name="T1" fmla="*/ 3672 h 975"/>
                <a:gd name="T2" fmla="*/ 1992 w 353"/>
                <a:gd name="T3" fmla="*/ 3584 h 975"/>
                <a:gd name="T4" fmla="*/ 1812 w 353"/>
                <a:gd name="T5" fmla="*/ 3504 h 975"/>
                <a:gd name="T6" fmla="*/ 1794 w 353"/>
                <a:gd name="T7" fmla="*/ 3231 h 975"/>
                <a:gd name="T8" fmla="*/ 1872 w 353"/>
                <a:gd name="T9" fmla="*/ 3203 h 975"/>
                <a:gd name="T10" fmla="*/ 1766 w 353"/>
                <a:gd name="T11" fmla="*/ 2965 h 975"/>
                <a:gd name="T12" fmla="*/ 1834 w 353"/>
                <a:gd name="T13" fmla="*/ 2930 h 975"/>
                <a:gd name="T14" fmla="*/ 1764 w 353"/>
                <a:gd name="T15" fmla="*/ 2789 h 975"/>
                <a:gd name="T16" fmla="*/ 1794 w 353"/>
                <a:gd name="T17" fmla="*/ 2572 h 975"/>
                <a:gd name="T18" fmla="*/ 1744 w 353"/>
                <a:gd name="T19" fmla="*/ 2552 h 975"/>
                <a:gd name="T20" fmla="*/ 1790 w 353"/>
                <a:gd name="T21" fmla="*/ 2169 h 975"/>
                <a:gd name="T22" fmla="*/ 1766 w 353"/>
                <a:gd name="T23" fmla="*/ 1769 h 975"/>
                <a:gd name="T24" fmla="*/ 1597 w 353"/>
                <a:gd name="T25" fmla="*/ 2318 h 975"/>
                <a:gd name="T26" fmla="*/ 601 w 353"/>
                <a:gd name="T27" fmla="*/ 344 h 975"/>
                <a:gd name="T28" fmla="*/ 836 w 353"/>
                <a:gd name="T29" fmla="*/ 257 h 975"/>
                <a:gd name="T30" fmla="*/ 823 w 353"/>
                <a:gd name="T31" fmla="*/ 205 h 975"/>
                <a:gd name="T32" fmla="*/ 439 w 353"/>
                <a:gd name="T33" fmla="*/ 230 h 975"/>
                <a:gd name="T34" fmla="*/ 0 w 353"/>
                <a:gd name="T35" fmla="*/ 36 h 975"/>
                <a:gd name="T36" fmla="*/ 1428 w 353"/>
                <a:gd name="T37" fmla="*/ 3414 h 975"/>
                <a:gd name="T38" fmla="*/ 965 w 353"/>
                <a:gd name="T39" fmla="*/ 3816 h 975"/>
                <a:gd name="T40" fmla="*/ 396 w 353"/>
                <a:gd name="T41" fmla="*/ 4920 h 975"/>
                <a:gd name="T42" fmla="*/ 403 w 353"/>
                <a:gd name="T43" fmla="*/ 5191 h 975"/>
                <a:gd name="T44" fmla="*/ 396 w 353"/>
                <a:gd name="T45" fmla="*/ 5296 h 975"/>
                <a:gd name="T46" fmla="*/ 410 w 353"/>
                <a:gd name="T47" fmla="*/ 5296 h 975"/>
                <a:gd name="T48" fmla="*/ 428 w 353"/>
                <a:gd name="T49" fmla="*/ 5083 h 975"/>
                <a:gd name="T50" fmla="*/ 451 w 353"/>
                <a:gd name="T51" fmla="*/ 4962 h 975"/>
                <a:gd name="T52" fmla="*/ 583 w 353"/>
                <a:gd name="T53" fmla="*/ 5038 h 975"/>
                <a:gd name="T54" fmla="*/ 563 w 353"/>
                <a:gd name="T55" fmla="*/ 5008 h 975"/>
                <a:gd name="T56" fmla="*/ 366 w 353"/>
                <a:gd name="T57" fmla="*/ 4473 h 975"/>
                <a:gd name="T58" fmla="*/ 1195 w 353"/>
                <a:gd name="T59" fmla="*/ 3729 h 975"/>
                <a:gd name="T60" fmla="*/ 900 w 353"/>
                <a:gd name="T61" fmla="*/ 4155 h 975"/>
                <a:gd name="T62" fmla="*/ 941 w 353"/>
                <a:gd name="T63" fmla="*/ 4171 h 975"/>
                <a:gd name="T64" fmla="*/ 1105 w 353"/>
                <a:gd name="T65" fmla="*/ 4058 h 975"/>
                <a:gd name="T66" fmla="*/ 1310 w 353"/>
                <a:gd name="T67" fmla="*/ 4171 h 975"/>
                <a:gd name="T68" fmla="*/ 1304 w 353"/>
                <a:gd name="T69" fmla="*/ 4318 h 975"/>
                <a:gd name="T70" fmla="*/ 1425 w 353"/>
                <a:gd name="T71" fmla="*/ 4051 h 975"/>
                <a:gd name="T72" fmla="*/ 1535 w 353"/>
                <a:gd name="T73" fmla="*/ 4192 h 975"/>
                <a:gd name="T74" fmla="*/ 1597 w 353"/>
                <a:gd name="T75" fmla="*/ 4392 h 975"/>
                <a:gd name="T76" fmla="*/ 1571 w 353"/>
                <a:gd name="T77" fmla="*/ 4208 h 975"/>
                <a:gd name="T78" fmla="*/ 1776 w 353"/>
                <a:gd name="T79" fmla="*/ 3892 h 975"/>
                <a:gd name="T80" fmla="*/ 1936 w 353"/>
                <a:gd name="T81" fmla="*/ 4038 h 975"/>
                <a:gd name="T82" fmla="*/ 1446 w 353"/>
                <a:gd name="T83" fmla="*/ 3808 h 975"/>
                <a:gd name="T84" fmla="*/ 1302 w 353"/>
                <a:gd name="T85" fmla="*/ 4126 h 975"/>
                <a:gd name="T86" fmla="*/ 1145 w 353"/>
                <a:gd name="T87" fmla="*/ 4048 h 975"/>
                <a:gd name="T88" fmla="*/ 1444 w 353"/>
                <a:gd name="T89" fmla="*/ 3511 h 975"/>
                <a:gd name="T90" fmla="*/ 1446 w 353"/>
                <a:gd name="T91" fmla="*/ 3808 h 975"/>
                <a:gd name="T92" fmla="*/ 1571 w 353"/>
                <a:gd name="T93" fmla="*/ 4159 h 975"/>
                <a:gd name="T94" fmla="*/ 1475 w 353"/>
                <a:gd name="T95" fmla="*/ 3924 h 975"/>
                <a:gd name="T96" fmla="*/ 1489 w 353"/>
                <a:gd name="T97" fmla="*/ 3816 h 975"/>
                <a:gd name="T98" fmla="*/ 1513 w 353"/>
                <a:gd name="T99" fmla="*/ 3260 h 975"/>
                <a:gd name="T100" fmla="*/ 1608 w 353"/>
                <a:gd name="T101" fmla="*/ 3425 h 975"/>
                <a:gd name="T102" fmla="*/ 1715 w 353"/>
                <a:gd name="T103" fmla="*/ 3584 h 975"/>
                <a:gd name="T104" fmla="*/ 1543 w 353"/>
                <a:gd name="T105" fmla="*/ 3068 h 975"/>
                <a:gd name="T106" fmla="*/ 1608 w 353"/>
                <a:gd name="T107" fmla="*/ 2367 h 975"/>
                <a:gd name="T108" fmla="*/ 1667 w 353"/>
                <a:gd name="T109" fmla="*/ 2341 h 975"/>
                <a:gd name="T110" fmla="*/ 1754 w 353"/>
                <a:gd name="T111" fmla="*/ 3268 h 975"/>
                <a:gd name="T112" fmla="*/ 1747 w 353"/>
                <a:gd name="T113" fmla="*/ 3571 h 9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3"/>
                <a:gd name="T172" fmla="*/ 0 h 975"/>
                <a:gd name="T173" fmla="*/ 353 w 353"/>
                <a:gd name="T174" fmla="*/ 975 h 9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3" h="975">
                  <a:moveTo>
                    <a:pt x="315" y="686"/>
                  </a:moveTo>
                  <a:cubicBezTo>
                    <a:pt x="314" y="676"/>
                    <a:pt x="312" y="666"/>
                    <a:pt x="309" y="656"/>
                  </a:cubicBezTo>
                  <a:cubicBezTo>
                    <a:pt x="313" y="653"/>
                    <a:pt x="318" y="646"/>
                    <a:pt x="320" y="630"/>
                  </a:cubicBezTo>
                  <a:cubicBezTo>
                    <a:pt x="330" y="627"/>
                    <a:pt x="346" y="635"/>
                    <a:pt x="353" y="640"/>
                  </a:cubicBezTo>
                  <a:cubicBezTo>
                    <a:pt x="352" y="638"/>
                    <a:pt x="351" y="636"/>
                    <a:pt x="351" y="634"/>
                  </a:cubicBezTo>
                  <a:cubicBezTo>
                    <a:pt x="344" y="630"/>
                    <a:pt x="330" y="624"/>
                    <a:pt x="321" y="626"/>
                  </a:cubicBezTo>
                  <a:cubicBezTo>
                    <a:pt x="322" y="616"/>
                    <a:pt x="321" y="602"/>
                    <a:pt x="318" y="583"/>
                  </a:cubicBezTo>
                  <a:cubicBezTo>
                    <a:pt x="318" y="581"/>
                    <a:pt x="318" y="579"/>
                    <a:pt x="318" y="577"/>
                  </a:cubicBezTo>
                  <a:cubicBezTo>
                    <a:pt x="323" y="576"/>
                    <a:pt x="328" y="575"/>
                    <a:pt x="334" y="576"/>
                  </a:cubicBezTo>
                  <a:cubicBezTo>
                    <a:pt x="334" y="575"/>
                    <a:pt x="333" y="574"/>
                    <a:pt x="332" y="572"/>
                  </a:cubicBezTo>
                  <a:cubicBezTo>
                    <a:pt x="327" y="572"/>
                    <a:pt x="322" y="572"/>
                    <a:pt x="317" y="573"/>
                  </a:cubicBezTo>
                  <a:cubicBezTo>
                    <a:pt x="315" y="560"/>
                    <a:pt x="314" y="544"/>
                    <a:pt x="313" y="529"/>
                  </a:cubicBezTo>
                  <a:cubicBezTo>
                    <a:pt x="318" y="529"/>
                    <a:pt x="323" y="528"/>
                    <a:pt x="325" y="528"/>
                  </a:cubicBezTo>
                  <a:cubicBezTo>
                    <a:pt x="325" y="526"/>
                    <a:pt x="325" y="525"/>
                    <a:pt x="325" y="523"/>
                  </a:cubicBezTo>
                  <a:cubicBezTo>
                    <a:pt x="323" y="524"/>
                    <a:pt x="318" y="525"/>
                    <a:pt x="313" y="525"/>
                  </a:cubicBezTo>
                  <a:cubicBezTo>
                    <a:pt x="313" y="516"/>
                    <a:pt x="312" y="507"/>
                    <a:pt x="312" y="498"/>
                  </a:cubicBezTo>
                  <a:cubicBezTo>
                    <a:pt x="311" y="484"/>
                    <a:pt x="310" y="471"/>
                    <a:pt x="310" y="460"/>
                  </a:cubicBezTo>
                  <a:cubicBezTo>
                    <a:pt x="313" y="459"/>
                    <a:pt x="316" y="459"/>
                    <a:pt x="318" y="459"/>
                  </a:cubicBezTo>
                  <a:cubicBezTo>
                    <a:pt x="318" y="458"/>
                    <a:pt x="318" y="456"/>
                    <a:pt x="319" y="455"/>
                  </a:cubicBezTo>
                  <a:cubicBezTo>
                    <a:pt x="317" y="455"/>
                    <a:pt x="313" y="455"/>
                    <a:pt x="309" y="456"/>
                  </a:cubicBezTo>
                  <a:cubicBezTo>
                    <a:pt x="307" y="433"/>
                    <a:pt x="305" y="419"/>
                    <a:pt x="301" y="413"/>
                  </a:cubicBezTo>
                  <a:cubicBezTo>
                    <a:pt x="307" y="408"/>
                    <a:pt x="313" y="399"/>
                    <a:pt x="317" y="388"/>
                  </a:cubicBezTo>
                  <a:cubicBezTo>
                    <a:pt x="325" y="360"/>
                    <a:pt x="325" y="328"/>
                    <a:pt x="320" y="308"/>
                  </a:cubicBezTo>
                  <a:cubicBezTo>
                    <a:pt x="318" y="311"/>
                    <a:pt x="315" y="314"/>
                    <a:pt x="313" y="316"/>
                  </a:cubicBezTo>
                  <a:cubicBezTo>
                    <a:pt x="316" y="333"/>
                    <a:pt x="317" y="360"/>
                    <a:pt x="309" y="385"/>
                  </a:cubicBezTo>
                  <a:cubicBezTo>
                    <a:pt x="304" y="403"/>
                    <a:pt x="292" y="412"/>
                    <a:pt x="283" y="414"/>
                  </a:cubicBezTo>
                  <a:cubicBezTo>
                    <a:pt x="275" y="414"/>
                    <a:pt x="276" y="408"/>
                    <a:pt x="276" y="405"/>
                  </a:cubicBezTo>
                  <a:cubicBezTo>
                    <a:pt x="261" y="206"/>
                    <a:pt x="171" y="95"/>
                    <a:pt x="106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7" y="59"/>
                    <a:pt x="135" y="52"/>
                    <a:pt x="148" y="46"/>
                  </a:cubicBezTo>
                  <a:cubicBezTo>
                    <a:pt x="147" y="46"/>
                    <a:pt x="145" y="45"/>
                    <a:pt x="144" y="43"/>
                  </a:cubicBezTo>
                  <a:cubicBezTo>
                    <a:pt x="144" y="40"/>
                    <a:pt x="144" y="38"/>
                    <a:pt x="146" y="37"/>
                  </a:cubicBezTo>
                  <a:cubicBezTo>
                    <a:pt x="136" y="41"/>
                    <a:pt x="123" y="44"/>
                    <a:pt x="111" y="46"/>
                  </a:cubicBezTo>
                  <a:cubicBezTo>
                    <a:pt x="95" y="46"/>
                    <a:pt x="77" y="41"/>
                    <a:pt x="77" y="41"/>
                  </a:cubicBezTo>
                  <a:cubicBezTo>
                    <a:pt x="34" y="30"/>
                    <a:pt x="25" y="26"/>
                    <a:pt x="18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8" y="39"/>
                    <a:pt x="19" y="40"/>
                    <a:pt x="73" y="64"/>
                  </a:cubicBezTo>
                  <a:cubicBezTo>
                    <a:pt x="128" y="88"/>
                    <a:pt x="311" y="208"/>
                    <a:pt x="253" y="610"/>
                  </a:cubicBezTo>
                  <a:cubicBezTo>
                    <a:pt x="253" y="611"/>
                    <a:pt x="247" y="625"/>
                    <a:pt x="242" y="631"/>
                  </a:cubicBezTo>
                  <a:cubicBezTo>
                    <a:pt x="227" y="650"/>
                    <a:pt x="199" y="665"/>
                    <a:pt x="171" y="682"/>
                  </a:cubicBezTo>
                  <a:cubicBezTo>
                    <a:pt x="121" y="710"/>
                    <a:pt x="64" y="743"/>
                    <a:pt x="57" y="798"/>
                  </a:cubicBezTo>
                  <a:cubicBezTo>
                    <a:pt x="54" y="842"/>
                    <a:pt x="70" y="879"/>
                    <a:pt x="70" y="879"/>
                  </a:cubicBezTo>
                  <a:cubicBezTo>
                    <a:pt x="72" y="886"/>
                    <a:pt x="72" y="896"/>
                    <a:pt x="72" y="908"/>
                  </a:cubicBezTo>
                  <a:cubicBezTo>
                    <a:pt x="71" y="914"/>
                    <a:pt x="71" y="921"/>
                    <a:pt x="71" y="928"/>
                  </a:cubicBezTo>
                  <a:cubicBezTo>
                    <a:pt x="71" y="930"/>
                    <a:pt x="71" y="935"/>
                    <a:pt x="71" y="938"/>
                  </a:cubicBezTo>
                  <a:cubicBezTo>
                    <a:pt x="71" y="941"/>
                    <a:pt x="70" y="945"/>
                    <a:pt x="70" y="946"/>
                  </a:cubicBezTo>
                  <a:cubicBezTo>
                    <a:pt x="67" y="954"/>
                    <a:pt x="66" y="962"/>
                    <a:pt x="71" y="975"/>
                  </a:cubicBezTo>
                  <a:cubicBezTo>
                    <a:pt x="67" y="964"/>
                    <a:pt x="71" y="954"/>
                    <a:pt x="73" y="946"/>
                  </a:cubicBezTo>
                  <a:cubicBezTo>
                    <a:pt x="75" y="955"/>
                    <a:pt x="79" y="963"/>
                    <a:pt x="85" y="970"/>
                  </a:cubicBezTo>
                  <a:cubicBezTo>
                    <a:pt x="72" y="952"/>
                    <a:pt x="75" y="928"/>
                    <a:pt x="76" y="908"/>
                  </a:cubicBezTo>
                  <a:cubicBezTo>
                    <a:pt x="76" y="899"/>
                    <a:pt x="77" y="892"/>
                    <a:pt x="76" y="885"/>
                  </a:cubicBezTo>
                  <a:cubicBezTo>
                    <a:pt x="77" y="886"/>
                    <a:pt x="78" y="886"/>
                    <a:pt x="80" y="887"/>
                  </a:cubicBezTo>
                  <a:cubicBezTo>
                    <a:pt x="100" y="900"/>
                    <a:pt x="116" y="911"/>
                    <a:pt x="116" y="936"/>
                  </a:cubicBezTo>
                  <a:cubicBezTo>
                    <a:pt x="116" y="920"/>
                    <a:pt x="112" y="909"/>
                    <a:pt x="103" y="900"/>
                  </a:cubicBezTo>
                  <a:cubicBezTo>
                    <a:pt x="112" y="902"/>
                    <a:pt x="122" y="902"/>
                    <a:pt x="132" y="892"/>
                  </a:cubicBezTo>
                  <a:cubicBezTo>
                    <a:pt x="122" y="902"/>
                    <a:pt x="105" y="897"/>
                    <a:pt x="100" y="895"/>
                  </a:cubicBezTo>
                  <a:cubicBezTo>
                    <a:pt x="96" y="893"/>
                    <a:pt x="88" y="886"/>
                    <a:pt x="82" y="882"/>
                  </a:cubicBezTo>
                  <a:cubicBezTo>
                    <a:pt x="65" y="871"/>
                    <a:pt x="64" y="835"/>
                    <a:pt x="65" y="799"/>
                  </a:cubicBezTo>
                  <a:cubicBezTo>
                    <a:pt x="71" y="748"/>
                    <a:pt x="124" y="718"/>
                    <a:pt x="175" y="689"/>
                  </a:cubicBezTo>
                  <a:cubicBezTo>
                    <a:pt x="188" y="681"/>
                    <a:pt x="200" y="674"/>
                    <a:pt x="212" y="666"/>
                  </a:cubicBezTo>
                  <a:cubicBezTo>
                    <a:pt x="203" y="681"/>
                    <a:pt x="197" y="694"/>
                    <a:pt x="195" y="706"/>
                  </a:cubicBezTo>
                  <a:cubicBezTo>
                    <a:pt x="183" y="731"/>
                    <a:pt x="173" y="741"/>
                    <a:pt x="160" y="742"/>
                  </a:cubicBezTo>
                  <a:cubicBezTo>
                    <a:pt x="159" y="742"/>
                    <a:pt x="158" y="742"/>
                    <a:pt x="158" y="743"/>
                  </a:cubicBezTo>
                  <a:cubicBezTo>
                    <a:pt x="161" y="743"/>
                    <a:pt x="163" y="744"/>
                    <a:pt x="166" y="745"/>
                  </a:cubicBezTo>
                  <a:cubicBezTo>
                    <a:pt x="176" y="742"/>
                    <a:pt x="185" y="733"/>
                    <a:pt x="194" y="716"/>
                  </a:cubicBezTo>
                  <a:cubicBezTo>
                    <a:pt x="194" y="719"/>
                    <a:pt x="195" y="722"/>
                    <a:pt x="196" y="725"/>
                  </a:cubicBezTo>
                  <a:cubicBezTo>
                    <a:pt x="198" y="734"/>
                    <a:pt x="205" y="741"/>
                    <a:pt x="214" y="745"/>
                  </a:cubicBezTo>
                  <a:cubicBezTo>
                    <a:pt x="220" y="747"/>
                    <a:pt x="226" y="747"/>
                    <a:pt x="232" y="745"/>
                  </a:cubicBezTo>
                  <a:cubicBezTo>
                    <a:pt x="228" y="755"/>
                    <a:pt x="226" y="764"/>
                    <a:pt x="227" y="771"/>
                  </a:cubicBezTo>
                  <a:cubicBezTo>
                    <a:pt x="228" y="772"/>
                    <a:pt x="230" y="772"/>
                    <a:pt x="231" y="772"/>
                  </a:cubicBezTo>
                  <a:cubicBezTo>
                    <a:pt x="229" y="765"/>
                    <a:pt x="232" y="754"/>
                    <a:pt x="238" y="741"/>
                  </a:cubicBezTo>
                  <a:cubicBezTo>
                    <a:pt x="244" y="737"/>
                    <a:pt x="249" y="731"/>
                    <a:pt x="252" y="724"/>
                  </a:cubicBezTo>
                  <a:cubicBezTo>
                    <a:pt x="253" y="722"/>
                    <a:pt x="256" y="723"/>
                    <a:pt x="256" y="724"/>
                  </a:cubicBezTo>
                  <a:cubicBezTo>
                    <a:pt x="259" y="737"/>
                    <a:pt x="265" y="745"/>
                    <a:pt x="272" y="749"/>
                  </a:cubicBezTo>
                  <a:cubicBezTo>
                    <a:pt x="279" y="760"/>
                    <a:pt x="279" y="773"/>
                    <a:pt x="279" y="782"/>
                  </a:cubicBezTo>
                  <a:cubicBezTo>
                    <a:pt x="280" y="783"/>
                    <a:pt x="282" y="784"/>
                    <a:pt x="283" y="784"/>
                  </a:cubicBezTo>
                  <a:cubicBezTo>
                    <a:pt x="283" y="784"/>
                    <a:pt x="283" y="784"/>
                    <a:pt x="283" y="784"/>
                  </a:cubicBezTo>
                  <a:cubicBezTo>
                    <a:pt x="283" y="776"/>
                    <a:pt x="283" y="763"/>
                    <a:pt x="278" y="751"/>
                  </a:cubicBezTo>
                  <a:cubicBezTo>
                    <a:pt x="288" y="752"/>
                    <a:pt x="303" y="744"/>
                    <a:pt x="312" y="716"/>
                  </a:cubicBezTo>
                  <a:cubicBezTo>
                    <a:pt x="314" y="709"/>
                    <a:pt x="315" y="702"/>
                    <a:pt x="315" y="695"/>
                  </a:cubicBezTo>
                  <a:cubicBezTo>
                    <a:pt x="322" y="708"/>
                    <a:pt x="332" y="719"/>
                    <a:pt x="343" y="726"/>
                  </a:cubicBezTo>
                  <a:cubicBezTo>
                    <a:pt x="343" y="725"/>
                    <a:pt x="343" y="723"/>
                    <a:pt x="343" y="722"/>
                  </a:cubicBezTo>
                  <a:cubicBezTo>
                    <a:pt x="332" y="714"/>
                    <a:pt x="321" y="700"/>
                    <a:pt x="315" y="686"/>
                  </a:cubicBezTo>
                  <a:close/>
                  <a:moveTo>
                    <a:pt x="256" y="680"/>
                  </a:moveTo>
                  <a:cubicBezTo>
                    <a:pt x="255" y="688"/>
                    <a:pt x="252" y="708"/>
                    <a:pt x="249" y="714"/>
                  </a:cubicBezTo>
                  <a:cubicBezTo>
                    <a:pt x="245" y="723"/>
                    <a:pt x="238" y="733"/>
                    <a:pt x="230" y="737"/>
                  </a:cubicBezTo>
                  <a:cubicBezTo>
                    <a:pt x="226" y="739"/>
                    <a:pt x="222" y="739"/>
                    <a:pt x="217" y="737"/>
                  </a:cubicBezTo>
                  <a:cubicBezTo>
                    <a:pt x="210" y="734"/>
                    <a:pt x="205" y="730"/>
                    <a:pt x="203" y="723"/>
                  </a:cubicBezTo>
                  <a:cubicBezTo>
                    <a:pt x="199" y="708"/>
                    <a:pt x="209" y="682"/>
                    <a:pt x="231" y="653"/>
                  </a:cubicBezTo>
                  <a:cubicBezTo>
                    <a:pt x="241" y="645"/>
                    <a:pt x="250" y="636"/>
                    <a:pt x="255" y="627"/>
                  </a:cubicBezTo>
                  <a:cubicBezTo>
                    <a:pt x="257" y="624"/>
                    <a:pt x="260" y="624"/>
                    <a:pt x="260" y="628"/>
                  </a:cubicBezTo>
                  <a:cubicBezTo>
                    <a:pt x="260" y="644"/>
                    <a:pt x="259" y="662"/>
                    <a:pt x="256" y="680"/>
                  </a:cubicBezTo>
                  <a:close/>
                  <a:moveTo>
                    <a:pt x="304" y="713"/>
                  </a:moveTo>
                  <a:cubicBezTo>
                    <a:pt x="297" y="736"/>
                    <a:pt x="286" y="745"/>
                    <a:pt x="278" y="743"/>
                  </a:cubicBezTo>
                  <a:cubicBezTo>
                    <a:pt x="269" y="741"/>
                    <a:pt x="262" y="726"/>
                    <a:pt x="262" y="702"/>
                  </a:cubicBezTo>
                  <a:cubicBezTo>
                    <a:pt x="262" y="701"/>
                    <a:pt x="262" y="701"/>
                    <a:pt x="262" y="701"/>
                  </a:cubicBezTo>
                  <a:cubicBezTo>
                    <a:pt x="263" y="700"/>
                    <a:pt x="262" y="699"/>
                    <a:pt x="262" y="698"/>
                  </a:cubicBezTo>
                  <a:cubicBezTo>
                    <a:pt x="262" y="693"/>
                    <a:pt x="263" y="688"/>
                    <a:pt x="264" y="682"/>
                  </a:cubicBezTo>
                  <a:cubicBezTo>
                    <a:pt x="269" y="645"/>
                    <a:pt x="269" y="612"/>
                    <a:pt x="268" y="593"/>
                  </a:cubicBezTo>
                  <a:cubicBezTo>
                    <a:pt x="268" y="589"/>
                    <a:pt x="269" y="586"/>
                    <a:pt x="269" y="582"/>
                  </a:cubicBezTo>
                  <a:cubicBezTo>
                    <a:pt x="270" y="580"/>
                    <a:pt x="272" y="581"/>
                    <a:pt x="273" y="584"/>
                  </a:cubicBezTo>
                  <a:cubicBezTo>
                    <a:pt x="277" y="593"/>
                    <a:pt x="281" y="602"/>
                    <a:pt x="285" y="612"/>
                  </a:cubicBezTo>
                  <a:cubicBezTo>
                    <a:pt x="299" y="647"/>
                    <a:pt x="314" y="682"/>
                    <a:pt x="304" y="713"/>
                  </a:cubicBezTo>
                  <a:close/>
                  <a:moveTo>
                    <a:pt x="304" y="640"/>
                  </a:moveTo>
                  <a:cubicBezTo>
                    <a:pt x="300" y="629"/>
                    <a:pt x="296" y="619"/>
                    <a:pt x="292" y="609"/>
                  </a:cubicBezTo>
                  <a:cubicBezTo>
                    <a:pt x="283" y="587"/>
                    <a:pt x="274" y="566"/>
                    <a:pt x="273" y="548"/>
                  </a:cubicBezTo>
                  <a:cubicBezTo>
                    <a:pt x="277" y="506"/>
                    <a:pt x="279" y="466"/>
                    <a:pt x="277" y="429"/>
                  </a:cubicBezTo>
                  <a:cubicBezTo>
                    <a:pt x="275" y="423"/>
                    <a:pt x="282" y="422"/>
                    <a:pt x="285" y="422"/>
                  </a:cubicBezTo>
                  <a:cubicBezTo>
                    <a:pt x="288" y="421"/>
                    <a:pt x="291" y="420"/>
                    <a:pt x="294" y="418"/>
                  </a:cubicBezTo>
                  <a:cubicBezTo>
                    <a:pt x="294" y="418"/>
                    <a:pt x="294" y="418"/>
                    <a:pt x="295" y="418"/>
                  </a:cubicBezTo>
                  <a:cubicBezTo>
                    <a:pt x="300" y="423"/>
                    <a:pt x="302" y="467"/>
                    <a:pt x="304" y="499"/>
                  </a:cubicBezTo>
                  <a:cubicBezTo>
                    <a:pt x="305" y="529"/>
                    <a:pt x="307" y="560"/>
                    <a:pt x="311" y="584"/>
                  </a:cubicBezTo>
                  <a:cubicBezTo>
                    <a:pt x="312" y="596"/>
                    <a:pt x="313" y="606"/>
                    <a:pt x="313" y="614"/>
                  </a:cubicBezTo>
                  <a:cubicBezTo>
                    <a:pt x="313" y="625"/>
                    <a:pt x="312" y="633"/>
                    <a:pt x="310" y="638"/>
                  </a:cubicBezTo>
                  <a:cubicBezTo>
                    <a:pt x="309" y="642"/>
                    <a:pt x="305" y="642"/>
                    <a:pt x="304" y="640"/>
                  </a:cubicBezTo>
                  <a:close/>
                </a:path>
              </a:pathLst>
            </a:custGeom>
            <a:solidFill>
              <a:srgbClr val="00A8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8" name="Freeform 90"/>
            <p:cNvSpPr>
              <a:spLocks/>
            </p:cNvSpPr>
            <p:nvPr/>
          </p:nvSpPr>
          <p:spPr bwMode="auto">
            <a:xfrm>
              <a:off x="1390" y="2710"/>
              <a:ext cx="142" cy="45"/>
            </a:xfrm>
            <a:custGeom>
              <a:avLst/>
              <a:gdLst>
                <a:gd name="T0" fmla="*/ 623 w 111"/>
                <a:gd name="T1" fmla="*/ 158 h 35"/>
                <a:gd name="T2" fmla="*/ 504 w 111"/>
                <a:gd name="T3" fmla="*/ 180 h 35"/>
                <a:gd name="T4" fmla="*/ 316 w 111"/>
                <a:gd name="T5" fmla="*/ 158 h 35"/>
                <a:gd name="T6" fmla="*/ 0 w 111"/>
                <a:gd name="T7" fmla="*/ 0 h 35"/>
                <a:gd name="T8" fmla="*/ 188 w 111"/>
                <a:gd name="T9" fmla="*/ 140 h 35"/>
                <a:gd name="T10" fmla="*/ 487 w 111"/>
                <a:gd name="T11" fmla="*/ 201 h 35"/>
                <a:gd name="T12" fmla="*/ 623 w 111"/>
                <a:gd name="T13" fmla="*/ 158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5"/>
                <a:gd name="T23" fmla="*/ 111 w 111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5">
                  <a:moveTo>
                    <a:pt x="111" y="27"/>
                  </a:moveTo>
                  <a:cubicBezTo>
                    <a:pt x="104" y="29"/>
                    <a:pt x="97" y="31"/>
                    <a:pt x="90" y="31"/>
                  </a:cubicBezTo>
                  <a:cubicBezTo>
                    <a:pt x="74" y="32"/>
                    <a:pt x="56" y="27"/>
                    <a:pt x="56" y="27"/>
                  </a:cubicBezTo>
                  <a:cubicBezTo>
                    <a:pt x="22" y="18"/>
                    <a:pt x="8" y="14"/>
                    <a:pt x="0" y="0"/>
                  </a:cubicBezTo>
                  <a:cubicBezTo>
                    <a:pt x="8" y="14"/>
                    <a:pt x="17" y="19"/>
                    <a:pt x="34" y="24"/>
                  </a:cubicBezTo>
                  <a:cubicBezTo>
                    <a:pt x="52" y="30"/>
                    <a:pt x="76" y="35"/>
                    <a:pt x="87" y="34"/>
                  </a:cubicBezTo>
                  <a:cubicBezTo>
                    <a:pt x="98" y="32"/>
                    <a:pt x="108" y="30"/>
                    <a:pt x="111" y="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89" name="Freeform 91"/>
            <p:cNvSpPr>
              <a:spLocks/>
            </p:cNvSpPr>
            <p:nvPr/>
          </p:nvSpPr>
          <p:spPr bwMode="auto">
            <a:xfrm>
              <a:off x="1359" y="2720"/>
              <a:ext cx="50" cy="222"/>
            </a:xfrm>
            <a:custGeom>
              <a:avLst/>
              <a:gdLst>
                <a:gd name="T0" fmla="*/ 222 w 39"/>
                <a:gd name="T1" fmla="*/ 993 h 173"/>
                <a:gd name="T2" fmla="*/ 0 w 39"/>
                <a:gd name="T3" fmla="*/ 0 h 173"/>
                <a:gd name="T4" fmla="*/ 222 w 39"/>
                <a:gd name="T5" fmla="*/ 993 h 173"/>
                <a:gd name="T6" fmla="*/ 0 60000 65536"/>
                <a:gd name="T7" fmla="*/ 0 60000 65536"/>
                <a:gd name="T8" fmla="*/ 0 60000 65536"/>
                <a:gd name="T9" fmla="*/ 0 w 39"/>
                <a:gd name="T10" fmla="*/ 0 h 173"/>
                <a:gd name="T11" fmla="*/ 39 w 39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73">
                  <a:moveTo>
                    <a:pt x="39" y="173"/>
                  </a:moveTo>
                  <a:cubicBezTo>
                    <a:pt x="16" y="131"/>
                    <a:pt x="1" y="29"/>
                    <a:pt x="0" y="0"/>
                  </a:cubicBezTo>
                  <a:cubicBezTo>
                    <a:pt x="3" y="19"/>
                    <a:pt x="30" y="160"/>
                    <a:pt x="39" y="17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0" name="Freeform 92"/>
            <p:cNvSpPr>
              <a:spLocks/>
            </p:cNvSpPr>
            <p:nvPr/>
          </p:nvSpPr>
          <p:spPr bwMode="auto">
            <a:xfrm>
              <a:off x="1355" y="2575"/>
              <a:ext cx="21" cy="23"/>
            </a:xfrm>
            <a:custGeom>
              <a:avLst/>
              <a:gdLst>
                <a:gd name="T0" fmla="*/ 0 w 16"/>
                <a:gd name="T1" fmla="*/ 46 h 18"/>
                <a:gd name="T2" fmla="*/ 93 w 16"/>
                <a:gd name="T3" fmla="*/ 0 h 18"/>
                <a:gd name="T4" fmla="*/ 0 w 16"/>
                <a:gd name="T5" fmla="*/ 46 h 18"/>
                <a:gd name="T6" fmla="*/ 0 60000 65536"/>
                <a:gd name="T7" fmla="*/ 0 60000 65536"/>
                <a:gd name="T8" fmla="*/ 0 60000 65536"/>
                <a:gd name="T9" fmla="*/ 0 w 16"/>
                <a:gd name="T10" fmla="*/ 0 h 18"/>
                <a:gd name="T11" fmla="*/ 16 w 16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8">
                  <a:moveTo>
                    <a:pt x="0" y="8"/>
                  </a:moveTo>
                  <a:cubicBezTo>
                    <a:pt x="6" y="14"/>
                    <a:pt x="13" y="9"/>
                    <a:pt x="14" y="0"/>
                  </a:cubicBezTo>
                  <a:cubicBezTo>
                    <a:pt x="16" y="8"/>
                    <a:pt x="8" y="1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1" name="Freeform 93"/>
            <p:cNvSpPr>
              <a:spLocks/>
            </p:cNvSpPr>
            <p:nvPr/>
          </p:nvSpPr>
          <p:spPr bwMode="auto">
            <a:xfrm>
              <a:off x="1387" y="2571"/>
              <a:ext cx="21" cy="24"/>
            </a:xfrm>
            <a:custGeom>
              <a:avLst/>
              <a:gdLst>
                <a:gd name="T0" fmla="*/ 0 w 16"/>
                <a:gd name="T1" fmla="*/ 37 h 19"/>
                <a:gd name="T2" fmla="*/ 110 w 16"/>
                <a:gd name="T3" fmla="*/ 0 h 19"/>
                <a:gd name="T4" fmla="*/ 0 w 16"/>
                <a:gd name="T5" fmla="*/ 37 h 19"/>
                <a:gd name="T6" fmla="*/ 0 60000 65536"/>
                <a:gd name="T7" fmla="*/ 0 60000 65536"/>
                <a:gd name="T8" fmla="*/ 0 60000 65536"/>
                <a:gd name="T9" fmla="*/ 0 w 16"/>
                <a:gd name="T10" fmla="*/ 0 h 19"/>
                <a:gd name="T11" fmla="*/ 16 w 16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9">
                  <a:moveTo>
                    <a:pt x="0" y="7"/>
                  </a:moveTo>
                  <a:cubicBezTo>
                    <a:pt x="2" y="12"/>
                    <a:pt x="8" y="14"/>
                    <a:pt x="16" y="0"/>
                  </a:cubicBezTo>
                  <a:cubicBezTo>
                    <a:pt x="13" y="9"/>
                    <a:pt x="2" y="19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2" name="Freeform 94"/>
            <p:cNvSpPr>
              <a:spLocks/>
            </p:cNvSpPr>
            <p:nvPr/>
          </p:nvSpPr>
          <p:spPr bwMode="auto">
            <a:xfrm>
              <a:off x="1592" y="2875"/>
              <a:ext cx="123" cy="454"/>
            </a:xfrm>
            <a:custGeom>
              <a:avLst/>
              <a:gdLst>
                <a:gd name="T0" fmla="*/ 442 w 96"/>
                <a:gd name="T1" fmla="*/ 937 h 355"/>
                <a:gd name="T2" fmla="*/ 0 w 96"/>
                <a:gd name="T3" fmla="*/ 0 h 355"/>
                <a:gd name="T4" fmla="*/ 0 w 96"/>
                <a:gd name="T5" fmla="*/ 0 h 355"/>
                <a:gd name="T6" fmla="*/ 501 w 96"/>
                <a:gd name="T7" fmla="*/ 1987 h 355"/>
                <a:gd name="T8" fmla="*/ 442 w 96"/>
                <a:gd name="T9" fmla="*/ 937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55"/>
                <a:gd name="T17" fmla="*/ 96 w 96"/>
                <a:gd name="T18" fmla="*/ 355 h 3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55">
                  <a:moveTo>
                    <a:pt x="78" y="167"/>
                  </a:moveTo>
                  <a:cubicBezTo>
                    <a:pt x="62" y="90"/>
                    <a:pt x="31" y="3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5"/>
                    <a:pt x="96" y="175"/>
                    <a:pt x="88" y="355"/>
                  </a:cubicBezTo>
                  <a:cubicBezTo>
                    <a:pt x="92" y="281"/>
                    <a:pt x="90" y="219"/>
                    <a:pt x="78" y="16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3" name="Freeform 95"/>
            <p:cNvSpPr>
              <a:spLocks/>
            </p:cNvSpPr>
            <p:nvPr/>
          </p:nvSpPr>
          <p:spPr bwMode="auto">
            <a:xfrm>
              <a:off x="1456" y="3022"/>
              <a:ext cx="162" cy="209"/>
            </a:xfrm>
            <a:custGeom>
              <a:avLst/>
              <a:gdLst>
                <a:gd name="T0" fmla="*/ 729 w 126"/>
                <a:gd name="T1" fmla="*/ 928 h 163"/>
                <a:gd name="T2" fmla="*/ 432 w 126"/>
                <a:gd name="T3" fmla="*/ 478 h 163"/>
                <a:gd name="T4" fmla="*/ 0 w 126"/>
                <a:gd name="T5" fmla="*/ 0 h 163"/>
                <a:gd name="T6" fmla="*/ 36 w 126"/>
                <a:gd name="T7" fmla="*/ 40 h 163"/>
                <a:gd name="T8" fmla="*/ 729 w 126"/>
                <a:gd name="T9" fmla="*/ 928 h 163"/>
                <a:gd name="T10" fmla="*/ 729 w 126"/>
                <a:gd name="T11" fmla="*/ 928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63"/>
                <a:gd name="T20" fmla="*/ 126 w 126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63">
                  <a:moveTo>
                    <a:pt x="126" y="163"/>
                  </a:moveTo>
                  <a:cubicBezTo>
                    <a:pt x="118" y="147"/>
                    <a:pt x="103" y="120"/>
                    <a:pt x="75" y="84"/>
                  </a:cubicBezTo>
                  <a:cubicBezTo>
                    <a:pt x="57" y="61"/>
                    <a:pt x="0" y="0"/>
                    <a:pt x="0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0" y="93"/>
                    <a:pt x="113" y="139"/>
                    <a:pt x="126" y="163"/>
                  </a:cubicBezTo>
                  <a:cubicBezTo>
                    <a:pt x="126" y="163"/>
                    <a:pt x="126" y="163"/>
                    <a:pt x="126" y="16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4" name="Freeform 96"/>
            <p:cNvSpPr>
              <a:spLocks/>
            </p:cNvSpPr>
            <p:nvPr/>
          </p:nvSpPr>
          <p:spPr bwMode="auto">
            <a:xfrm>
              <a:off x="1665" y="3573"/>
              <a:ext cx="28" cy="57"/>
            </a:xfrm>
            <a:custGeom>
              <a:avLst/>
              <a:gdLst>
                <a:gd name="T0" fmla="*/ 113 w 22"/>
                <a:gd name="T1" fmla="*/ 0 h 44"/>
                <a:gd name="T2" fmla="*/ 0 w 22"/>
                <a:gd name="T3" fmla="*/ 271 h 44"/>
                <a:gd name="T4" fmla="*/ 113 w 22"/>
                <a:gd name="T5" fmla="*/ 0 h 44"/>
                <a:gd name="T6" fmla="*/ 0 60000 65536"/>
                <a:gd name="T7" fmla="*/ 0 60000 65536"/>
                <a:gd name="T8" fmla="*/ 0 60000 65536"/>
                <a:gd name="T9" fmla="*/ 0 w 22"/>
                <a:gd name="T10" fmla="*/ 0 h 44"/>
                <a:gd name="T11" fmla="*/ 22 w 22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44">
                  <a:moveTo>
                    <a:pt x="21" y="0"/>
                  </a:moveTo>
                  <a:cubicBezTo>
                    <a:pt x="22" y="16"/>
                    <a:pt x="15" y="35"/>
                    <a:pt x="0" y="44"/>
                  </a:cubicBezTo>
                  <a:cubicBezTo>
                    <a:pt x="5" y="39"/>
                    <a:pt x="17" y="2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5" name="Freeform 97"/>
            <p:cNvSpPr>
              <a:spLocks/>
            </p:cNvSpPr>
            <p:nvPr/>
          </p:nvSpPr>
          <p:spPr bwMode="auto">
            <a:xfrm>
              <a:off x="1733" y="3581"/>
              <a:ext cx="28" cy="56"/>
            </a:xfrm>
            <a:custGeom>
              <a:avLst/>
              <a:gdLst>
                <a:gd name="T0" fmla="*/ 113 w 22"/>
                <a:gd name="T1" fmla="*/ 0 h 44"/>
                <a:gd name="T2" fmla="*/ 0 w 22"/>
                <a:gd name="T3" fmla="*/ 237 h 44"/>
                <a:gd name="T4" fmla="*/ 113 w 22"/>
                <a:gd name="T5" fmla="*/ 0 h 44"/>
                <a:gd name="T6" fmla="*/ 0 60000 65536"/>
                <a:gd name="T7" fmla="*/ 0 60000 65536"/>
                <a:gd name="T8" fmla="*/ 0 60000 65536"/>
                <a:gd name="T9" fmla="*/ 0 w 22"/>
                <a:gd name="T10" fmla="*/ 0 h 44"/>
                <a:gd name="T11" fmla="*/ 22 w 22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44">
                  <a:moveTo>
                    <a:pt x="21" y="0"/>
                  </a:moveTo>
                  <a:cubicBezTo>
                    <a:pt x="22" y="16"/>
                    <a:pt x="15" y="35"/>
                    <a:pt x="0" y="44"/>
                  </a:cubicBezTo>
                  <a:cubicBezTo>
                    <a:pt x="5" y="39"/>
                    <a:pt x="17" y="28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6" name="Freeform 98"/>
            <p:cNvSpPr>
              <a:spLocks/>
            </p:cNvSpPr>
            <p:nvPr/>
          </p:nvSpPr>
          <p:spPr bwMode="auto">
            <a:xfrm>
              <a:off x="1611" y="3335"/>
              <a:ext cx="19" cy="31"/>
            </a:xfrm>
            <a:custGeom>
              <a:avLst/>
              <a:gdLst>
                <a:gd name="T0" fmla="*/ 0 w 15"/>
                <a:gd name="T1" fmla="*/ 45 h 24"/>
                <a:gd name="T2" fmla="*/ 20 w 15"/>
                <a:gd name="T3" fmla="*/ 145 h 24"/>
                <a:gd name="T4" fmla="*/ 0 w 15"/>
                <a:gd name="T5" fmla="*/ 45 h 24"/>
                <a:gd name="T6" fmla="*/ 0 60000 65536"/>
                <a:gd name="T7" fmla="*/ 0 60000 65536"/>
                <a:gd name="T8" fmla="*/ 0 60000 65536"/>
                <a:gd name="T9" fmla="*/ 0 w 15"/>
                <a:gd name="T10" fmla="*/ 0 h 24"/>
                <a:gd name="T11" fmla="*/ 15 w 15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4">
                  <a:moveTo>
                    <a:pt x="0" y="7"/>
                  </a:moveTo>
                  <a:cubicBezTo>
                    <a:pt x="7" y="6"/>
                    <a:pt x="15" y="7"/>
                    <a:pt x="4" y="24"/>
                  </a:cubicBezTo>
                  <a:cubicBezTo>
                    <a:pt x="14" y="10"/>
                    <a:pt x="15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7" name="Freeform 99"/>
            <p:cNvSpPr>
              <a:spLocks/>
            </p:cNvSpPr>
            <p:nvPr/>
          </p:nvSpPr>
          <p:spPr bwMode="auto">
            <a:xfrm>
              <a:off x="1398" y="2778"/>
              <a:ext cx="245" cy="487"/>
            </a:xfrm>
            <a:custGeom>
              <a:avLst/>
              <a:gdLst>
                <a:gd name="T0" fmla="*/ 1058 w 192"/>
                <a:gd name="T1" fmla="*/ 2122 h 381"/>
                <a:gd name="T2" fmla="*/ 308 w 192"/>
                <a:gd name="T3" fmla="*/ 969 h 381"/>
                <a:gd name="T4" fmla="*/ 0 w 192"/>
                <a:gd name="T5" fmla="*/ 0 h 381"/>
                <a:gd name="T6" fmla="*/ 296 w 192"/>
                <a:gd name="T7" fmla="*/ 1006 h 381"/>
                <a:gd name="T8" fmla="*/ 1058 w 192"/>
                <a:gd name="T9" fmla="*/ 2122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81"/>
                <a:gd name="T17" fmla="*/ 192 w 192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81">
                  <a:moveTo>
                    <a:pt x="192" y="381"/>
                  </a:moveTo>
                  <a:cubicBezTo>
                    <a:pt x="185" y="331"/>
                    <a:pt x="67" y="189"/>
                    <a:pt x="56" y="174"/>
                  </a:cubicBezTo>
                  <a:cubicBezTo>
                    <a:pt x="27" y="134"/>
                    <a:pt x="10" y="75"/>
                    <a:pt x="0" y="0"/>
                  </a:cubicBezTo>
                  <a:cubicBezTo>
                    <a:pt x="0" y="47"/>
                    <a:pt x="14" y="120"/>
                    <a:pt x="54" y="181"/>
                  </a:cubicBezTo>
                  <a:cubicBezTo>
                    <a:pt x="70" y="204"/>
                    <a:pt x="178" y="330"/>
                    <a:pt x="192" y="381"/>
                  </a:cubicBezTo>
                  <a:close/>
                </a:path>
              </a:pathLst>
            </a:custGeom>
            <a:solidFill>
              <a:srgbClr val="0088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8" name="Freeform 100"/>
            <p:cNvSpPr>
              <a:spLocks/>
            </p:cNvSpPr>
            <p:nvPr/>
          </p:nvSpPr>
          <p:spPr bwMode="auto">
            <a:xfrm>
              <a:off x="1387" y="2579"/>
              <a:ext cx="29" cy="125"/>
            </a:xfrm>
            <a:custGeom>
              <a:avLst/>
              <a:gdLst>
                <a:gd name="T0" fmla="*/ 152 w 22"/>
                <a:gd name="T1" fmla="*/ 0 h 98"/>
                <a:gd name="T2" fmla="*/ 49 w 22"/>
                <a:gd name="T3" fmla="*/ 537 h 98"/>
                <a:gd name="T4" fmla="*/ 152 w 22"/>
                <a:gd name="T5" fmla="*/ 0 h 98"/>
                <a:gd name="T6" fmla="*/ 0 60000 65536"/>
                <a:gd name="T7" fmla="*/ 0 60000 65536"/>
                <a:gd name="T8" fmla="*/ 0 60000 65536"/>
                <a:gd name="T9" fmla="*/ 0 w 22"/>
                <a:gd name="T10" fmla="*/ 0 h 98"/>
                <a:gd name="T11" fmla="*/ 22 w 22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98">
                  <a:moveTo>
                    <a:pt x="22" y="0"/>
                  </a:moveTo>
                  <a:cubicBezTo>
                    <a:pt x="13" y="18"/>
                    <a:pt x="5" y="70"/>
                    <a:pt x="7" y="98"/>
                  </a:cubicBezTo>
                  <a:cubicBezTo>
                    <a:pt x="0" y="69"/>
                    <a:pt x="4" y="30"/>
                    <a:pt x="22" y="0"/>
                  </a:cubicBezTo>
                  <a:close/>
                </a:path>
              </a:pathLst>
            </a:custGeom>
            <a:solidFill>
              <a:srgbClr val="0088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99" name="Freeform 101"/>
            <p:cNvSpPr>
              <a:spLocks noEditPoints="1"/>
            </p:cNvSpPr>
            <p:nvPr/>
          </p:nvSpPr>
          <p:spPr bwMode="auto">
            <a:xfrm>
              <a:off x="1231" y="2558"/>
              <a:ext cx="460" cy="1005"/>
            </a:xfrm>
            <a:custGeom>
              <a:avLst/>
              <a:gdLst>
                <a:gd name="T0" fmla="*/ 783 w 359"/>
                <a:gd name="T1" fmla="*/ 40 h 786"/>
                <a:gd name="T2" fmla="*/ 660 w 359"/>
                <a:gd name="T3" fmla="*/ 59 h 786"/>
                <a:gd name="T4" fmla="*/ 548 w 359"/>
                <a:gd name="T5" fmla="*/ 106 h 786"/>
                <a:gd name="T6" fmla="*/ 518 w 359"/>
                <a:gd name="T7" fmla="*/ 344 h 786"/>
                <a:gd name="T8" fmla="*/ 830 w 359"/>
                <a:gd name="T9" fmla="*/ 1959 h 786"/>
                <a:gd name="T10" fmla="*/ 702 w 359"/>
                <a:gd name="T11" fmla="*/ 2143 h 786"/>
                <a:gd name="T12" fmla="*/ 1734 w 359"/>
                <a:gd name="T13" fmla="*/ 3053 h 786"/>
                <a:gd name="T14" fmla="*/ 223 w 359"/>
                <a:gd name="T15" fmla="*/ 3128 h 786"/>
                <a:gd name="T16" fmla="*/ 1 w 359"/>
                <a:gd name="T17" fmla="*/ 2763 h 786"/>
                <a:gd name="T18" fmla="*/ 28 w 359"/>
                <a:gd name="T19" fmla="*/ 2868 h 786"/>
                <a:gd name="T20" fmla="*/ 163 w 359"/>
                <a:gd name="T21" fmla="*/ 3351 h 786"/>
                <a:gd name="T22" fmla="*/ 0 w 359"/>
                <a:gd name="T23" fmla="*/ 3414 h 786"/>
                <a:gd name="T24" fmla="*/ 159 w 359"/>
                <a:gd name="T25" fmla="*/ 3659 h 786"/>
                <a:gd name="T26" fmla="*/ 99 w 359"/>
                <a:gd name="T27" fmla="*/ 3814 h 786"/>
                <a:gd name="T28" fmla="*/ 1 w 359"/>
                <a:gd name="T29" fmla="*/ 3886 h 786"/>
                <a:gd name="T30" fmla="*/ 122 w 359"/>
                <a:gd name="T31" fmla="*/ 4074 h 786"/>
                <a:gd name="T32" fmla="*/ 60 w 359"/>
                <a:gd name="T33" fmla="*/ 4171 h 786"/>
                <a:gd name="T34" fmla="*/ 270 w 359"/>
                <a:gd name="T35" fmla="*/ 4135 h 786"/>
                <a:gd name="T36" fmla="*/ 316 w 359"/>
                <a:gd name="T37" fmla="*/ 4391 h 786"/>
                <a:gd name="T38" fmla="*/ 911 w 359"/>
                <a:gd name="T39" fmla="*/ 4156 h 786"/>
                <a:gd name="T40" fmla="*/ 1295 w 359"/>
                <a:gd name="T41" fmla="*/ 3954 h 786"/>
                <a:gd name="T42" fmla="*/ 1531 w 359"/>
                <a:gd name="T43" fmla="*/ 3966 h 786"/>
                <a:gd name="T44" fmla="*/ 1746 w 359"/>
                <a:gd name="T45" fmla="*/ 3827 h 786"/>
                <a:gd name="T46" fmla="*/ 1991 w 359"/>
                <a:gd name="T47" fmla="*/ 3386 h 786"/>
                <a:gd name="T48" fmla="*/ 1852 w 359"/>
                <a:gd name="T49" fmla="*/ 3106 h 786"/>
                <a:gd name="T50" fmla="*/ 751 w 359"/>
                <a:gd name="T51" fmla="*/ 817 h 786"/>
                <a:gd name="T52" fmla="*/ 1708 w 359"/>
                <a:gd name="T53" fmla="*/ 3243 h 786"/>
                <a:gd name="T54" fmla="*/ 1780 w 359"/>
                <a:gd name="T55" fmla="*/ 3264 h 786"/>
                <a:gd name="T56" fmla="*/ 404 w 359"/>
                <a:gd name="T57" fmla="*/ 3337 h 786"/>
                <a:gd name="T58" fmla="*/ 193 w 359"/>
                <a:gd name="T59" fmla="*/ 3633 h 786"/>
                <a:gd name="T60" fmla="*/ 391 w 359"/>
                <a:gd name="T61" fmla="*/ 3369 h 786"/>
                <a:gd name="T62" fmla="*/ 1708 w 359"/>
                <a:gd name="T63" fmla="*/ 3503 h 786"/>
                <a:gd name="T64" fmla="*/ 1517 w 359"/>
                <a:gd name="T65" fmla="*/ 3684 h 786"/>
                <a:gd name="T66" fmla="*/ 328 w 359"/>
                <a:gd name="T67" fmla="*/ 3697 h 786"/>
                <a:gd name="T68" fmla="*/ 911 w 359"/>
                <a:gd name="T69" fmla="*/ 4125 h 786"/>
                <a:gd name="T70" fmla="*/ 911 w 359"/>
                <a:gd name="T71" fmla="*/ 4125 h 786"/>
                <a:gd name="T72" fmla="*/ 1070 w 359"/>
                <a:gd name="T73" fmla="*/ 4037 h 786"/>
                <a:gd name="T74" fmla="*/ 1272 w 359"/>
                <a:gd name="T75" fmla="*/ 3937 h 786"/>
                <a:gd name="T76" fmla="*/ 852 w 359"/>
                <a:gd name="T77" fmla="*/ 4049 h 786"/>
                <a:gd name="T78" fmla="*/ 127 w 359"/>
                <a:gd name="T79" fmla="*/ 3838 h 786"/>
                <a:gd name="T80" fmla="*/ 1476 w 359"/>
                <a:gd name="T81" fmla="*/ 3730 h 786"/>
                <a:gd name="T82" fmla="*/ 1303 w 359"/>
                <a:gd name="T83" fmla="*/ 3877 h 786"/>
                <a:gd name="T84" fmla="*/ 1352 w 359"/>
                <a:gd name="T85" fmla="*/ 3997 h 786"/>
                <a:gd name="T86" fmla="*/ 1547 w 359"/>
                <a:gd name="T87" fmla="*/ 3750 h 786"/>
                <a:gd name="T88" fmla="*/ 1696 w 359"/>
                <a:gd name="T89" fmla="*/ 3855 h 786"/>
                <a:gd name="T90" fmla="*/ 1547 w 359"/>
                <a:gd name="T91" fmla="*/ 3933 h 786"/>
                <a:gd name="T92" fmla="*/ 1636 w 359"/>
                <a:gd name="T93" fmla="*/ 3829 h 786"/>
                <a:gd name="T94" fmla="*/ 1809 w 359"/>
                <a:gd name="T95" fmla="*/ 3659 h 786"/>
                <a:gd name="T96" fmla="*/ 1714 w 359"/>
                <a:gd name="T97" fmla="*/ 3810 h 786"/>
                <a:gd name="T98" fmla="*/ 1609 w 359"/>
                <a:gd name="T99" fmla="*/ 3691 h 786"/>
                <a:gd name="T100" fmla="*/ 1790 w 359"/>
                <a:gd name="T101" fmla="*/ 3482 h 786"/>
                <a:gd name="T102" fmla="*/ 1795 w 359"/>
                <a:gd name="T103" fmla="*/ 3422 h 786"/>
                <a:gd name="T104" fmla="*/ 1973 w 359"/>
                <a:gd name="T105" fmla="*/ 3351 h 786"/>
                <a:gd name="T106" fmla="*/ 1982 w 359"/>
                <a:gd name="T107" fmla="*/ 3556 h 786"/>
                <a:gd name="T108" fmla="*/ 1840 w 359"/>
                <a:gd name="T109" fmla="*/ 3608 h 786"/>
                <a:gd name="T110" fmla="*/ 1881 w 359"/>
                <a:gd name="T111" fmla="*/ 3482 h 786"/>
                <a:gd name="T112" fmla="*/ 1982 w 359"/>
                <a:gd name="T113" fmla="*/ 3556 h 7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9"/>
                <a:gd name="T172" fmla="*/ 0 h 786"/>
                <a:gd name="T173" fmla="*/ 359 w 359"/>
                <a:gd name="T174" fmla="*/ 786 h 7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9" h="786">
                  <a:moveTo>
                    <a:pt x="132" y="123"/>
                  </a:moveTo>
                  <a:cubicBezTo>
                    <a:pt x="131" y="60"/>
                    <a:pt x="143" y="13"/>
                    <a:pt x="158" y="0"/>
                  </a:cubicBezTo>
                  <a:cubicBezTo>
                    <a:pt x="152" y="3"/>
                    <a:pt x="144" y="5"/>
                    <a:pt x="137" y="7"/>
                  </a:cubicBezTo>
                  <a:cubicBezTo>
                    <a:pt x="133" y="12"/>
                    <a:pt x="129" y="17"/>
                    <a:pt x="127" y="18"/>
                  </a:cubicBezTo>
                  <a:cubicBezTo>
                    <a:pt x="125" y="18"/>
                    <a:pt x="124" y="14"/>
                    <a:pt x="124" y="9"/>
                  </a:cubicBezTo>
                  <a:cubicBezTo>
                    <a:pt x="121" y="9"/>
                    <a:pt x="118" y="10"/>
                    <a:pt x="116" y="10"/>
                  </a:cubicBezTo>
                  <a:cubicBezTo>
                    <a:pt x="114" y="10"/>
                    <a:pt x="111" y="9"/>
                    <a:pt x="109" y="9"/>
                  </a:cubicBezTo>
                  <a:cubicBezTo>
                    <a:pt x="108" y="14"/>
                    <a:pt x="107" y="18"/>
                    <a:pt x="104" y="20"/>
                  </a:cubicBezTo>
                  <a:cubicBezTo>
                    <a:pt x="102" y="21"/>
                    <a:pt x="100" y="20"/>
                    <a:pt x="97" y="19"/>
                  </a:cubicBezTo>
                  <a:cubicBezTo>
                    <a:pt x="96" y="20"/>
                    <a:pt x="94" y="21"/>
                    <a:pt x="93" y="22"/>
                  </a:cubicBezTo>
                  <a:cubicBezTo>
                    <a:pt x="88" y="25"/>
                    <a:pt x="84" y="26"/>
                    <a:pt x="79" y="27"/>
                  </a:cubicBezTo>
                  <a:cubicBezTo>
                    <a:pt x="85" y="34"/>
                    <a:pt x="91" y="44"/>
                    <a:pt x="91" y="61"/>
                  </a:cubicBezTo>
                  <a:cubicBezTo>
                    <a:pt x="91" y="74"/>
                    <a:pt x="91" y="93"/>
                    <a:pt x="92" y="115"/>
                  </a:cubicBezTo>
                  <a:cubicBezTo>
                    <a:pt x="94" y="149"/>
                    <a:pt x="108" y="238"/>
                    <a:pt x="127" y="289"/>
                  </a:cubicBezTo>
                  <a:cubicBezTo>
                    <a:pt x="137" y="313"/>
                    <a:pt x="148" y="337"/>
                    <a:pt x="146" y="350"/>
                  </a:cubicBezTo>
                  <a:cubicBezTo>
                    <a:pt x="145" y="358"/>
                    <a:pt x="138" y="369"/>
                    <a:pt x="93" y="375"/>
                  </a:cubicBezTo>
                  <a:cubicBezTo>
                    <a:pt x="97" y="378"/>
                    <a:pt x="101" y="382"/>
                    <a:pt x="104" y="386"/>
                  </a:cubicBezTo>
                  <a:cubicBezTo>
                    <a:pt x="107" y="383"/>
                    <a:pt x="115" y="382"/>
                    <a:pt x="124" y="383"/>
                  </a:cubicBezTo>
                  <a:cubicBezTo>
                    <a:pt x="140" y="379"/>
                    <a:pt x="150" y="373"/>
                    <a:pt x="159" y="364"/>
                  </a:cubicBezTo>
                  <a:cubicBezTo>
                    <a:pt x="164" y="358"/>
                    <a:pt x="169" y="362"/>
                    <a:pt x="171" y="364"/>
                  </a:cubicBezTo>
                  <a:cubicBezTo>
                    <a:pt x="180" y="375"/>
                    <a:pt x="299" y="509"/>
                    <a:pt x="306" y="547"/>
                  </a:cubicBezTo>
                  <a:cubicBezTo>
                    <a:pt x="308" y="560"/>
                    <a:pt x="305" y="569"/>
                    <a:pt x="297" y="575"/>
                  </a:cubicBezTo>
                  <a:cubicBezTo>
                    <a:pt x="270" y="596"/>
                    <a:pt x="191" y="581"/>
                    <a:pt x="129" y="555"/>
                  </a:cubicBezTo>
                  <a:cubicBezTo>
                    <a:pt x="84" y="536"/>
                    <a:pt x="54" y="545"/>
                    <a:pt x="40" y="560"/>
                  </a:cubicBezTo>
                  <a:cubicBezTo>
                    <a:pt x="30" y="558"/>
                    <a:pt x="14" y="527"/>
                    <a:pt x="12" y="512"/>
                  </a:cubicBezTo>
                  <a:cubicBezTo>
                    <a:pt x="11" y="500"/>
                    <a:pt x="9" y="491"/>
                    <a:pt x="4" y="489"/>
                  </a:cubicBezTo>
                  <a:cubicBezTo>
                    <a:pt x="3" y="491"/>
                    <a:pt x="2" y="493"/>
                    <a:pt x="1" y="495"/>
                  </a:cubicBezTo>
                  <a:cubicBezTo>
                    <a:pt x="1" y="495"/>
                    <a:pt x="1" y="495"/>
                    <a:pt x="1" y="495"/>
                  </a:cubicBezTo>
                  <a:cubicBezTo>
                    <a:pt x="1" y="495"/>
                    <a:pt x="1" y="495"/>
                    <a:pt x="1" y="495"/>
                  </a:cubicBezTo>
                  <a:cubicBezTo>
                    <a:pt x="3" y="497"/>
                    <a:pt x="4" y="507"/>
                    <a:pt x="5" y="513"/>
                  </a:cubicBezTo>
                  <a:cubicBezTo>
                    <a:pt x="7" y="529"/>
                    <a:pt x="23" y="561"/>
                    <a:pt x="35" y="566"/>
                  </a:cubicBezTo>
                  <a:cubicBezTo>
                    <a:pt x="29" y="576"/>
                    <a:pt x="28" y="588"/>
                    <a:pt x="33" y="598"/>
                  </a:cubicBezTo>
                  <a:cubicBezTo>
                    <a:pt x="32" y="598"/>
                    <a:pt x="30" y="599"/>
                    <a:pt x="29" y="600"/>
                  </a:cubicBezTo>
                  <a:cubicBezTo>
                    <a:pt x="27" y="601"/>
                    <a:pt x="26" y="603"/>
                    <a:pt x="25" y="604"/>
                  </a:cubicBezTo>
                  <a:cubicBezTo>
                    <a:pt x="19" y="605"/>
                    <a:pt x="9" y="606"/>
                    <a:pt x="0" y="607"/>
                  </a:cubicBezTo>
                  <a:cubicBezTo>
                    <a:pt x="0" y="608"/>
                    <a:pt x="0" y="609"/>
                    <a:pt x="0" y="611"/>
                  </a:cubicBezTo>
                  <a:cubicBezTo>
                    <a:pt x="6" y="610"/>
                    <a:pt x="13" y="609"/>
                    <a:pt x="22" y="609"/>
                  </a:cubicBezTo>
                  <a:cubicBezTo>
                    <a:pt x="20" y="612"/>
                    <a:pt x="19" y="617"/>
                    <a:pt x="19" y="622"/>
                  </a:cubicBezTo>
                  <a:cubicBezTo>
                    <a:pt x="18" y="635"/>
                    <a:pt x="21" y="646"/>
                    <a:pt x="28" y="655"/>
                  </a:cubicBezTo>
                  <a:cubicBezTo>
                    <a:pt x="31" y="658"/>
                    <a:pt x="35" y="661"/>
                    <a:pt x="39" y="664"/>
                  </a:cubicBezTo>
                  <a:cubicBezTo>
                    <a:pt x="41" y="664"/>
                    <a:pt x="41" y="667"/>
                    <a:pt x="39" y="668"/>
                  </a:cubicBezTo>
                  <a:cubicBezTo>
                    <a:pt x="30" y="672"/>
                    <a:pt x="23" y="677"/>
                    <a:pt x="18" y="683"/>
                  </a:cubicBezTo>
                  <a:cubicBezTo>
                    <a:pt x="15" y="686"/>
                    <a:pt x="13" y="689"/>
                    <a:pt x="12" y="692"/>
                  </a:cubicBezTo>
                  <a:cubicBezTo>
                    <a:pt x="8" y="692"/>
                    <a:pt x="4" y="692"/>
                    <a:pt x="0" y="691"/>
                  </a:cubicBezTo>
                  <a:cubicBezTo>
                    <a:pt x="0" y="692"/>
                    <a:pt x="0" y="694"/>
                    <a:pt x="1" y="695"/>
                  </a:cubicBezTo>
                  <a:cubicBezTo>
                    <a:pt x="4" y="696"/>
                    <a:pt x="7" y="696"/>
                    <a:pt x="10" y="696"/>
                  </a:cubicBezTo>
                  <a:cubicBezTo>
                    <a:pt x="9" y="702"/>
                    <a:pt x="9" y="707"/>
                    <a:pt x="10" y="714"/>
                  </a:cubicBezTo>
                  <a:cubicBezTo>
                    <a:pt x="12" y="720"/>
                    <a:pt x="15" y="725"/>
                    <a:pt x="21" y="729"/>
                  </a:cubicBezTo>
                  <a:cubicBezTo>
                    <a:pt x="17" y="734"/>
                    <a:pt x="17" y="734"/>
                    <a:pt x="17" y="734"/>
                  </a:cubicBezTo>
                  <a:cubicBezTo>
                    <a:pt x="14" y="737"/>
                    <a:pt x="12" y="740"/>
                    <a:pt x="9" y="743"/>
                  </a:cubicBezTo>
                  <a:cubicBezTo>
                    <a:pt x="10" y="744"/>
                    <a:pt x="11" y="745"/>
                    <a:pt x="11" y="746"/>
                  </a:cubicBezTo>
                  <a:cubicBezTo>
                    <a:pt x="14" y="743"/>
                    <a:pt x="17" y="740"/>
                    <a:pt x="20" y="737"/>
                  </a:cubicBezTo>
                  <a:cubicBezTo>
                    <a:pt x="25" y="731"/>
                    <a:pt x="25" y="731"/>
                    <a:pt x="25" y="731"/>
                  </a:cubicBezTo>
                  <a:cubicBezTo>
                    <a:pt x="31" y="735"/>
                    <a:pt x="38" y="738"/>
                    <a:pt x="48" y="740"/>
                  </a:cubicBezTo>
                  <a:cubicBezTo>
                    <a:pt x="54" y="741"/>
                    <a:pt x="60" y="742"/>
                    <a:pt x="66" y="742"/>
                  </a:cubicBezTo>
                  <a:cubicBezTo>
                    <a:pt x="62" y="750"/>
                    <a:pt x="54" y="767"/>
                    <a:pt x="52" y="783"/>
                  </a:cubicBezTo>
                  <a:cubicBezTo>
                    <a:pt x="53" y="784"/>
                    <a:pt x="55" y="785"/>
                    <a:pt x="56" y="786"/>
                  </a:cubicBezTo>
                  <a:cubicBezTo>
                    <a:pt x="57" y="768"/>
                    <a:pt x="66" y="750"/>
                    <a:pt x="71" y="742"/>
                  </a:cubicBezTo>
                  <a:cubicBezTo>
                    <a:pt x="94" y="743"/>
                    <a:pt x="122" y="740"/>
                    <a:pt x="151" y="732"/>
                  </a:cubicBezTo>
                  <a:cubicBezTo>
                    <a:pt x="152" y="741"/>
                    <a:pt x="157" y="743"/>
                    <a:pt x="161" y="744"/>
                  </a:cubicBezTo>
                  <a:cubicBezTo>
                    <a:pt x="169" y="745"/>
                    <a:pt x="179" y="737"/>
                    <a:pt x="186" y="728"/>
                  </a:cubicBezTo>
                  <a:cubicBezTo>
                    <a:pt x="188" y="730"/>
                    <a:pt x="192" y="731"/>
                    <a:pt x="198" y="731"/>
                  </a:cubicBezTo>
                  <a:cubicBezTo>
                    <a:pt x="212" y="730"/>
                    <a:pt x="223" y="720"/>
                    <a:pt x="229" y="708"/>
                  </a:cubicBezTo>
                  <a:cubicBezTo>
                    <a:pt x="230" y="714"/>
                    <a:pt x="233" y="717"/>
                    <a:pt x="235" y="719"/>
                  </a:cubicBezTo>
                  <a:cubicBezTo>
                    <a:pt x="240" y="724"/>
                    <a:pt x="247" y="724"/>
                    <a:pt x="256" y="722"/>
                  </a:cubicBezTo>
                  <a:cubicBezTo>
                    <a:pt x="262" y="720"/>
                    <a:pt x="267" y="716"/>
                    <a:pt x="270" y="710"/>
                  </a:cubicBezTo>
                  <a:cubicBezTo>
                    <a:pt x="274" y="713"/>
                    <a:pt x="280" y="713"/>
                    <a:pt x="285" y="711"/>
                  </a:cubicBezTo>
                  <a:cubicBezTo>
                    <a:pt x="294" y="708"/>
                    <a:pt x="303" y="699"/>
                    <a:pt x="306" y="686"/>
                  </a:cubicBezTo>
                  <a:cubicBezTo>
                    <a:pt x="307" y="686"/>
                    <a:pt x="307" y="685"/>
                    <a:pt x="308" y="685"/>
                  </a:cubicBezTo>
                  <a:cubicBezTo>
                    <a:pt x="313" y="682"/>
                    <a:pt x="318" y="675"/>
                    <a:pt x="321" y="667"/>
                  </a:cubicBezTo>
                  <a:cubicBezTo>
                    <a:pt x="338" y="663"/>
                    <a:pt x="350" y="652"/>
                    <a:pt x="355" y="637"/>
                  </a:cubicBezTo>
                  <a:cubicBezTo>
                    <a:pt x="359" y="626"/>
                    <a:pt x="357" y="614"/>
                    <a:pt x="351" y="606"/>
                  </a:cubicBezTo>
                  <a:cubicBezTo>
                    <a:pt x="352" y="605"/>
                    <a:pt x="352" y="603"/>
                    <a:pt x="353" y="601"/>
                  </a:cubicBezTo>
                  <a:cubicBezTo>
                    <a:pt x="354" y="592"/>
                    <a:pt x="351" y="578"/>
                    <a:pt x="327" y="561"/>
                  </a:cubicBezTo>
                  <a:cubicBezTo>
                    <a:pt x="327" y="560"/>
                    <a:pt x="327" y="558"/>
                    <a:pt x="326" y="556"/>
                  </a:cubicBezTo>
                  <a:cubicBezTo>
                    <a:pt x="319" y="506"/>
                    <a:pt x="202" y="359"/>
                    <a:pt x="191" y="344"/>
                  </a:cubicBezTo>
                  <a:cubicBezTo>
                    <a:pt x="162" y="304"/>
                    <a:pt x="145" y="245"/>
                    <a:pt x="136" y="169"/>
                  </a:cubicBezTo>
                  <a:cubicBezTo>
                    <a:pt x="135" y="161"/>
                    <a:pt x="134" y="154"/>
                    <a:pt x="133" y="146"/>
                  </a:cubicBezTo>
                  <a:moveTo>
                    <a:pt x="43" y="567"/>
                  </a:moveTo>
                  <a:cubicBezTo>
                    <a:pt x="54" y="552"/>
                    <a:pt x="82" y="543"/>
                    <a:pt x="126" y="561"/>
                  </a:cubicBezTo>
                  <a:cubicBezTo>
                    <a:pt x="189" y="588"/>
                    <a:pt x="272" y="604"/>
                    <a:pt x="301" y="580"/>
                  </a:cubicBezTo>
                  <a:cubicBezTo>
                    <a:pt x="306" y="576"/>
                    <a:pt x="310" y="572"/>
                    <a:pt x="311" y="566"/>
                  </a:cubicBezTo>
                  <a:cubicBezTo>
                    <a:pt x="312" y="564"/>
                    <a:pt x="315" y="564"/>
                    <a:pt x="315" y="565"/>
                  </a:cubicBezTo>
                  <a:cubicBezTo>
                    <a:pt x="315" y="571"/>
                    <a:pt x="315" y="578"/>
                    <a:pt x="314" y="585"/>
                  </a:cubicBezTo>
                  <a:cubicBezTo>
                    <a:pt x="314" y="594"/>
                    <a:pt x="308" y="602"/>
                    <a:pt x="306" y="604"/>
                  </a:cubicBezTo>
                  <a:cubicBezTo>
                    <a:pt x="262" y="642"/>
                    <a:pt x="185" y="623"/>
                    <a:pt x="121" y="608"/>
                  </a:cubicBezTo>
                  <a:cubicBezTo>
                    <a:pt x="103" y="603"/>
                    <a:pt x="85" y="599"/>
                    <a:pt x="71" y="597"/>
                  </a:cubicBezTo>
                  <a:cubicBezTo>
                    <a:pt x="58" y="595"/>
                    <a:pt x="48" y="594"/>
                    <a:pt x="40" y="595"/>
                  </a:cubicBezTo>
                  <a:cubicBezTo>
                    <a:pt x="35" y="587"/>
                    <a:pt x="36" y="576"/>
                    <a:pt x="43" y="567"/>
                  </a:cubicBezTo>
                  <a:close/>
                  <a:moveTo>
                    <a:pt x="34" y="650"/>
                  </a:moveTo>
                  <a:cubicBezTo>
                    <a:pt x="28" y="643"/>
                    <a:pt x="25" y="634"/>
                    <a:pt x="26" y="623"/>
                  </a:cubicBezTo>
                  <a:cubicBezTo>
                    <a:pt x="26" y="615"/>
                    <a:pt x="29" y="609"/>
                    <a:pt x="33" y="606"/>
                  </a:cubicBezTo>
                  <a:cubicBezTo>
                    <a:pt x="40" y="600"/>
                    <a:pt x="53" y="601"/>
                    <a:pt x="69" y="603"/>
                  </a:cubicBezTo>
                  <a:cubicBezTo>
                    <a:pt x="84" y="606"/>
                    <a:pt x="101" y="610"/>
                    <a:pt x="120" y="614"/>
                  </a:cubicBezTo>
                  <a:cubicBezTo>
                    <a:pt x="179" y="629"/>
                    <a:pt x="250" y="646"/>
                    <a:pt x="297" y="619"/>
                  </a:cubicBezTo>
                  <a:cubicBezTo>
                    <a:pt x="301" y="616"/>
                    <a:pt x="305" y="619"/>
                    <a:pt x="301" y="627"/>
                  </a:cubicBezTo>
                  <a:cubicBezTo>
                    <a:pt x="298" y="631"/>
                    <a:pt x="296" y="636"/>
                    <a:pt x="293" y="639"/>
                  </a:cubicBezTo>
                  <a:cubicBezTo>
                    <a:pt x="290" y="644"/>
                    <a:pt x="287" y="648"/>
                    <a:pt x="283" y="652"/>
                  </a:cubicBezTo>
                  <a:cubicBezTo>
                    <a:pt x="279" y="656"/>
                    <a:pt x="272" y="658"/>
                    <a:pt x="268" y="659"/>
                  </a:cubicBezTo>
                  <a:cubicBezTo>
                    <a:pt x="239" y="663"/>
                    <a:pt x="175" y="664"/>
                    <a:pt x="138" y="661"/>
                  </a:cubicBezTo>
                  <a:cubicBezTo>
                    <a:pt x="101" y="658"/>
                    <a:pt x="101" y="658"/>
                    <a:pt x="101" y="658"/>
                  </a:cubicBezTo>
                  <a:cubicBezTo>
                    <a:pt x="87" y="657"/>
                    <a:pt x="72" y="658"/>
                    <a:pt x="58" y="662"/>
                  </a:cubicBezTo>
                  <a:cubicBezTo>
                    <a:pt x="58" y="662"/>
                    <a:pt x="58" y="662"/>
                    <a:pt x="58" y="662"/>
                  </a:cubicBezTo>
                  <a:cubicBezTo>
                    <a:pt x="48" y="661"/>
                    <a:pt x="39" y="657"/>
                    <a:pt x="34" y="650"/>
                  </a:cubicBezTo>
                  <a:close/>
                  <a:moveTo>
                    <a:pt x="161" y="738"/>
                  </a:moveTo>
                  <a:cubicBezTo>
                    <a:pt x="158" y="738"/>
                    <a:pt x="156" y="735"/>
                    <a:pt x="156" y="731"/>
                  </a:cubicBezTo>
                  <a:cubicBezTo>
                    <a:pt x="165" y="729"/>
                    <a:pt x="174" y="726"/>
                    <a:pt x="183" y="722"/>
                  </a:cubicBezTo>
                  <a:cubicBezTo>
                    <a:pt x="178" y="731"/>
                    <a:pt x="168" y="739"/>
                    <a:pt x="161" y="738"/>
                  </a:cubicBezTo>
                  <a:close/>
                  <a:moveTo>
                    <a:pt x="225" y="705"/>
                  </a:moveTo>
                  <a:cubicBezTo>
                    <a:pt x="220" y="716"/>
                    <a:pt x="210" y="725"/>
                    <a:pt x="197" y="725"/>
                  </a:cubicBezTo>
                  <a:cubicBezTo>
                    <a:pt x="191" y="726"/>
                    <a:pt x="189" y="724"/>
                    <a:pt x="189" y="723"/>
                  </a:cubicBezTo>
                  <a:cubicBezTo>
                    <a:pt x="189" y="723"/>
                    <a:pt x="189" y="723"/>
                    <a:pt x="189" y="723"/>
                  </a:cubicBezTo>
                  <a:cubicBezTo>
                    <a:pt x="189" y="722"/>
                    <a:pt x="190" y="721"/>
                    <a:pt x="190" y="720"/>
                  </a:cubicBezTo>
                  <a:cubicBezTo>
                    <a:pt x="202" y="715"/>
                    <a:pt x="213" y="710"/>
                    <a:pt x="224" y="705"/>
                  </a:cubicBezTo>
                  <a:cubicBezTo>
                    <a:pt x="225" y="704"/>
                    <a:pt x="226" y="705"/>
                    <a:pt x="225" y="705"/>
                  </a:cubicBezTo>
                  <a:close/>
                  <a:moveTo>
                    <a:pt x="156" y="724"/>
                  </a:moveTo>
                  <a:cubicBezTo>
                    <a:pt x="155" y="724"/>
                    <a:pt x="152" y="725"/>
                    <a:pt x="151" y="725"/>
                  </a:cubicBezTo>
                  <a:cubicBezTo>
                    <a:pt x="112" y="735"/>
                    <a:pt x="75" y="738"/>
                    <a:pt x="49" y="733"/>
                  </a:cubicBezTo>
                  <a:cubicBezTo>
                    <a:pt x="36" y="730"/>
                    <a:pt x="20" y="725"/>
                    <a:pt x="17" y="712"/>
                  </a:cubicBezTo>
                  <a:cubicBezTo>
                    <a:pt x="15" y="703"/>
                    <a:pt x="17" y="694"/>
                    <a:pt x="23" y="687"/>
                  </a:cubicBezTo>
                  <a:cubicBezTo>
                    <a:pt x="38" y="670"/>
                    <a:pt x="74" y="663"/>
                    <a:pt x="101" y="665"/>
                  </a:cubicBezTo>
                  <a:cubicBezTo>
                    <a:pt x="137" y="668"/>
                    <a:pt x="137" y="668"/>
                    <a:pt x="137" y="668"/>
                  </a:cubicBezTo>
                  <a:cubicBezTo>
                    <a:pt x="173" y="671"/>
                    <a:pt x="229" y="670"/>
                    <a:pt x="261" y="667"/>
                  </a:cubicBezTo>
                  <a:cubicBezTo>
                    <a:pt x="264" y="666"/>
                    <a:pt x="265" y="669"/>
                    <a:pt x="263" y="671"/>
                  </a:cubicBezTo>
                  <a:cubicBezTo>
                    <a:pt x="255" y="678"/>
                    <a:pt x="246" y="684"/>
                    <a:pt x="237" y="689"/>
                  </a:cubicBezTo>
                  <a:cubicBezTo>
                    <a:pt x="236" y="690"/>
                    <a:pt x="232" y="693"/>
                    <a:pt x="230" y="694"/>
                  </a:cubicBezTo>
                  <a:cubicBezTo>
                    <a:pt x="226" y="696"/>
                    <a:pt x="181" y="717"/>
                    <a:pt x="156" y="724"/>
                  </a:cubicBezTo>
                  <a:close/>
                  <a:moveTo>
                    <a:pt x="255" y="717"/>
                  </a:moveTo>
                  <a:cubicBezTo>
                    <a:pt x="248" y="719"/>
                    <a:pt x="242" y="718"/>
                    <a:pt x="238" y="715"/>
                  </a:cubicBezTo>
                  <a:cubicBezTo>
                    <a:pt x="235" y="713"/>
                    <a:pt x="234" y="708"/>
                    <a:pt x="234" y="702"/>
                  </a:cubicBezTo>
                  <a:cubicBezTo>
                    <a:pt x="234" y="700"/>
                    <a:pt x="236" y="698"/>
                    <a:pt x="237" y="697"/>
                  </a:cubicBezTo>
                  <a:cubicBezTo>
                    <a:pt x="250" y="690"/>
                    <a:pt x="262" y="681"/>
                    <a:pt x="273" y="671"/>
                  </a:cubicBezTo>
                  <a:cubicBezTo>
                    <a:pt x="274" y="671"/>
                    <a:pt x="276" y="671"/>
                    <a:pt x="275" y="672"/>
                  </a:cubicBezTo>
                  <a:cubicBezTo>
                    <a:pt x="274" y="691"/>
                    <a:pt x="267" y="713"/>
                    <a:pt x="255" y="717"/>
                  </a:cubicBezTo>
                  <a:close/>
                  <a:moveTo>
                    <a:pt x="299" y="690"/>
                  </a:moveTo>
                  <a:cubicBezTo>
                    <a:pt x="296" y="699"/>
                    <a:pt x="289" y="704"/>
                    <a:pt x="284" y="706"/>
                  </a:cubicBezTo>
                  <a:cubicBezTo>
                    <a:pt x="281" y="707"/>
                    <a:pt x="278" y="708"/>
                    <a:pt x="275" y="707"/>
                  </a:cubicBezTo>
                  <a:cubicBezTo>
                    <a:pt x="273" y="706"/>
                    <a:pt x="273" y="705"/>
                    <a:pt x="273" y="704"/>
                  </a:cubicBezTo>
                  <a:cubicBezTo>
                    <a:pt x="277" y="697"/>
                    <a:pt x="279" y="688"/>
                    <a:pt x="280" y="680"/>
                  </a:cubicBezTo>
                  <a:cubicBezTo>
                    <a:pt x="280" y="679"/>
                    <a:pt x="281" y="679"/>
                    <a:pt x="281" y="680"/>
                  </a:cubicBezTo>
                  <a:cubicBezTo>
                    <a:pt x="283" y="683"/>
                    <a:pt x="286" y="685"/>
                    <a:pt x="289" y="686"/>
                  </a:cubicBezTo>
                  <a:cubicBezTo>
                    <a:pt x="292" y="688"/>
                    <a:pt x="295" y="688"/>
                    <a:pt x="299" y="688"/>
                  </a:cubicBezTo>
                  <a:cubicBezTo>
                    <a:pt x="299" y="688"/>
                    <a:pt x="300" y="689"/>
                    <a:pt x="299" y="690"/>
                  </a:cubicBezTo>
                  <a:close/>
                  <a:moveTo>
                    <a:pt x="319" y="655"/>
                  </a:moveTo>
                  <a:cubicBezTo>
                    <a:pt x="317" y="667"/>
                    <a:pt x="311" y="677"/>
                    <a:pt x="306" y="681"/>
                  </a:cubicBezTo>
                  <a:cubicBezTo>
                    <a:pt x="306" y="681"/>
                    <a:pt x="306" y="681"/>
                    <a:pt x="306" y="681"/>
                  </a:cubicBezTo>
                  <a:cubicBezTo>
                    <a:pt x="304" y="681"/>
                    <a:pt x="304" y="682"/>
                    <a:pt x="302" y="682"/>
                  </a:cubicBezTo>
                  <a:cubicBezTo>
                    <a:pt x="298" y="683"/>
                    <a:pt x="294" y="683"/>
                    <a:pt x="291" y="682"/>
                  </a:cubicBezTo>
                  <a:cubicBezTo>
                    <a:pt x="287" y="680"/>
                    <a:pt x="283" y="675"/>
                    <a:pt x="282" y="668"/>
                  </a:cubicBezTo>
                  <a:cubicBezTo>
                    <a:pt x="281" y="667"/>
                    <a:pt x="281" y="663"/>
                    <a:pt x="284" y="661"/>
                  </a:cubicBezTo>
                  <a:cubicBezTo>
                    <a:pt x="289" y="655"/>
                    <a:pt x="294" y="649"/>
                    <a:pt x="299" y="643"/>
                  </a:cubicBezTo>
                  <a:cubicBezTo>
                    <a:pt x="303" y="637"/>
                    <a:pt x="308" y="630"/>
                    <a:pt x="311" y="624"/>
                  </a:cubicBezTo>
                  <a:cubicBezTo>
                    <a:pt x="313" y="621"/>
                    <a:pt x="315" y="622"/>
                    <a:pt x="315" y="623"/>
                  </a:cubicBezTo>
                  <a:cubicBezTo>
                    <a:pt x="320" y="631"/>
                    <a:pt x="321" y="643"/>
                    <a:pt x="319" y="655"/>
                  </a:cubicBezTo>
                  <a:close/>
                  <a:moveTo>
                    <a:pt x="318" y="617"/>
                  </a:moveTo>
                  <a:cubicBezTo>
                    <a:pt x="316" y="616"/>
                    <a:pt x="317" y="613"/>
                    <a:pt x="317" y="612"/>
                  </a:cubicBezTo>
                  <a:cubicBezTo>
                    <a:pt x="324" y="598"/>
                    <a:pt x="328" y="584"/>
                    <a:pt x="328" y="571"/>
                  </a:cubicBezTo>
                  <a:cubicBezTo>
                    <a:pt x="327" y="569"/>
                    <a:pt x="329" y="569"/>
                    <a:pt x="330" y="570"/>
                  </a:cubicBezTo>
                  <a:cubicBezTo>
                    <a:pt x="343" y="580"/>
                    <a:pt x="349" y="591"/>
                    <a:pt x="348" y="600"/>
                  </a:cubicBezTo>
                  <a:cubicBezTo>
                    <a:pt x="346" y="610"/>
                    <a:pt x="338" y="616"/>
                    <a:pt x="331" y="618"/>
                  </a:cubicBezTo>
                  <a:cubicBezTo>
                    <a:pt x="326" y="619"/>
                    <a:pt x="322" y="619"/>
                    <a:pt x="318" y="617"/>
                  </a:cubicBezTo>
                  <a:close/>
                  <a:moveTo>
                    <a:pt x="350" y="636"/>
                  </a:moveTo>
                  <a:cubicBezTo>
                    <a:pt x="346" y="648"/>
                    <a:pt x="336" y="657"/>
                    <a:pt x="323" y="661"/>
                  </a:cubicBezTo>
                  <a:cubicBezTo>
                    <a:pt x="323" y="659"/>
                    <a:pt x="324" y="657"/>
                    <a:pt x="324" y="656"/>
                  </a:cubicBezTo>
                  <a:cubicBezTo>
                    <a:pt x="325" y="652"/>
                    <a:pt x="325" y="649"/>
                    <a:pt x="325" y="646"/>
                  </a:cubicBezTo>
                  <a:cubicBezTo>
                    <a:pt x="326" y="638"/>
                    <a:pt x="324" y="631"/>
                    <a:pt x="322" y="625"/>
                  </a:cubicBezTo>
                  <a:cubicBezTo>
                    <a:pt x="322" y="625"/>
                    <a:pt x="323" y="624"/>
                    <a:pt x="324" y="624"/>
                  </a:cubicBezTo>
                  <a:cubicBezTo>
                    <a:pt x="326" y="624"/>
                    <a:pt x="329" y="624"/>
                    <a:pt x="332" y="623"/>
                  </a:cubicBezTo>
                  <a:cubicBezTo>
                    <a:pt x="338" y="621"/>
                    <a:pt x="343" y="618"/>
                    <a:pt x="347" y="613"/>
                  </a:cubicBezTo>
                  <a:cubicBezTo>
                    <a:pt x="348" y="613"/>
                    <a:pt x="349" y="612"/>
                    <a:pt x="350" y="613"/>
                  </a:cubicBezTo>
                  <a:cubicBezTo>
                    <a:pt x="352" y="619"/>
                    <a:pt x="353" y="628"/>
                    <a:pt x="350" y="636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0" name="Freeform 102"/>
            <p:cNvSpPr>
              <a:spLocks noEditPoints="1"/>
            </p:cNvSpPr>
            <p:nvPr/>
          </p:nvSpPr>
          <p:spPr bwMode="auto">
            <a:xfrm>
              <a:off x="1363" y="2687"/>
              <a:ext cx="452" cy="1247"/>
            </a:xfrm>
            <a:custGeom>
              <a:avLst/>
              <a:gdLst>
                <a:gd name="T0" fmla="*/ 410 w 353"/>
                <a:gd name="T1" fmla="*/ 358 h 975"/>
                <a:gd name="T2" fmla="*/ 1364 w 353"/>
                <a:gd name="T3" fmla="*/ 3531 h 975"/>
                <a:gd name="T4" fmla="*/ 320 w 353"/>
                <a:gd name="T5" fmla="*/ 4469 h 975"/>
                <a:gd name="T6" fmla="*/ 405 w 353"/>
                <a:gd name="T7" fmla="*/ 5083 h 975"/>
                <a:gd name="T8" fmla="*/ 403 w 353"/>
                <a:gd name="T9" fmla="*/ 5254 h 975"/>
                <a:gd name="T10" fmla="*/ 403 w 353"/>
                <a:gd name="T11" fmla="*/ 5459 h 975"/>
                <a:gd name="T12" fmla="*/ 480 w 353"/>
                <a:gd name="T13" fmla="*/ 5431 h 975"/>
                <a:gd name="T14" fmla="*/ 428 w 353"/>
                <a:gd name="T15" fmla="*/ 4956 h 975"/>
                <a:gd name="T16" fmla="*/ 659 w 353"/>
                <a:gd name="T17" fmla="*/ 5240 h 975"/>
                <a:gd name="T18" fmla="*/ 747 w 353"/>
                <a:gd name="T19" fmla="*/ 4994 h 975"/>
                <a:gd name="T20" fmla="*/ 462 w 353"/>
                <a:gd name="T21" fmla="*/ 4941 h 975"/>
                <a:gd name="T22" fmla="*/ 987 w 353"/>
                <a:gd name="T23" fmla="*/ 3856 h 975"/>
                <a:gd name="T24" fmla="*/ 1101 w 353"/>
                <a:gd name="T25" fmla="*/ 3952 h 975"/>
                <a:gd name="T26" fmla="*/ 892 w 353"/>
                <a:gd name="T27" fmla="*/ 4159 h 975"/>
                <a:gd name="T28" fmla="*/ 1094 w 353"/>
                <a:gd name="T29" fmla="*/ 4011 h 975"/>
                <a:gd name="T30" fmla="*/ 1206 w 353"/>
                <a:gd name="T31" fmla="*/ 4171 h 975"/>
                <a:gd name="T32" fmla="*/ 1286 w 353"/>
                <a:gd name="T33" fmla="*/ 4317 h 975"/>
                <a:gd name="T34" fmla="*/ 1348 w 353"/>
                <a:gd name="T35" fmla="*/ 4146 h 975"/>
                <a:gd name="T36" fmla="*/ 1446 w 353"/>
                <a:gd name="T37" fmla="*/ 4051 h 975"/>
                <a:gd name="T38" fmla="*/ 1572 w 353"/>
                <a:gd name="T39" fmla="*/ 4378 h 975"/>
                <a:gd name="T40" fmla="*/ 1597 w 353"/>
                <a:gd name="T41" fmla="*/ 4392 h 975"/>
                <a:gd name="T42" fmla="*/ 1764 w 353"/>
                <a:gd name="T43" fmla="*/ 4011 h 975"/>
                <a:gd name="T44" fmla="*/ 1936 w 353"/>
                <a:gd name="T45" fmla="*/ 4065 h 975"/>
                <a:gd name="T46" fmla="*/ 1776 w 353"/>
                <a:gd name="T47" fmla="*/ 3839 h 975"/>
                <a:gd name="T48" fmla="*/ 1805 w 353"/>
                <a:gd name="T49" fmla="*/ 3530 h 975"/>
                <a:gd name="T50" fmla="*/ 1977 w 353"/>
                <a:gd name="T51" fmla="*/ 3548 h 975"/>
                <a:gd name="T52" fmla="*/ 1794 w 353"/>
                <a:gd name="T53" fmla="*/ 3264 h 975"/>
                <a:gd name="T54" fmla="*/ 1887 w 353"/>
                <a:gd name="T55" fmla="*/ 3226 h 975"/>
                <a:gd name="T56" fmla="*/ 1790 w 353"/>
                <a:gd name="T57" fmla="*/ 3205 h 975"/>
                <a:gd name="T58" fmla="*/ 1834 w 353"/>
                <a:gd name="T59" fmla="*/ 2954 h 975"/>
                <a:gd name="T60" fmla="*/ 1766 w 353"/>
                <a:gd name="T61" fmla="*/ 2934 h 975"/>
                <a:gd name="T62" fmla="*/ 1747 w 353"/>
                <a:gd name="T63" fmla="*/ 2573 h 975"/>
                <a:gd name="T64" fmla="*/ 1795 w 353"/>
                <a:gd name="T65" fmla="*/ 2549 h 975"/>
                <a:gd name="T66" fmla="*/ 1697 w 353"/>
                <a:gd name="T67" fmla="*/ 2310 h 975"/>
                <a:gd name="T68" fmla="*/ 1805 w 353"/>
                <a:gd name="T69" fmla="*/ 1725 h 975"/>
                <a:gd name="T70" fmla="*/ 1744 w 353"/>
                <a:gd name="T71" fmla="*/ 2151 h 975"/>
                <a:gd name="T72" fmla="*/ 1556 w 353"/>
                <a:gd name="T73" fmla="*/ 2270 h 975"/>
                <a:gd name="T74" fmla="*/ 592 w 353"/>
                <a:gd name="T75" fmla="*/ 344 h 975"/>
                <a:gd name="T76" fmla="*/ 813 w 353"/>
                <a:gd name="T77" fmla="*/ 240 h 975"/>
                <a:gd name="T78" fmla="*/ 626 w 353"/>
                <a:gd name="T79" fmla="*/ 257 h 975"/>
                <a:gd name="T80" fmla="*/ 99 w 353"/>
                <a:gd name="T81" fmla="*/ 0 h 975"/>
                <a:gd name="T82" fmla="*/ 1402 w 353"/>
                <a:gd name="T83" fmla="*/ 3998 h 975"/>
                <a:gd name="T84" fmla="*/ 1227 w 353"/>
                <a:gd name="T85" fmla="*/ 4126 h 975"/>
                <a:gd name="T86" fmla="*/ 1304 w 353"/>
                <a:gd name="T87" fmla="*/ 3654 h 975"/>
                <a:gd name="T88" fmla="*/ 1466 w 353"/>
                <a:gd name="T89" fmla="*/ 3517 h 975"/>
                <a:gd name="T90" fmla="*/ 1715 w 353"/>
                <a:gd name="T91" fmla="*/ 3989 h 975"/>
                <a:gd name="T92" fmla="*/ 1475 w 353"/>
                <a:gd name="T93" fmla="*/ 3933 h 975"/>
                <a:gd name="T94" fmla="*/ 1475 w 353"/>
                <a:gd name="T95" fmla="*/ 3910 h 975"/>
                <a:gd name="T96" fmla="*/ 1512 w 353"/>
                <a:gd name="T97" fmla="*/ 3315 h 975"/>
                <a:gd name="T98" fmla="*/ 1543 w 353"/>
                <a:gd name="T99" fmla="*/ 3268 h 975"/>
                <a:gd name="T100" fmla="*/ 1715 w 353"/>
                <a:gd name="T101" fmla="*/ 3989 h 975"/>
                <a:gd name="T102" fmla="*/ 1648 w 353"/>
                <a:gd name="T103" fmla="*/ 3407 h 975"/>
                <a:gd name="T104" fmla="*/ 1567 w 353"/>
                <a:gd name="T105" fmla="*/ 2404 h 975"/>
                <a:gd name="T106" fmla="*/ 1656 w 353"/>
                <a:gd name="T107" fmla="*/ 2341 h 975"/>
                <a:gd name="T108" fmla="*/ 1715 w 353"/>
                <a:gd name="T109" fmla="*/ 2792 h 975"/>
                <a:gd name="T110" fmla="*/ 1766 w 353"/>
                <a:gd name="T111" fmla="*/ 3435 h 975"/>
                <a:gd name="T112" fmla="*/ 1715 w 353"/>
                <a:gd name="T113" fmla="*/ 3584 h 9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3"/>
                <a:gd name="T172" fmla="*/ 0 h 975"/>
                <a:gd name="T173" fmla="*/ 353 w 353"/>
                <a:gd name="T174" fmla="*/ 975 h 9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3" h="975">
                  <a:moveTo>
                    <a:pt x="0" y="6"/>
                  </a:moveTo>
                  <a:cubicBezTo>
                    <a:pt x="8" y="39"/>
                    <a:pt x="19" y="40"/>
                    <a:pt x="73" y="64"/>
                  </a:cubicBezTo>
                  <a:cubicBezTo>
                    <a:pt x="128" y="88"/>
                    <a:pt x="311" y="208"/>
                    <a:pt x="253" y="610"/>
                  </a:cubicBezTo>
                  <a:cubicBezTo>
                    <a:pt x="253" y="611"/>
                    <a:pt x="247" y="625"/>
                    <a:pt x="242" y="631"/>
                  </a:cubicBezTo>
                  <a:cubicBezTo>
                    <a:pt x="227" y="650"/>
                    <a:pt x="199" y="665"/>
                    <a:pt x="171" y="682"/>
                  </a:cubicBezTo>
                  <a:cubicBezTo>
                    <a:pt x="121" y="710"/>
                    <a:pt x="64" y="743"/>
                    <a:pt x="57" y="798"/>
                  </a:cubicBezTo>
                  <a:cubicBezTo>
                    <a:pt x="54" y="842"/>
                    <a:pt x="70" y="879"/>
                    <a:pt x="70" y="879"/>
                  </a:cubicBezTo>
                  <a:cubicBezTo>
                    <a:pt x="72" y="886"/>
                    <a:pt x="72" y="896"/>
                    <a:pt x="72" y="908"/>
                  </a:cubicBezTo>
                  <a:cubicBezTo>
                    <a:pt x="71" y="914"/>
                    <a:pt x="71" y="921"/>
                    <a:pt x="71" y="928"/>
                  </a:cubicBezTo>
                  <a:cubicBezTo>
                    <a:pt x="71" y="930"/>
                    <a:pt x="71" y="935"/>
                    <a:pt x="71" y="938"/>
                  </a:cubicBezTo>
                  <a:cubicBezTo>
                    <a:pt x="71" y="941"/>
                    <a:pt x="70" y="945"/>
                    <a:pt x="70" y="946"/>
                  </a:cubicBezTo>
                  <a:cubicBezTo>
                    <a:pt x="67" y="954"/>
                    <a:pt x="66" y="962"/>
                    <a:pt x="71" y="975"/>
                  </a:cubicBezTo>
                  <a:cubicBezTo>
                    <a:pt x="67" y="964"/>
                    <a:pt x="71" y="954"/>
                    <a:pt x="73" y="946"/>
                  </a:cubicBezTo>
                  <a:cubicBezTo>
                    <a:pt x="75" y="955"/>
                    <a:pt x="79" y="963"/>
                    <a:pt x="85" y="970"/>
                  </a:cubicBezTo>
                  <a:cubicBezTo>
                    <a:pt x="72" y="952"/>
                    <a:pt x="75" y="928"/>
                    <a:pt x="76" y="908"/>
                  </a:cubicBezTo>
                  <a:cubicBezTo>
                    <a:pt x="76" y="899"/>
                    <a:pt x="77" y="892"/>
                    <a:pt x="76" y="885"/>
                  </a:cubicBezTo>
                  <a:cubicBezTo>
                    <a:pt x="77" y="886"/>
                    <a:pt x="78" y="886"/>
                    <a:pt x="80" y="887"/>
                  </a:cubicBezTo>
                  <a:cubicBezTo>
                    <a:pt x="100" y="900"/>
                    <a:pt x="116" y="911"/>
                    <a:pt x="116" y="936"/>
                  </a:cubicBezTo>
                  <a:cubicBezTo>
                    <a:pt x="116" y="920"/>
                    <a:pt x="112" y="909"/>
                    <a:pt x="103" y="900"/>
                  </a:cubicBezTo>
                  <a:cubicBezTo>
                    <a:pt x="112" y="902"/>
                    <a:pt x="122" y="902"/>
                    <a:pt x="132" y="892"/>
                  </a:cubicBezTo>
                  <a:cubicBezTo>
                    <a:pt x="122" y="902"/>
                    <a:pt x="105" y="897"/>
                    <a:pt x="100" y="895"/>
                  </a:cubicBezTo>
                  <a:cubicBezTo>
                    <a:pt x="96" y="893"/>
                    <a:pt x="88" y="886"/>
                    <a:pt x="82" y="882"/>
                  </a:cubicBezTo>
                  <a:cubicBezTo>
                    <a:pt x="65" y="871"/>
                    <a:pt x="64" y="835"/>
                    <a:pt x="65" y="799"/>
                  </a:cubicBezTo>
                  <a:cubicBezTo>
                    <a:pt x="71" y="748"/>
                    <a:pt x="124" y="718"/>
                    <a:pt x="175" y="689"/>
                  </a:cubicBezTo>
                  <a:cubicBezTo>
                    <a:pt x="188" y="681"/>
                    <a:pt x="200" y="674"/>
                    <a:pt x="212" y="666"/>
                  </a:cubicBezTo>
                  <a:cubicBezTo>
                    <a:pt x="203" y="681"/>
                    <a:pt x="197" y="694"/>
                    <a:pt x="195" y="706"/>
                  </a:cubicBezTo>
                  <a:cubicBezTo>
                    <a:pt x="183" y="731"/>
                    <a:pt x="173" y="741"/>
                    <a:pt x="160" y="742"/>
                  </a:cubicBezTo>
                  <a:cubicBezTo>
                    <a:pt x="159" y="742"/>
                    <a:pt x="158" y="742"/>
                    <a:pt x="158" y="743"/>
                  </a:cubicBezTo>
                  <a:cubicBezTo>
                    <a:pt x="161" y="743"/>
                    <a:pt x="163" y="744"/>
                    <a:pt x="166" y="745"/>
                  </a:cubicBezTo>
                  <a:cubicBezTo>
                    <a:pt x="176" y="742"/>
                    <a:pt x="185" y="733"/>
                    <a:pt x="194" y="716"/>
                  </a:cubicBezTo>
                  <a:cubicBezTo>
                    <a:pt x="194" y="719"/>
                    <a:pt x="195" y="722"/>
                    <a:pt x="196" y="725"/>
                  </a:cubicBezTo>
                  <a:cubicBezTo>
                    <a:pt x="198" y="734"/>
                    <a:pt x="205" y="741"/>
                    <a:pt x="214" y="745"/>
                  </a:cubicBezTo>
                  <a:cubicBezTo>
                    <a:pt x="220" y="747"/>
                    <a:pt x="226" y="747"/>
                    <a:pt x="232" y="745"/>
                  </a:cubicBezTo>
                  <a:cubicBezTo>
                    <a:pt x="228" y="755"/>
                    <a:pt x="226" y="764"/>
                    <a:pt x="227" y="771"/>
                  </a:cubicBezTo>
                  <a:cubicBezTo>
                    <a:pt x="228" y="772"/>
                    <a:pt x="230" y="772"/>
                    <a:pt x="231" y="772"/>
                  </a:cubicBezTo>
                  <a:cubicBezTo>
                    <a:pt x="229" y="765"/>
                    <a:pt x="232" y="754"/>
                    <a:pt x="238" y="741"/>
                  </a:cubicBezTo>
                  <a:cubicBezTo>
                    <a:pt x="244" y="737"/>
                    <a:pt x="249" y="731"/>
                    <a:pt x="252" y="724"/>
                  </a:cubicBezTo>
                  <a:cubicBezTo>
                    <a:pt x="253" y="722"/>
                    <a:pt x="256" y="723"/>
                    <a:pt x="256" y="724"/>
                  </a:cubicBezTo>
                  <a:cubicBezTo>
                    <a:pt x="259" y="737"/>
                    <a:pt x="265" y="745"/>
                    <a:pt x="272" y="749"/>
                  </a:cubicBezTo>
                  <a:cubicBezTo>
                    <a:pt x="279" y="760"/>
                    <a:pt x="279" y="773"/>
                    <a:pt x="279" y="782"/>
                  </a:cubicBezTo>
                  <a:cubicBezTo>
                    <a:pt x="280" y="783"/>
                    <a:pt x="282" y="784"/>
                    <a:pt x="283" y="784"/>
                  </a:cubicBezTo>
                  <a:cubicBezTo>
                    <a:pt x="283" y="784"/>
                    <a:pt x="283" y="784"/>
                    <a:pt x="283" y="784"/>
                  </a:cubicBezTo>
                  <a:cubicBezTo>
                    <a:pt x="283" y="776"/>
                    <a:pt x="283" y="763"/>
                    <a:pt x="278" y="751"/>
                  </a:cubicBezTo>
                  <a:cubicBezTo>
                    <a:pt x="288" y="752"/>
                    <a:pt x="303" y="744"/>
                    <a:pt x="312" y="716"/>
                  </a:cubicBezTo>
                  <a:cubicBezTo>
                    <a:pt x="314" y="709"/>
                    <a:pt x="315" y="702"/>
                    <a:pt x="315" y="695"/>
                  </a:cubicBezTo>
                  <a:cubicBezTo>
                    <a:pt x="322" y="708"/>
                    <a:pt x="332" y="719"/>
                    <a:pt x="343" y="726"/>
                  </a:cubicBezTo>
                  <a:cubicBezTo>
                    <a:pt x="343" y="725"/>
                    <a:pt x="343" y="723"/>
                    <a:pt x="343" y="722"/>
                  </a:cubicBezTo>
                  <a:cubicBezTo>
                    <a:pt x="332" y="714"/>
                    <a:pt x="321" y="700"/>
                    <a:pt x="315" y="686"/>
                  </a:cubicBezTo>
                  <a:cubicBezTo>
                    <a:pt x="314" y="676"/>
                    <a:pt x="312" y="666"/>
                    <a:pt x="309" y="656"/>
                  </a:cubicBezTo>
                  <a:cubicBezTo>
                    <a:pt x="313" y="653"/>
                    <a:pt x="318" y="646"/>
                    <a:pt x="320" y="630"/>
                  </a:cubicBezTo>
                  <a:cubicBezTo>
                    <a:pt x="330" y="627"/>
                    <a:pt x="346" y="635"/>
                    <a:pt x="353" y="640"/>
                  </a:cubicBezTo>
                  <a:cubicBezTo>
                    <a:pt x="352" y="638"/>
                    <a:pt x="351" y="636"/>
                    <a:pt x="351" y="634"/>
                  </a:cubicBezTo>
                  <a:cubicBezTo>
                    <a:pt x="344" y="630"/>
                    <a:pt x="330" y="624"/>
                    <a:pt x="321" y="626"/>
                  </a:cubicBezTo>
                  <a:cubicBezTo>
                    <a:pt x="322" y="616"/>
                    <a:pt x="321" y="602"/>
                    <a:pt x="318" y="583"/>
                  </a:cubicBezTo>
                  <a:cubicBezTo>
                    <a:pt x="318" y="581"/>
                    <a:pt x="318" y="579"/>
                    <a:pt x="318" y="577"/>
                  </a:cubicBezTo>
                  <a:cubicBezTo>
                    <a:pt x="323" y="576"/>
                    <a:pt x="328" y="575"/>
                    <a:pt x="334" y="576"/>
                  </a:cubicBezTo>
                  <a:cubicBezTo>
                    <a:pt x="334" y="575"/>
                    <a:pt x="333" y="574"/>
                    <a:pt x="332" y="572"/>
                  </a:cubicBezTo>
                  <a:cubicBezTo>
                    <a:pt x="327" y="572"/>
                    <a:pt x="322" y="572"/>
                    <a:pt x="317" y="573"/>
                  </a:cubicBezTo>
                  <a:cubicBezTo>
                    <a:pt x="315" y="560"/>
                    <a:pt x="314" y="544"/>
                    <a:pt x="313" y="529"/>
                  </a:cubicBezTo>
                  <a:cubicBezTo>
                    <a:pt x="318" y="529"/>
                    <a:pt x="323" y="528"/>
                    <a:pt x="325" y="528"/>
                  </a:cubicBezTo>
                  <a:cubicBezTo>
                    <a:pt x="325" y="526"/>
                    <a:pt x="325" y="525"/>
                    <a:pt x="325" y="523"/>
                  </a:cubicBezTo>
                  <a:cubicBezTo>
                    <a:pt x="323" y="524"/>
                    <a:pt x="318" y="525"/>
                    <a:pt x="313" y="525"/>
                  </a:cubicBezTo>
                  <a:cubicBezTo>
                    <a:pt x="313" y="516"/>
                    <a:pt x="312" y="507"/>
                    <a:pt x="312" y="498"/>
                  </a:cubicBezTo>
                  <a:cubicBezTo>
                    <a:pt x="311" y="484"/>
                    <a:pt x="310" y="471"/>
                    <a:pt x="310" y="460"/>
                  </a:cubicBezTo>
                  <a:cubicBezTo>
                    <a:pt x="313" y="459"/>
                    <a:pt x="316" y="459"/>
                    <a:pt x="318" y="459"/>
                  </a:cubicBezTo>
                  <a:cubicBezTo>
                    <a:pt x="318" y="458"/>
                    <a:pt x="318" y="456"/>
                    <a:pt x="319" y="455"/>
                  </a:cubicBezTo>
                  <a:cubicBezTo>
                    <a:pt x="317" y="455"/>
                    <a:pt x="313" y="455"/>
                    <a:pt x="309" y="456"/>
                  </a:cubicBezTo>
                  <a:cubicBezTo>
                    <a:pt x="307" y="433"/>
                    <a:pt x="305" y="419"/>
                    <a:pt x="301" y="413"/>
                  </a:cubicBezTo>
                  <a:cubicBezTo>
                    <a:pt x="307" y="408"/>
                    <a:pt x="313" y="399"/>
                    <a:pt x="317" y="388"/>
                  </a:cubicBezTo>
                  <a:cubicBezTo>
                    <a:pt x="325" y="360"/>
                    <a:pt x="325" y="328"/>
                    <a:pt x="320" y="308"/>
                  </a:cubicBezTo>
                  <a:cubicBezTo>
                    <a:pt x="318" y="311"/>
                    <a:pt x="315" y="314"/>
                    <a:pt x="313" y="316"/>
                  </a:cubicBezTo>
                  <a:cubicBezTo>
                    <a:pt x="316" y="333"/>
                    <a:pt x="317" y="360"/>
                    <a:pt x="309" y="385"/>
                  </a:cubicBezTo>
                  <a:cubicBezTo>
                    <a:pt x="304" y="403"/>
                    <a:pt x="292" y="412"/>
                    <a:pt x="283" y="414"/>
                  </a:cubicBezTo>
                  <a:cubicBezTo>
                    <a:pt x="275" y="414"/>
                    <a:pt x="276" y="408"/>
                    <a:pt x="276" y="405"/>
                  </a:cubicBezTo>
                  <a:cubicBezTo>
                    <a:pt x="261" y="206"/>
                    <a:pt x="171" y="95"/>
                    <a:pt x="106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7" y="59"/>
                    <a:pt x="135" y="52"/>
                    <a:pt x="148" y="46"/>
                  </a:cubicBezTo>
                  <a:cubicBezTo>
                    <a:pt x="147" y="46"/>
                    <a:pt x="145" y="45"/>
                    <a:pt x="144" y="43"/>
                  </a:cubicBezTo>
                  <a:cubicBezTo>
                    <a:pt x="144" y="40"/>
                    <a:pt x="144" y="38"/>
                    <a:pt x="146" y="37"/>
                  </a:cubicBezTo>
                  <a:cubicBezTo>
                    <a:pt x="136" y="41"/>
                    <a:pt x="123" y="44"/>
                    <a:pt x="111" y="46"/>
                  </a:cubicBezTo>
                  <a:cubicBezTo>
                    <a:pt x="95" y="46"/>
                    <a:pt x="77" y="41"/>
                    <a:pt x="77" y="41"/>
                  </a:cubicBezTo>
                  <a:cubicBezTo>
                    <a:pt x="34" y="30"/>
                    <a:pt x="25" y="26"/>
                    <a:pt x="18" y="0"/>
                  </a:cubicBezTo>
                  <a:moveTo>
                    <a:pt x="256" y="680"/>
                  </a:moveTo>
                  <a:cubicBezTo>
                    <a:pt x="255" y="688"/>
                    <a:pt x="252" y="708"/>
                    <a:pt x="249" y="714"/>
                  </a:cubicBezTo>
                  <a:cubicBezTo>
                    <a:pt x="245" y="723"/>
                    <a:pt x="238" y="733"/>
                    <a:pt x="230" y="737"/>
                  </a:cubicBezTo>
                  <a:cubicBezTo>
                    <a:pt x="226" y="739"/>
                    <a:pt x="222" y="739"/>
                    <a:pt x="217" y="737"/>
                  </a:cubicBezTo>
                  <a:cubicBezTo>
                    <a:pt x="210" y="734"/>
                    <a:pt x="205" y="730"/>
                    <a:pt x="203" y="723"/>
                  </a:cubicBezTo>
                  <a:cubicBezTo>
                    <a:pt x="199" y="708"/>
                    <a:pt x="209" y="682"/>
                    <a:pt x="231" y="653"/>
                  </a:cubicBezTo>
                  <a:cubicBezTo>
                    <a:pt x="241" y="645"/>
                    <a:pt x="250" y="636"/>
                    <a:pt x="255" y="627"/>
                  </a:cubicBezTo>
                  <a:cubicBezTo>
                    <a:pt x="257" y="624"/>
                    <a:pt x="260" y="624"/>
                    <a:pt x="260" y="628"/>
                  </a:cubicBezTo>
                  <a:cubicBezTo>
                    <a:pt x="260" y="644"/>
                    <a:pt x="259" y="662"/>
                    <a:pt x="256" y="680"/>
                  </a:cubicBezTo>
                  <a:close/>
                  <a:moveTo>
                    <a:pt x="304" y="713"/>
                  </a:moveTo>
                  <a:cubicBezTo>
                    <a:pt x="297" y="736"/>
                    <a:pt x="286" y="745"/>
                    <a:pt x="278" y="743"/>
                  </a:cubicBezTo>
                  <a:cubicBezTo>
                    <a:pt x="269" y="741"/>
                    <a:pt x="262" y="726"/>
                    <a:pt x="262" y="702"/>
                  </a:cubicBezTo>
                  <a:cubicBezTo>
                    <a:pt x="262" y="701"/>
                    <a:pt x="262" y="701"/>
                    <a:pt x="262" y="701"/>
                  </a:cubicBezTo>
                  <a:cubicBezTo>
                    <a:pt x="263" y="700"/>
                    <a:pt x="262" y="699"/>
                    <a:pt x="262" y="698"/>
                  </a:cubicBezTo>
                  <a:cubicBezTo>
                    <a:pt x="262" y="693"/>
                    <a:pt x="263" y="688"/>
                    <a:pt x="264" y="682"/>
                  </a:cubicBezTo>
                  <a:cubicBezTo>
                    <a:pt x="269" y="645"/>
                    <a:pt x="269" y="612"/>
                    <a:pt x="268" y="593"/>
                  </a:cubicBezTo>
                  <a:cubicBezTo>
                    <a:pt x="268" y="589"/>
                    <a:pt x="269" y="586"/>
                    <a:pt x="269" y="582"/>
                  </a:cubicBezTo>
                  <a:cubicBezTo>
                    <a:pt x="270" y="580"/>
                    <a:pt x="272" y="581"/>
                    <a:pt x="273" y="584"/>
                  </a:cubicBezTo>
                  <a:cubicBezTo>
                    <a:pt x="277" y="593"/>
                    <a:pt x="281" y="602"/>
                    <a:pt x="285" y="612"/>
                  </a:cubicBezTo>
                  <a:cubicBezTo>
                    <a:pt x="299" y="647"/>
                    <a:pt x="314" y="682"/>
                    <a:pt x="304" y="713"/>
                  </a:cubicBezTo>
                  <a:close/>
                  <a:moveTo>
                    <a:pt x="304" y="640"/>
                  </a:moveTo>
                  <a:cubicBezTo>
                    <a:pt x="300" y="629"/>
                    <a:pt x="296" y="619"/>
                    <a:pt x="292" y="609"/>
                  </a:cubicBezTo>
                  <a:cubicBezTo>
                    <a:pt x="283" y="587"/>
                    <a:pt x="274" y="566"/>
                    <a:pt x="273" y="548"/>
                  </a:cubicBezTo>
                  <a:cubicBezTo>
                    <a:pt x="277" y="506"/>
                    <a:pt x="279" y="466"/>
                    <a:pt x="277" y="429"/>
                  </a:cubicBezTo>
                  <a:cubicBezTo>
                    <a:pt x="275" y="423"/>
                    <a:pt x="282" y="422"/>
                    <a:pt x="285" y="422"/>
                  </a:cubicBezTo>
                  <a:cubicBezTo>
                    <a:pt x="288" y="421"/>
                    <a:pt x="291" y="420"/>
                    <a:pt x="294" y="418"/>
                  </a:cubicBezTo>
                  <a:cubicBezTo>
                    <a:pt x="294" y="418"/>
                    <a:pt x="294" y="418"/>
                    <a:pt x="295" y="418"/>
                  </a:cubicBezTo>
                  <a:cubicBezTo>
                    <a:pt x="300" y="423"/>
                    <a:pt x="302" y="467"/>
                    <a:pt x="304" y="499"/>
                  </a:cubicBezTo>
                  <a:cubicBezTo>
                    <a:pt x="305" y="529"/>
                    <a:pt x="307" y="560"/>
                    <a:pt x="311" y="584"/>
                  </a:cubicBezTo>
                  <a:cubicBezTo>
                    <a:pt x="312" y="596"/>
                    <a:pt x="313" y="606"/>
                    <a:pt x="313" y="614"/>
                  </a:cubicBezTo>
                  <a:cubicBezTo>
                    <a:pt x="313" y="625"/>
                    <a:pt x="312" y="633"/>
                    <a:pt x="310" y="638"/>
                  </a:cubicBezTo>
                  <a:cubicBezTo>
                    <a:pt x="309" y="642"/>
                    <a:pt x="305" y="642"/>
                    <a:pt x="304" y="640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1" name="Freeform 103"/>
            <p:cNvSpPr>
              <a:spLocks/>
            </p:cNvSpPr>
            <p:nvPr/>
          </p:nvSpPr>
          <p:spPr bwMode="auto">
            <a:xfrm>
              <a:off x="1547" y="2735"/>
              <a:ext cx="9" cy="11"/>
            </a:xfrm>
            <a:custGeom>
              <a:avLst/>
              <a:gdLst>
                <a:gd name="T0" fmla="*/ 36 w 7"/>
                <a:gd name="T1" fmla="*/ 16 h 9"/>
                <a:gd name="T2" fmla="*/ 22 w 7"/>
                <a:gd name="T3" fmla="*/ 35 h 9"/>
                <a:gd name="T4" fmla="*/ 0 w 7"/>
                <a:gd name="T5" fmla="*/ 24 h 9"/>
                <a:gd name="T6" fmla="*/ 13 w 7"/>
                <a:gd name="T7" fmla="*/ 0 h 9"/>
                <a:gd name="T8" fmla="*/ 36 w 7"/>
                <a:gd name="T9" fmla="*/ 1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9"/>
                <a:gd name="T17" fmla="*/ 7 w 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9">
                  <a:moveTo>
                    <a:pt x="6" y="4"/>
                  </a:moveTo>
                  <a:cubicBezTo>
                    <a:pt x="7" y="6"/>
                    <a:pt x="6" y="8"/>
                    <a:pt x="4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1"/>
                    <a:pt x="6" y="4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2" name="Freeform 104"/>
            <p:cNvSpPr>
              <a:spLocks/>
            </p:cNvSpPr>
            <p:nvPr/>
          </p:nvSpPr>
          <p:spPr bwMode="auto">
            <a:xfrm>
              <a:off x="1361" y="2696"/>
              <a:ext cx="12" cy="13"/>
            </a:xfrm>
            <a:custGeom>
              <a:avLst/>
              <a:gdLst>
                <a:gd name="T0" fmla="*/ 14 w 10"/>
                <a:gd name="T1" fmla="*/ 0 h 10"/>
                <a:gd name="T2" fmla="*/ 0 w 10"/>
                <a:gd name="T3" fmla="*/ 35 h 10"/>
                <a:gd name="T4" fmla="*/ 24 w 10"/>
                <a:gd name="T5" fmla="*/ 21 h 10"/>
                <a:gd name="T6" fmla="*/ 12 w 10"/>
                <a:gd name="T7" fmla="*/ 64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"/>
                <a:gd name="T14" fmla="*/ 10 w 1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">
                  <a:moveTo>
                    <a:pt x="4" y="0"/>
                  </a:moveTo>
                  <a:cubicBezTo>
                    <a:pt x="2" y="1"/>
                    <a:pt x="0" y="2"/>
                    <a:pt x="0" y="5"/>
                  </a:cubicBezTo>
                  <a:cubicBezTo>
                    <a:pt x="2" y="4"/>
                    <a:pt x="6" y="2"/>
                    <a:pt x="7" y="3"/>
                  </a:cubicBezTo>
                  <a:cubicBezTo>
                    <a:pt x="10" y="6"/>
                    <a:pt x="5" y="10"/>
                    <a:pt x="3" y="10"/>
                  </a:cubicBezTo>
                </a:path>
              </a:pathLst>
            </a:custGeom>
            <a:noFill/>
            <a:ln w="4763" cap="rnd">
              <a:solidFill>
                <a:srgbClr val="00A8E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3" name="Freeform 105"/>
            <p:cNvSpPr>
              <a:spLocks/>
            </p:cNvSpPr>
            <p:nvPr/>
          </p:nvSpPr>
          <p:spPr bwMode="auto">
            <a:xfrm>
              <a:off x="1384" y="2687"/>
              <a:ext cx="7" cy="12"/>
            </a:xfrm>
            <a:custGeom>
              <a:avLst/>
              <a:gdLst>
                <a:gd name="T0" fmla="*/ 13 w 6"/>
                <a:gd name="T1" fmla="*/ 1 h 9"/>
                <a:gd name="T2" fmla="*/ 0 w 6"/>
                <a:gd name="T3" fmla="*/ 28 h 9"/>
                <a:gd name="T4" fmla="*/ 17 w 6"/>
                <a:gd name="T5" fmla="*/ 37 h 9"/>
                <a:gd name="T6" fmla="*/ 2 w 6"/>
                <a:gd name="T7" fmla="*/ 65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9"/>
                <a:gd name="T14" fmla="*/ 6 w 6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9">
                  <a:moveTo>
                    <a:pt x="4" y="1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2" y="4"/>
                    <a:pt x="5" y="3"/>
                    <a:pt x="6" y="5"/>
                  </a:cubicBezTo>
                  <a:cubicBezTo>
                    <a:pt x="6" y="7"/>
                    <a:pt x="4" y="8"/>
                    <a:pt x="2" y="9"/>
                  </a:cubicBezTo>
                </a:path>
              </a:pathLst>
            </a:custGeom>
            <a:noFill/>
            <a:ln w="4763" cap="rnd">
              <a:solidFill>
                <a:srgbClr val="00A8E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4" name="Freeform 106"/>
            <p:cNvSpPr>
              <a:spLocks/>
            </p:cNvSpPr>
            <p:nvPr/>
          </p:nvSpPr>
          <p:spPr bwMode="auto">
            <a:xfrm>
              <a:off x="1178" y="1277"/>
              <a:ext cx="348" cy="84"/>
            </a:xfrm>
            <a:custGeom>
              <a:avLst/>
              <a:gdLst>
                <a:gd name="T0" fmla="*/ 65 w 272"/>
                <a:gd name="T1" fmla="*/ 266 h 66"/>
                <a:gd name="T2" fmla="*/ 65 w 272"/>
                <a:gd name="T3" fmla="*/ 266 h 66"/>
                <a:gd name="T4" fmla="*/ 113 w 272"/>
                <a:gd name="T5" fmla="*/ 355 h 66"/>
                <a:gd name="T6" fmla="*/ 113 w 272"/>
                <a:gd name="T7" fmla="*/ 355 h 66"/>
                <a:gd name="T8" fmla="*/ 180 w 272"/>
                <a:gd name="T9" fmla="*/ 249 h 66"/>
                <a:gd name="T10" fmla="*/ 188 w 272"/>
                <a:gd name="T11" fmla="*/ 325 h 66"/>
                <a:gd name="T12" fmla="*/ 241 w 272"/>
                <a:gd name="T13" fmla="*/ 279 h 66"/>
                <a:gd name="T14" fmla="*/ 1159 w 272"/>
                <a:gd name="T15" fmla="*/ 103 h 66"/>
                <a:gd name="T16" fmla="*/ 1199 w 272"/>
                <a:gd name="T17" fmla="*/ 103 h 66"/>
                <a:gd name="T18" fmla="*/ 1206 w 272"/>
                <a:gd name="T19" fmla="*/ 107 h 66"/>
                <a:gd name="T20" fmla="*/ 1236 w 272"/>
                <a:gd name="T21" fmla="*/ 107 h 66"/>
                <a:gd name="T22" fmla="*/ 1244 w 272"/>
                <a:gd name="T23" fmla="*/ 113 h 66"/>
                <a:gd name="T24" fmla="*/ 1282 w 272"/>
                <a:gd name="T25" fmla="*/ 121 h 66"/>
                <a:gd name="T26" fmla="*/ 1301 w 272"/>
                <a:gd name="T27" fmla="*/ 121 h 66"/>
                <a:gd name="T28" fmla="*/ 1313 w 272"/>
                <a:gd name="T29" fmla="*/ 123 h 66"/>
                <a:gd name="T30" fmla="*/ 1329 w 272"/>
                <a:gd name="T31" fmla="*/ 131 h 66"/>
                <a:gd name="T32" fmla="*/ 1349 w 272"/>
                <a:gd name="T33" fmla="*/ 131 h 66"/>
                <a:gd name="T34" fmla="*/ 1382 w 272"/>
                <a:gd name="T35" fmla="*/ 137 h 66"/>
                <a:gd name="T36" fmla="*/ 1382 w 272"/>
                <a:gd name="T37" fmla="*/ 137 h 66"/>
                <a:gd name="T38" fmla="*/ 1382 w 272"/>
                <a:gd name="T39" fmla="*/ 137 h 66"/>
                <a:gd name="T40" fmla="*/ 1460 w 272"/>
                <a:gd name="T41" fmla="*/ 167 h 66"/>
                <a:gd name="T42" fmla="*/ 1475 w 272"/>
                <a:gd name="T43" fmla="*/ 173 h 66"/>
                <a:gd name="T44" fmla="*/ 1475 w 272"/>
                <a:gd name="T45" fmla="*/ 173 h 66"/>
                <a:gd name="T46" fmla="*/ 1483 w 272"/>
                <a:gd name="T47" fmla="*/ 173 h 66"/>
                <a:gd name="T48" fmla="*/ 1487 w 272"/>
                <a:gd name="T49" fmla="*/ 174 h 66"/>
                <a:gd name="T50" fmla="*/ 1493 w 272"/>
                <a:gd name="T51" fmla="*/ 174 h 66"/>
                <a:gd name="T52" fmla="*/ 1506 w 272"/>
                <a:gd name="T53" fmla="*/ 183 h 66"/>
                <a:gd name="T54" fmla="*/ 1506 w 272"/>
                <a:gd name="T55" fmla="*/ 183 h 66"/>
                <a:gd name="T56" fmla="*/ 1507 w 272"/>
                <a:gd name="T57" fmla="*/ 183 h 66"/>
                <a:gd name="T58" fmla="*/ 1512 w 272"/>
                <a:gd name="T59" fmla="*/ 183 h 66"/>
                <a:gd name="T60" fmla="*/ 1522 w 272"/>
                <a:gd name="T61" fmla="*/ 183 h 66"/>
                <a:gd name="T62" fmla="*/ 1524 w 272"/>
                <a:gd name="T63" fmla="*/ 173 h 66"/>
                <a:gd name="T64" fmla="*/ 1273 w 272"/>
                <a:gd name="T65" fmla="*/ 47 h 66"/>
                <a:gd name="T66" fmla="*/ 769 w 272"/>
                <a:gd name="T67" fmla="*/ 1 h 66"/>
                <a:gd name="T68" fmla="*/ 46 w 272"/>
                <a:gd name="T69" fmla="*/ 136 h 66"/>
                <a:gd name="T70" fmla="*/ 0 w 272"/>
                <a:gd name="T71" fmla="*/ 157 h 66"/>
                <a:gd name="T72" fmla="*/ 0 w 272"/>
                <a:gd name="T73" fmla="*/ 160 h 66"/>
                <a:gd name="T74" fmla="*/ 65 w 272"/>
                <a:gd name="T75" fmla="*/ 266 h 6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2"/>
                <a:gd name="T115" fmla="*/ 0 h 66"/>
                <a:gd name="T116" fmla="*/ 272 w 272"/>
                <a:gd name="T117" fmla="*/ 66 h 6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2" h="66"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6" y="52"/>
                    <a:pt x="16" y="66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2" y="59"/>
                    <a:pt x="29" y="44"/>
                    <a:pt x="32" y="46"/>
                  </a:cubicBezTo>
                  <a:cubicBezTo>
                    <a:pt x="34" y="47"/>
                    <a:pt x="34" y="54"/>
                    <a:pt x="34" y="60"/>
                  </a:cubicBezTo>
                  <a:cubicBezTo>
                    <a:pt x="36" y="58"/>
                    <a:pt x="38" y="55"/>
                    <a:pt x="43" y="51"/>
                  </a:cubicBezTo>
                  <a:cubicBezTo>
                    <a:pt x="89" y="14"/>
                    <a:pt x="167" y="15"/>
                    <a:pt x="206" y="19"/>
                  </a:cubicBezTo>
                  <a:cubicBezTo>
                    <a:pt x="208" y="19"/>
                    <a:pt x="211" y="19"/>
                    <a:pt x="213" y="19"/>
                  </a:cubicBezTo>
                  <a:cubicBezTo>
                    <a:pt x="214" y="20"/>
                    <a:pt x="214" y="20"/>
                    <a:pt x="215" y="20"/>
                  </a:cubicBezTo>
                  <a:cubicBezTo>
                    <a:pt x="217" y="20"/>
                    <a:pt x="219" y="20"/>
                    <a:pt x="220" y="20"/>
                  </a:cubicBezTo>
                  <a:cubicBezTo>
                    <a:pt x="221" y="20"/>
                    <a:pt x="222" y="20"/>
                    <a:pt x="222" y="21"/>
                  </a:cubicBezTo>
                  <a:cubicBezTo>
                    <a:pt x="224" y="21"/>
                    <a:pt x="226" y="21"/>
                    <a:pt x="228" y="22"/>
                  </a:cubicBezTo>
                  <a:cubicBezTo>
                    <a:pt x="229" y="22"/>
                    <a:pt x="230" y="22"/>
                    <a:pt x="231" y="22"/>
                  </a:cubicBezTo>
                  <a:cubicBezTo>
                    <a:pt x="232" y="22"/>
                    <a:pt x="233" y="23"/>
                    <a:pt x="234" y="23"/>
                  </a:cubicBezTo>
                  <a:cubicBezTo>
                    <a:pt x="235" y="23"/>
                    <a:pt x="236" y="23"/>
                    <a:pt x="237" y="24"/>
                  </a:cubicBezTo>
                  <a:cubicBezTo>
                    <a:pt x="238" y="24"/>
                    <a:pt x="239" y="24"/>
                    <a:pt x="240" y="24"/>
                  </a:cubicBezTo>
                  <a:cubicBezTo>
                    <a:pt x="242" y="25"/>
                    <a:pt x="244" y="25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52" y="28"/>
                    <a:pt x="257" y="30"/>
                    <a:pt x="260" y="31"/>
                  </a:cubicBezTo>
                  <a:cubicBezTo>
                    <a:pt x="261" y="31"/>
                    <a:pt x="262" y="32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3" y="32"/>
                    <a:pt x="264" y="32"/>
                    <a:pt x="264" y="32"/>
                  </a:cubicBezTo>
                  <a:cubicBezTo>
                    <a:pt x="264" y="32"/>
                    <a:pt x="265" y="33"/>
                    <a:pt x="265" y="33"/>
                  </a:cubicBezTo>
                  <a:cubicBezTo>
                    <a:pt x="265" y="33"/>
                    <a:pt x="266" y="33"/>
                    <a:pt x="266" y="33"/>
                  </a:cubicBezTo>
                  <a:cubicBezTo>
                    <a:pt x="267" y="33"/>
                    <a:pt x="267" y="34"/>
                    <a:pt x="268" y="34"/>
                  </a:cubicBezTo>
                  <a:cubicBezTo>
                    <a:pt x="268" y="34"/>
                    <a:pt x="268" y="34"/>
                    <a:pt x="268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70" y="34"/>
                    <a:pt x="270" y="34"/>
                    <a:pt x="270" y="34"/>
                  </a:cubicBezTo>
                  <a:cubicBezTo>
                    <a:pt x="270" y="34"/>
                    <a:pt x="271" y="34"/>
                    <a:pt x="271" y="34"/>
                  </a:cubicBezTo>
                  <a:cubicBezTo>
                    <a:pt x="272" y="34"/>
                    <a:pt x="272" y="34"/>
                    <a:pt x="272" y="32"/>
                  </a:cubicBezTo>
                  <a:cubicBezTo>
                    <a:pt x="267" y="22"/>
                    <a:pt x="249" y="13"/>
                    <a:pt x="227" y="9"/>
                  </a:cubicBezTo>
                  <a:cubicBezTo>
                    <a:pt x="195" y="3"/>
                    <a:pt x="185" y="1"/>
                    <a:pt x="137" y="1"/>
                  </a:cubicBezTo>
                  <a:cubicBezTo>
                    <a:pt x="71" y="0"/>
                    <a:pt x="32" y="14"/>
                    <a:pt x="8" y="25"/>
                  </a:cubicBezTo>
                  <a:cubicBezTo>
                    <a:pt x="5" y="27"/>
                    <a:pt x="2" y="28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26"/>
                    <a:pt x="11" y="43"/>
                    <a:pt x="12" y="49"/>
                  </a:cubicBezTo>
                  <a:close/>
                </a:path>
              </a:pathLst>
            </a:custGeom>
            <a:solidFill>
              <a:srgbClr val="F4E5E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5" name="Freeform 107"/>
            <p:cNvSpPr>
              <a:spLocks/>
            </p:cNvSpPr>
            <p:nvPr/>
          </p:nvSpPr>
          <p:spPr bwMode="auto">
            <a:xfrm>
              <a:off x="1202" y="1333"/>
              <a:ext cx="20" cy="63"/>
            </a:xfrm>
            <a:custGeom>
              <a:avLst/>
              <a:gdLst>
                <a:gd name="T0" fmla="*/ 61 w 16"/>
                <a:gd name="T1" fmla="*/ 13 h 49"/>
                <a:gd name="T2" fmla="*/ 71 w 16"/>
                <a:gd name="T3" fmla="*/ 123 h 49"/>
                <a:gd name="T4" fmla="*/ 50 w 16"/>
                <a:gd name="T5" fmla="*/ 203 h 49"/>
                <a:gd name="T6" fmla="*/ 21 w 16"/>
                <a:gd name="T7" fmla="*/ 267 h 49"/>
                <a:gd name="T8" fmla="*/ 1 w 16"/>
                <a:gd name="T9" fmla="*/ 238 h 49"/>
                <a:gd name="T10" fmla="*/ 1 w 16"/>
                <a:gd name="T11" fmla="*/ 135 h 49"/>
                <a:gd name="T12" fmla="*/ 61 w 16"/>
                <a:gd name="T13" fmla="*/ 13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49"/>
                <a:gd name="T23" fmla="*/ 16 w 16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49">
                  <a:moveTo>
                    <a:pt x="13" y="2"/>
                  </a:moveTo>
                  <a:cubicBezTo>
                    <a:pt x="16" y="3"/>
                    <a:pt x="14" y="15"/>
                    <a:pt x="15" y="21"/>
                  </a:cubicBezTo>
                  <a:cubicBezTo>
                    <a:pt x="15" y="28"/>
                    <a:pt x="14" y="30"/>
                    <a:pt x="11" y="35"/>
                  </a:cubicBezTo>
                  <a:cubicBezTo>
                    <a:pt x="8" y="40"/>
                    <a:pt x="5" y="43"/>
                    <a:pt x="5" y="46"/>
                  </a:cubicBezTo>
                  <a:cubicBezTo>
                    <a:pt x="5" y="49"/>
                    <a:pt x="3" y="47"/>
                    <a:pt x="1" y="41"/>
                  </a:cubicBezTo>
                  <a:cubicBezTo>
                    <a:pt x="0" y="35"/>
                    <a:pt x="0" y="27"/>
                    <a:pt x="1" y="23"/>
                  </a:cubicBezTo>
                  <a:cubicBezTo>
                    <a:pt x="1" y="18"/>
                    <a:pt x="10" y="0"/>
                    <a:pt x="13" y="2"/>
                  </a:cubicBezTo>
                  <a:close/>
                </a:path>
              </a:pathLst>
            </a:custGeom>
            <a:solidFill>
              <a:srgbClr val="F2F9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6" name="Freeform 108"/>
            <p:cNvSpPr>
              <a:spLocks/>
            </p:cNvSpPr>
            <p:nvPr/>
          </p:nvSpPr>
          <p:spPr bwMode="auto">
            <a:xfrm>
              <a:off x="1210" y="1390"/>
              <a:ext cx="26" cy="58"/>
            </a:xfrm>
            <a:custGeom>
              <a:avLst/>
              <a:gdLst>
                <a:gd name="T0" fmla="*/ 2 w 21"/>
                <a:gd name="T1" fmla="*/ 0 h 46"/>
                <a:gd name="T2" fmla="*/ 2 w 21"/>
                <a:gd name="T3" fmla="*/ 97 h 46"/>
                <a:gd name="T4" fmla="*/ 58 w 21"/>
                <a:gd name="T5" fmla="*/ 197 h 46"/>
                <a:gd name="T6" fmla="*/ 89 w 21"/>
                <a:gd name="T7" fmla="*/ 231 h 46"/>
                <a:gd name="T8" fmla="*/ 72 w 21"/>
                <a:gd name="T9" fmla="*/ 169 h 46"/>
                <a:gd name="T10" fmla="*/ 62 w 21"/>
                <a:gd name="T11" fmla="*/ 93 h 46"/>
                <a:gd name="T12" fmla="*/ 26 w 21"/>
                <a:gd name="T13" fmla="*/ 37 h 46"/>
                <a:gd name="T14" fmla="*/ 2 w 21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46"/>
                <a:gd name="T26" fmla="*/ 21 w 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46">
                  <a:moveTo>
                    <a:pt x="2" y="0"/>
                  </a:moveTo>
                  <a:cubicBezTo>
                    <a:pt x="0" y="1"/>
                    <a:pt x="0" y="11"/>
                    <a:pt x="2" y="19"/>
                  </a:cubicBezTo>
                  <a:cubicBezTo>
                    <a:pt x="3" y="27"/>
                    <a:pt x="8" y="32"/>
                    <a:pt x="13" y="39"/>
                  </a:cubicBezTo>
                  <a:cubicBezTo>
                    <a:pt x="16" y="44"/>
                    <a:pt x="19" y="46"/>
                    <a:pt x="20" y="45"/>
                  </a:cubicBezTo>
                  <a:cubicBezTo>
                    <a:pt x="21" y="44"/>
                    <a:pt x="19" y="38"/>
                    <a:pt x="16" y="33"/>
                  </a:cubicBezTo>
                  <a:cubicBezTo>
                    <a:pt x="14" y="29"/>
                    <a:pt x="14" y="25"/>
                    <a:pt x="14" y="18"/>
                  </a:cubicBezTo>
                  <a:cubicBezTo>
                    <a:pt x="13" y="11"/>
                    <a:pt x="9" y="12"/>
                    <a:pt x="6" y="7"/>
                  </a:cubicBez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2F9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7" name="Freeform 109"/>
            <p:cNvSpPr>
              <a:spLocks/>
            </p:cNvSpPr>
            <p:nvPr/>
          </p:nvSpPr>
          <p:spPr bwMode="auto">
            <a:xfrm>
              <a:off x="1193" y="989"/>
              <a:ext cx="261" cy="184"/>
            </a:xfrm>
            <a:custGeom>
              <a:avLst/>
              <a:gdLst>
                <a:gd name="T0" fmla="*/ 28 w 204"/>
                <a:gd name="T1" fmla="*/ 781 h 144"/>
                <a:gd name="T2" fmla="*/ 28 w 204"/>
                <a:gd name="T3" fmla="*/ 797 h 144"/>
                <a:gd name="T4" fmla="*/ 394 w 204"/>
                <a:gd name="T5" fmla="*/ 404 h 144"/>
                <a:gd name="T6" fmla="*/ 930 w 204"/>
                <a:gd name="T7" fmla="*/ 357 h 144"/>
                <a:gd name="T8" fmla="*/ 1131 w 204"/>
                <a:gd name="T9" fmla="*/ 390 h 144"/>
                <a:gd name="T10" fmla="*/ 1144 w 204"/>
                <a:gd name="T11" fmla="*/ 390 h 144"/>
                <a:gd name="T12" fmla="*/ 1130 w 204"/>
                <a:gd name="T13" fmla="*/ 342 h 144"/>
                <a:gd name="T14" fmla="*/ 441 w 204"/>
                <a:gd name="T15" fmla="*/ 323 h 144"/>
                <a:gd name="T16" fmla="*/ 207 w 204"/>
                <a:gd name="T17" fmla="*/ 286 h 144"/>
                <a:gd name="T18" fmla="*/ 123 w 204"/>
                <a:gd name="T19" fmla="*/ 13 h 144"/>
                <a:gd name="T20" fmla="*/ 99 w 204"/>
                <a:gd name="T21" fmla="*/ 0 h 144"/>
                <a:gd name="T22" fmla="*/ 13 w 204"/>
                <a:gd name="T23" fmla="*/ 346 h 144"/>
                <a:gd name="T24" fmla="*/ 51 w 204"/>
                <a:gd name="T25" fmla="*/ 578 h 144"/>
                <a:gd name="T26" fmla="*/ 28 w 204"/>
                <a:gd name="T27" fmla="*/ 781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4"/>
                <a:gd name="T43" fmla="*/ 0 h 144"/>
                <a:gd name="T44" fmla="*/ 204 w 204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4" h="144">
                  <a:moveTo>
                    <a:pt x="5" y="140"/>
                  </a:moveTo>
                  <a:cubicBezTo>
                    <a:pt x="4" y="142"/>
                    <a:pt x="3" y="144"/>
                    <a:pt x="5" y="143"/>
                  </a:cubicBezTo>
                  <a:cubicBezTo>
                    <a:pt x="22" y="117"/>
                    <a:pt x="45" y="85"/>
                    <a:pt x="70" y="72"/>
                  </a:cubicBezTo>
                  <a:cubicBezTo>
                    <a:pt x="95" y="60"/>
                    <a:pt x="131" y="62"/>
                    <a:pt x="166" y="64"/>
                  </a:cubicBezTo>
                  <a:cubicBezTo>
                    <a:pt x="184" y="64"/>
                    <a:pt x="194" y="66"/>
                    <a:pt x="202" y="70"/>
                  </a:cubicBezTo>
                  <a:cubicBezTo>
                    <a:pt x="203" y="70"/>
                    <a:pt x="203" y="70"/>
                    <a:pt x="204" y="70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60" y="52"/>
                    <a:pt x="96" y="56"/>
                    <a:pt x="79" y="58"/>
                  </a:cubicBezTo>
                  <a:cubicBezTo>
                    <a:pt x="62" y="60"/>
                    <a:pt x="45" y="59"/>
                    <a:pt x="37" y="52"/>
                  </a:cubicBezTo>
                  <a:cubicBezTo>
                    <a:pt x="28" y="43"/>
                    <a:pt x="15" y="20"/>
                    <a:pt x="2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9" y="21"/>
                    <a:pt x="3" y="52"/>
                    <a:pt x="2" y="63"/>
                  </a:cubicBezTo>
                  <a:cubicBezTo>
                    <a:pt x="0" y="73"/>
                    <a:pt x="8" y="91"/>
                    <a:pt x="9" y="104"/>
                  </a:cubicBezTo>
                  <a:cubicBezTo>
                    <a:pt x="10" y="116"/>
                    <a:pt x="8" y="131"/>
                    <a:pt x="5" y="140"/>
                  </a:cubicBezTo>
                  <a:close/>
                </a:path>
              </a:pathLst>
            </a:custGeom>
            <a:solidFill>
              <a:srgbClr val="FFEC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8" name="Freeform 110"/>
            <p:cNvSpPr>
              <a:spLocks/>
            </p:cNvSpPr>
            <p:nvPr/>
          </p:nvSpPr>
          <p:spPr bwMode="auto">
            <a:xfrm>
              <a:off x="1204" y="1040"/>
              <a:ext cx="52" cy="76"/>
            </a:xfrm>
            <a:custGeom>
              <a:avLst/>
              <a:gdLst>
                <a:gd name="T0" fmla="*/ 49 w 40"/>
                <a:gd name="T1" fmla="*/ 1 h 59"/>
                <a:gd name="T2" fmla="*/ 16 w 40"/>
                <a:gd name="T3" fmla="*/ 117 h 59"/>
                <a:gd name="T4" fmla="*/ 66 w 40"/>
                <a:gd name="T5" fmla="*/ 332 h 59"/>
                <a:gd name="T6" fmla="*/ 226 w 40"/>
                <a:gd name="T7" fmla="*/ 227 h 59"/>
                <a:gd name="T8" fmla="*/ 162 w 40"/>
                <a:gd name="T9" fmla="*/ 137 h 59"/>
                <a:gd name="T10" fmla="*/ 49 w 40"/>
                <a:gd name="T11" fmla="*/ 1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9"/>
                <a:gd name="T20" fmla="*/ 40 w 4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9">
                  <a:moveTo>
                    <a:pt x="8" y="1"/>
                  </a:moveTo>
                  <a:cubicBezTo>
                    <a:pt x="5" y="0"/>
                    <a:pt x="3" y="12"/>
                    <a:pt x="2" y="20"/>
                  </a:cubicBezTo>
                  <a:cubicBezTo>
                    <a:pt x="0" y="28"/>
                    <a:pt x="5" y="53"/>
                    <a:pt x="11" y="56"/>
                  </a:cubicBezTo>
                  <a:cubicBezTo>
                    <a:pt x="18" y="59"/>
                    <a:pt x="32" y="46"/>
                    <a:pt x="36" y="39"/>
                  </a:cubicBezTo>
                  <a:cubicBezTo>
                    <a:pt x="40" y="32"/>
                    <a:pt x="37" y="32"/>
                    <a:pt x="26" y="23"/>
                  </a:cubicBezTo>
                  <a:cubicBezTo>
                    <a:pt x="15" y="14"/>
                    <a:pt x="11" y="4"/>
                    <a:pt x="8" y="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09" name="Freeform 111"/>
            <p:cNvSpPr>
              <a:spLocks/>
            </p:cNvSpPr>
            <p:nvPr/>
          </p:nvSpPr>
          <p:spPr bwMode="auto">
            <a:xfrm>
              <a:off x="1198" y="1285"/>
              <a:ext cx="216" cy="67"/>
            </a:xfrm>
            <a:custGeom>
              <a:avLst/>
              <a:gdLst>
                <a:gd name="T0" fmla="*/ 698 w 169"/>
                <a:gd name="T1" fmla="*/ 1 h 53"/>
                <a:gd name="T2" fmla="*/ 354 w 169"/>
                <a:gd name="T3" fmla="*/ 20 h 53"/>
                <a:gd name="T4" fmla="*/ 77 w 169"/>
                <a:gd name="T5" fmla="*/ 86 h 53"/>
                <a:gd name="T6" fmla="*/ 1 w 169"/>
                <a:gd name="T7" fmla="*/ 192 h 53"/>
                <a:gd name="T8" fmla="*/ 36 w 169"/>
                <a:gd name="T9" fmla="*/ 273 h 53"/>
                <a:gd name="T10" fmla="*/ 36 w 169"/>
                <a:gd name="T11" fmla="*/ 273 h 53"/>
                <a:gd name="T12" fmla="*/ 88 w 169"/>
                <a:gd name="T13" fmla="*/ 206 h 53"/>
                <a:gd name="T14" fmla="*/ 98 w 169"/>
                <a:gd name="T15" fmla="*/ 243 h 53"/>
                <a:gd name="T16" fmla="*/ 277 w 169"/>
                <a:gd name="T17" fmla="*/ 135 h 53"/>
                <a:gd name="T18" fmla="*/ 805 w 169"/>
                <a:gd name="T19" fmla="*/ 25 h 53"/>
                <a:gd name="T20" fmla="*/ 698 w 169"/>
                <a:gd name="T21" fmla="*/ 1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"/>
                <a:gd name="T34" fmla="*/ 0 h 53"/>
                <a:gd name="T35" fmla="*/ 169 w 169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" h="53">
                  <a:moveTo>
                    <a:pt x="125" y="1"/>
                  </a:moveTo>
                  <a:cubicBezTo>
                    <a:pt x="106" y="0"/>
                    <a:pt x="85" y="1"/>
                    <a:pt x="63" y="4"/>
                  </a:cubicBezTo>
                  <a:cubicBezTo>
                    <a:pt x="42" y="8"/>
                    <a:pt x="24" y="14"/>
                    <a:pt x="14" y="17"/>
                  </a:cubicBezTo>
                  <a:cubicBezTo>
                    <a:pt x="1" y="21"/>
                    <a:pt x="0" y="25"/>
                    <a:pt x="1" y="37"/>
                  </a:cubicBezTo>
                  <a:cubicBezTo>
                    <a:pt x="2" y="45"/>
                    <a:pt x="3" y="51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9" y="47"/>
                    <a:pt x="14" y="39"/>
                    <a:pt x="16" y="40"/>
                  </a:cubicBezTo>
                  <a:cubicBezTo>
                    <a:pt x="17" y="41"/>
                    <a:pt x="18" y="44"/>
                    <a:pt x="18" y="47"/>
                  </a:cubicBezTo>
                  <a:cubicBezTo>
                    <a:pt x="22" y="43"/>
                    <a:pt x="31" y="35"/>
                    <a:pt x="49" y="26"/>
                  </a:cubicBezTo>
                  <a:cubicBezTo>
                    <a:pt x="72" y="14"/>
                    <a:pt x="121" y="5"/>
                    <a:pt x="145" y="5"/>
                  </a:cubicBezTo>
                  <a:cubicBezTo>
                    <a:pt x="169" y="6"/>
                    <a:pt x="147" y="1"/>
                    <a:pt x="125" y="1"/>
                  </a:cubicBezTo>
                  <a:close/>
                </a:path>
              </a:pathLst>
            </a:custGeom>
            <a:solidFill>
              <a:srgbClr val="FFEC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0" name="Freeform 112"/>
            <p:cNvSpPr>
              <a:spLocks/>
            </p:cNvSpPr>
            <p:nvPr/>
          </p:nvSpPr>
          <p:spPr bwMode="auto">
            <a:xfrm>
              <a:off x="1221" y="1424"/>
              <a:ext cx="47" cy="95"/>
            </a:xfrm>
            <a:custGeom>
              <a:avLst/>
              <a:gdLst>
                <a:gd name="T0" fmla="*/ 156 w 37"/>
                <a:gd name="T1" fmla="*/ 202 h 74"/>
                <a:gd name="T2" fmla="*/ 28 w 37"/>
                <a:gd name="T3" fmla="*/ 0 h 74"/>
                <a:gd name="T4" fmla="*/ 37 w 37"/>
                <a:gd name="T5" fmla="*/ 36 h 74"/>
                <a:gd name="T6" fmla="*/ 60 w 37"/>
                <a:gd name="T7" fmla="*/ 105 h 74"/>
                <a:gd name="T8" fmla="*/ 22 w 37"/>
                <a:gd name="T9" fmla="*/ 65 h 74"/>
                <a:gd name="T10" fmla="*/ 0 w 37"/>
                <a:gd name="T11" fmla="*/ 40 h 74"/>
                <a:gd name="T12" fmla="*/ 28 w 37"/>
                <a:gd name="T13" fmla="*/ 226 h 74"/>
                <a:gd name="T14" fmla="*/ 144 w 37"/>
                <a:gd name="T15" fmla="*/ 395 h 74"/>
                <a:gd name="T16" fmla="*/ 156 w 37"/>
                <a:gd name="T17" fmla="*/ 202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74"/>
                <a:gd name="T29" fmla="*/ 37 w 37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74">
                  <a:moveTo>
                    <a:pt x="29" y="35"/>
                  </a:moveTo>
                  <a:cubicBezTo>
                    <a:pt x="23" y="26"/>
                    <a:pt x="14" y="7"/>
                    <a:pt x="5" y="0"/>
                  </a:cubicBezTo>
                  <a:cubicBezTo>
                    <a:pt x="6" y="2"/>
                    <a:pt x="6" y="4"/>
                    <a:pt x="7" y="6"/>
                  </a:cubicBezTo>
                  <a:cubicBezTo>
                    <a:pt x="10" y="11"/>
                    <a:pt x="12" y="17"/>
                    <a:pt x="11" y="18"/>
                  </a:cubicBezTo>
                  <a:cubicBezTo>
                    <a:pt x="10" y="19"/>
                    <a:pt x="7" y="17"/>
                    <a:pt x="4" y="12"/>
                  </a:cubicBezTo>
                  <a:cubicBezTo>
                    <a:pt x="3" y="10"/>
                    <a:pt x="1" y="9"/>
                    <a:pt x="0" y="7"/>
                  </a:cubicBezTo>
                  <a:cubicBezTo>
                    <a:pt x="3" y="15"/>
                    <a:pt x="7" y="27"/>
                    <a:pt x="5" y="40"/>
                  </a:cubicBezTo>
                  <a:cubicBezTo>
                    <a:pt x="2" y="62"/>
                    <a:pt x="15" y="74"/>
                    <a:pt x="27" y="69"/>
                  </a:cubicBezTo>
                  <a:cubicBezTo>
                    <a:pt x="37" y="65"/>
                    <a:pt x="36" y="47"/>
                    <a:pt x="29" y="35"/>
                  </a:cubicBezTo>
                  <a:close/>
                </a:path>
              </a:pathLst>
            </a:custGeom>
            <a:solidFill>
              <a:srgbClr val="FFEC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1" name="Freeform 113"/>
            <p:cNvSpPr>
              <a:spLocks/>
            </p:cNvSpPr>
            <p:nvPr/>
          </p:nvSpPr>
          <p:spPr bwMode="auto">
            <a:xfrm>
              <a:off x="1395" y="1482"/>
              <a:ext cx="33" cy="32"/>
            </a:xfrm>
            <a:custGeom>
              <a:avLst/>
              <a:gdLst>
                <a:gd name="T0" fmla="*/ 36 w 26"/>
                <a:gd name="T1" fmla="*/ 124 h 25"/>
                <a:gd name="T2" fmla="*/ 119 w 26"/>
                <a:gd name="T3" fmla="*/ 17 h 25"/>
                <a:gd name="T4" fmla="*/ 36 w 26"/>
                <a:gd name="T5" fmla="*/ 124 h 25"/>
                <a:gd name="T6" fmla="*/ 0 60000 65536"/>
                <a:gd name="T7" fmla="*/ 0 60000 65536"/>
                <a:gd name="T8" fmla="*/ 0 60000 65536"/>
                <a:gd name="T9" fmla="*/ 0 w 26"/>
                <a:gd name="T10" fmla="*/ 0 h 25"/>
                <a:gd name="T11" fmla="*/ 26 w 26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25">
                  <a:moveTo>
                    <a:pt x="6" y="22"/>
                  </a:moveTo>
                  <a:cubicBezTo>
                    <a:pt x="13" y="25"/>
                    <a:pt x="26" y="6"/>
                    <a:pt x="22" y="3"/>
                  </a:cubicBezTo>
                  <a:cubicBezTo>
                    <a:pt x="18" y="0"/>
                    <a:pt x="0" y="18"/>
                    <a:pt x="6" y="22"/>
                  </a:cubicBezTo>
                  <a:close/>
                </a:path>
              </a:pathLst>
            </a:custGeom>
            <a:solidFill>
              <a:srgbClr val="FFEC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2" name="Freeform 114"/>
            <p:cNvSpPr>
              <a:spLocks/>
            </p:cNvSpPr>
            <p:nvPr/>
          </p:nvSpPr>
          <p:spPr bwMode="auto">
            <a:xfrm>
              <a:off x="1178" y="1340"/>
              <a:ext cx="37" cy="97"/>
            </a:xfrm>
            <a:custGeom>
              <a:avLst/>
              <a:gdLst>
                <a:gd name="T0" fmla="*/ 145 w 29"/>
                <a:gd name="T1" fmla="*/ 318 h 76"/>
                <a:gd name="T2" fmla="*/ 143 w 29"/>
                <a:gd name="T3" fmla="*/ 234 h 76"/>
                <a:gd name="T4" fmla="*/ 137 w 29"/>
                <a:gd name="T5" fmla="*/ 218 h 76"/>
                <a:gd name="T6" fmla="*/ 137 w 29"/>
                <a:gd name="T7" fmla="*/ 218 h 76"/>
                <a:gd name="T8" fmla="*/ 135 w 29"/>
                <a:gd name="T9" fmla="*/ 223 h 76"/>
                <a:gd name="T10" fmla="*/ 112 w 29"/>
                <a:gd name="T11" fmla="*/ 200 h 76"/>
                <a:gd name="T12" fmla="*/ 112 w 29"/>
                <a:gd name="T13" fmla="*/ 98 h 76"/>
                <a:gd name="T14" fmla="*/ 112 w 29"/>
                <a:gd name="T15" fmla="*/ 88 h 76"/>
                <a:gd name="T16" fmla="*/ 112 w 29"/>
                <a:gd name="T17" fmla="*/ 88 h 76"/>
                <a:gd name="T18" fmla="*/ 60 w 29"/>
                <a:gd name="T19" fmla="*/ 0 h 76"/>
                <a:gd name="T20" fmla="*/ 77 w 29"/>
                <a:gd name="T21" fmla="*/ 185 h 76"/>
                <a:gd name="T22" fmla="*/ 0 w 29"/>
                <a:gd name="T23" fmla="*/ 218 h 76"/>
                <a:gd name="T24" fmla="*/ 96 w 29"/>
                <a:gd name="T25" fmla="*/ 299 h 76"/>
                <a:gd name="T26" fmla="*/ 145 w 29"/>
                <a:gd name="T27" fmla="*/ 420 h 76"/>
                <a:gd name="T28" fmla="*/ 156 w 29"/>
                <a:gd name="T29" fmla="*/ 355 h 76"/>
                <a:gd name="T30" fmla="*/ 145 w 29"/>
                <a:gd name="T31" fmla="*/ 318 h 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76"/>
                <a:gd name="T50" fmla="*/ 29 w 29"/>
                <a:gd name="T51" fmla="*/ 76 h 7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76">
                  <a:moveTo>
                    <a:pt x="27" y="58"/>
                  </a:moveTo>
                  <a:cubicBezTo>
                    <a:pt x="26" y="52"/>
                    <a:pt x="25" y="46"/>
                    <a:pt x="26" y="42"/>
                  </a:cubicBezTo>
                  <a:cubicBezTo>
                    <a:pt x="25" y="41"/>
                    <a:pt x="25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40"/>
                    <a:pt x="24" y="40"/>
                    <a:pt x="24" y="41"/>
                  </a:cubicBezTo>
                  <a:cubicBezTo>
                    <a:pt x="24" y="44"/>
                    <a:pt x="22" y="42"/>
                    <a:pt x="20" y="36"/>
                  </a:cubicBezTo>
                  <a:cubicBezTo>
                    <a:pt x="19" y="30"/>
                    <a:pt x="19" y="22"/>
                    <a:pt x="20" y="18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7"/>
                    <a:pt x="16" y="0"/>
                    <a:pt x="11" y="0"/>
                  </a:cubicBezTo>
                  <a:cubicBezTo>
                    <a:pt x="7" y="0"/>
                    <a:pt x="17" y="28"/>
                    <a:pt x="14" y="34"/>
                  </a:cubicBezTo>
                  <a:cubicBezTo>
                    <a:pt x="11" y="40"/>
                    <a:pt x="9" y="38"/>
                    <a:pt x="0" y="39"/>
                  </a:cubicBezTo>
                  <a:cubicBezTo>
                    <a:pt x="6" y="40"/>
                    <a:pt x="14" y="44"/>
                    <a:pt x="17" y="54"/>
                  </a:cubicBezTo>
                  <a:cubicBezTo>
                    <a:pt x="20" y="66"/>
                    <a:pt x="24" y="76"/>
                    <a:pt x="27" y="76"/>
                  </a:cubicBezTo>
                  <a:cubicBezTo>
                    <a:pt x="29" y="76"/>
                    <a:pt x="28" y="70"/>
                    <a:pt x="28" y="64"/>
                  </a:cubicBezTo>
                  <a:cubicBezTo>
                    <a:pt x="28" y="62"/>
                    <a:pt x="27" y="60"/>
                    <a:pt x="27" y="58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3" name="Freeform 115"/>
            <p:cNvSpPr>
              <a:spLocks/>
            </p:cNvSpPr>
            <p:nvPr/>
          </p:nvSpPr>
          <p:spPr bwMode="auto">
            <a:xfrm>
              <a:off x="1134" y="1066"/>
              <a:ext cx="470" cy="1502"/>
            </a:xfrm>
            <a:custGeom>
              <a:avLst/>
              <a:gdLst>
                <a:gd name="T0" fmla="*/ 410 w 367"/>
                <a:gd name="T1" fmla="*/ 1540 h 1175"/>
                <a:gd name="T2" fmla="*/ 420 w 367"/>
                <a:gd name="T3" fmla="*/ 1540 h 1175"/>
                <a:gd name="T4" fmla="*/ 548 w 367"/>
                <a:gd name="T5" fmla="*/ 1644 h 1175"/>
                <a:gd name="T6" fmla="*/ 643 w 367"/>
                <a:gd name="T7" fmla="*/ 1644 h 1175"/>
                <a:gd name="T8" fmla="*/ 615 w 367"/>
                <a:gd name="T9" fmla="*/ 1604 h 1175"/>
                <a:gd name="T10" fmla="*/ 457 w 367"/>
                <a:gd name="T11" fmla="*/ 1487 h 1175"/>
                <a:gd name="T12" fmla="*/ 555 w 367"/>
                <a:gd name="T13" fmla="*/ 1193 h 1175"/>
                <a:gd name="T14" fmla="*/ 1584 w 367"/>
                <a:gd name="T15" fmla="*/ 1180 h 1175"/>
                <a:gd name="T16" fmla="*/ 1647 w 367"/>
                <a:gd name="T17" fmla="*/ 1361 h 1175"/>
                <a:gd name="T18" fmla="*/ 1707 w 367"/>
                <a:gd name="T19" fmla="*/ 1439 h 1175"/>
                <a:gd name="T20" fmla="*/ 1623 w 367"/>
                <a:gd name="T21" fmla="*/ 1719 h 1175"/>
                <a:gd name="T22" fmla="*/ 1667 w 367"/>
                <a:gd name="T23" fmla="*/ 5938 h 1175"/>
                <a:gd name="T24" fmla="*/ 1812 w 367"/>
                <a:gd name="T25" fmla="*/ 6553 h 1175"/>
                <a:gd name="T26" fmla="*/ 2073 w 367"/>
                <a:gd name="T27" fmla="*/ 6388 h 1175"/>
                <a:gd name="T28" fmla="*/ 1929 w 367"/>
                <a:gd name="T29" fmla="*/ 5931 h 1175"/>
                <a:gd name="T30" fmla="*/ 1962 w 367"/>
                <a:gd name="T31" fmla="*/ 800 h 1175"/>
                <a:gd name="T32" fmla="*/ 1780 w 367"/>
                <a:gd name="T33" fmla="*/ 345 h 1175"/>
                <a:gd name="T34" fmla="*/ 1512 w 367"/>
                <a:gd name="T35" fmla="*/ 157 h 1175"/>
                <a:gd name="T36" fmla="*/ 1196 w 367"/>
                <a:gd name="T37" fmla="*/ 22 h 1175"/>
                <a:gd name="T38" fmla="*/ 660 w 367"/>
                <a:gd name="T39" fmla="*/ 65 h 1175"/>
                <a:gd name="T40" fmla="*/ 282 w 367"/>
                <a:gd name="T41" fmla="*/ 476 h 1175"/>
                <a:gd name="T42" fmla="*/ 36 w 367"/>
                <a:gd name="T43" fmla="*/ 885 h 1175"/>
                <a:gd name="T44" fmla="*/ 65 w 367"/>
                <a:gd name="T45" fmla="*/ 1056 h 1175"/>
                <a:gd name="T46" fmla="*/ 76 w 367"/>
                <a:gd name="T47" fmla="*/ 1064 h 1175"/>
                <a:gd name="T48" fmla="*/ 170 w 367"/>
                <a:gd name="T49" fmla="*/ 1084 h 1175"/>
                <a:gd name="T50" fmla="*/ 182 w 367"/>
                <a:gd name="T51" fmla="*/ 1094 h 1175"/>
                <a:gd name="T52" fmla="*/ 238 w 367"/>
                <a:gd name="T53" fmla="*/ 1064 h 1175"/>
                <a:gd name="T54" fmla="*/ 966 w 367"/>
                <a:gd name="T55" fmla="*/ 923 h 1175"/>
                <a:gd name="T56" fmla="*/ 1474 w 367"/>
                <a:gd name="T57" fmla="*/ 969 h 1175"/>
                <a:gd name="T58" fmla="*/ 1729 w 367"/>
                <a:gd name="T59" fmla="*/ 1102 h 1175"/>
                <a:gd name="T60" fmla="*/ 1354 w 367"/>
                <a:gd name="T61" fmla="*/ 1023 h 1175"/>
                <a:gd name="T62" fmla="*/ 439 w 367"/>
                <a:gd name="T63" fmla="*/ 1205 h 1175"/>
                <a:gd name="T64" fmla="*/ 382 w 367"/>
                <a:gd name="T65" fmla="*/ 1255 h 1175"/>
                <a:gd name="T66" fmla="*/ 382 w 367"/>
                <a:gd name="T67" fmla="*/ 1285 h 1175"/>
                <a:gd name="T68" fmla="*/ 361 w 367"/>
                <a:gd name="T69" fmla="*/ 1361 h 1175"/>
                <a:gd name="T70" fmla="*/ 334 w 367"/>
                <a:gd name="T71" fmla="*/ 1410 h 1175"/>
                <a:gd name="T72" fmla="*/ 343 w 367"/>
                <a:gd name="T73" fmla="*/ 1427 h 1175"/>
                <a:gd name="T74" fmla="*/ 344 w 367"/>
                <a:gd name="T75" fmla="*/ 1410 h 1175"/>
                <a:gd name="T76" fmla="*/ 366 w 367"/>
                <a:gd name="T77" fmla="*/ 1448 h 1175"/>
                <a:gd name="T78" fmla="*/ 410 w 367"/>
                <a:gd name="T79" fmla="*/ 1508 h 1175"/>
                <a:gd name="T80" fmla="*/ 410 w 367"/>
                <a:gd name="T81" fmla="*/ 1540 h 11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7"/>
                <a:gd name="T124" fmla="*/ 0 h 1175"/>
                <a:gd name="T125" fmla="*/ 367 w 367"/>
                <a:gd name="T126" fmla="*/ 1175 h 11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7" h="1175">
                  <a:moveTo>
                    <a:pt x="73" y="276"/>
                  </a:moveTo>
                  <a:cubicBezTo>
                    <a:pt x="74" y="276"/>
                    <a:pt x="74" y="276"/>
                    <a:pt x="74" y="276"/>
                  </a:cubicBezTo>
                  <a:cubicBezTo>
                    <a:pt x="78" y="276"/>
                    <a:pt x="88" y="289"/>
                    <a:pt x="97" y="295"/>
                  </a:cubicBezTo>
                  <a:cubicBezTo>
                    <a:pt x="105" y="299"/>
                    <a:pt x="113" y="297"/>
                    <a:pt x="114" y="295"/>
                  </a:cubicBezTo>
                  <a:cubicBezTo>
                    <a:pt x="115" y="293"/>
                    <a:pt x="113" y="290"/>
                    <a:pt x="109" y="288"/>
                  </a:cubicBezTo>
                  <a:cubicBezTo>
                    <a:pt x="101" y="283"/>
                    <a:pt x="97" y="281"/>
                    <a:pt x="81" y="267"/>
                  </a:cubicBezTo>
                  <a:cubicBezTo>
                    <a:pt x="64" y="253"/>
                    <a:pt x="67" y="231"/>
                    <a:pt x="98" y="214"/>
                  </a:cubicBezTo>
                  <a:cubicBezTo>
                    <a:pt x="138" y="193"/>
                    <a:pt x="229" y="179"/>
                    <a:pt x="280" y="212"/>
                  </a:cubicBezTo>
                  <a:cubicBezTo>
                    <a:pt x="298" y="224"/>
                    <a:pt x="294" y="237"/>
                    <a:pt x="291" y="244"/>
                  </a:cubicBezTo>
                  <a:cubicBezTo>
                    <a:pt x="289" y="250"/>
                    <a:pt x="299" y="245"/>
                    <a:pt x="302" y="258"/>
                  </a:cubicBezTo>
                  <a:cubicBezTo>
                    <a:pt x="305" y="271"/>
                    <a:pt x="301" y="295"/>
                    <a:pt x="287" y="308"/>
                  </a:cubicBezTo>
                  <a:cubicBezTo>
                    <a:pt x="294" y="328"/>
                    <a:pt x="295" y="1006"/>
                    <a:pt x="295" y="1065"/>
                  </a:cubicBezTo>
                  <a:cubicBezTo>
                    <a:pt x="294" y="1097"/>
                    <a:pt x="301" y="1150"/>
                    <a:pt x="321" y="1175"/>
                  </a:cubicBezTo>
                  <a:cubicBezTo>
                    <a:pt x="335" y="1169"/>
                    <a:pt x="350" y="1158"/>
                    <a:pt x="367" y="1145"/>
                  </a:cubicBezTo>
                  <a:cubicBezTo>
                    <a:pt x="353" y="1138"/>
                    <a:pt x="342" y="1092"/>
                    <a:pt x="341" y="1064"/>
                  </a:cubicBezTo>
                  <a:cubicBezTo>
                    <a:pt x="341" y="1014"/>
                    <a:pt x="344" y="203"/>
                    <a:pt x="347" y="144"/>
                  </a:cubicBezTo>
                  <a:cubicBezTo>
                    <a:pt x="349" y="107"/>
                    <a:pt x="349" y="70"/>
                    <a:pt x="315" y="62"/>
                  </a:cubicBezTo>
                  <a:cubicBezTo>
                    <a:pt x="282" y="54"/>
                    <a:pt x="277" y="39"/>
                    <a:pt x="268" y="28"/>
                  </a:cubicBezTo>
                  <a:cubicBezTo>
                    <a:pt x="254" y="10"/>
                    <a:pt x="247" y="5"/>
                    <a:pt x="212" y="4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0" y="25"/>
                    <a:pt x="66" y="59"/>
                    <a:pt x="50" y="85"/>
                  </a:cubicBezTo>
                  <a:cubicBezTo>
                    <a:pt x="29" y="113"/>
                    <a:pt x="12" y="142"/>
                    <a:pt x="6" y="159"/>
                  </a:cubicBezTo>
                  <a:cubicBezTo>
                    <a:pt x="0" y="175"/>
                    <a:pt x="12" y="189"/>
                    <a:pt x="12" y="189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9" y="192"/>
                    <a:pt x="21" y="191"/>
                    <a:pt x="30" y="195"/>
                  </a:cubicBezTo>
                  <a:cubicBezTo>
                    <a:pt x="31" y="195"/>
                    <a:pt x="31" y="195"/>
                    <a:pt x="32" y="196"/>
                  </a:cubicBezTo>
                  <a:cubicBezTo>
                    <a:pt x="34" y="194"/>
                    <a:pt x="38" y="192"/>
                    <a:pt x="42" y="190"/>
                  </a:cubicBezTo>
                  <a:cubicBezTo>
                    <a:pt x="66" y="179"/>
                    <a:pt x="105" y="165"/>
                    <a:pt x="171" y="166"/>
                  </a:cubicBezTo>
                  <a:cubicBezTo>
                    <a:pt x="219" y="166"/>
                    <a:pt x="229" y="168"/>
                    <a:pt x="261" y="174"/>
                  </a:cubicBezTo>
                  <a:cubicBezTo>
                    <a:pt x="283" y="178"/>
                    <a:pt x="301" y="187"/>
                    <a:pt x="306" y="197"/>
                  </a:cubicBezTo>
                  <a:cubicBezTo>
                    <a:pt x="309" y="206"/>
                    <a:pt x="285" y="186"/>
                    <a:pt x="240" y="184"/>
                  </a:cubicBezTo>
                  <a:cubicBezTo>
                    <a:pt x="201" y="180"/>
                    <a:pt x="123" y="179"/>
                    <a:pt x="77" y="216"/>
                  </a:cubicBezTo>
                  <a:cubicBezTo>
                    <a:pt x="72" y="220"/>
                    <a:pt x="70" y="223"/>
                    <a:pt x="68" y="225"/>
                  </a:cubicBezTo>
                  <a:cubicBezTo>
                    <a:pt x="68" y="227"/>
                    <a:pt x="68" y="229"/>
                    <a:pt x="68" y="230"/>
                  </a:cubicBezTo>
                  <a:cubicBezTo>
                    <a:pt x="68" y="237"/>
                    <a:pt x="67" y="239"/>
                    <a:pt x="64" y="244"/>
                  </a:cubicBezTo>
                  <a:cubicBezTo>
                    <a:pt x="62" y="248"/>
                    <a:pt x="60" y="250"/>
                    <a:pt x="59" y="253"/>
                  </a:cubicBezTo>
                  <a:cubicBezTo>
                    <a:pt x="60" y="256"/>
                    <a:pt x="60" y="256"/>
                    <a:pt x="60" y="256"/>
                  </a:cubicBezTo>
                  <a:cubicBezTo>
                    <a:pt x="60" y="254"/>
                    <a:pt x="60" y="254"/>
                    <a:pt x="61" y="253"/>
                  </a:cubicBezTo>
                  <a:cubicBezTo>
                    <a:pt x="62" y="253"/>
                    <a:pt x="63" y="255"/>
                    <a:pt x="65" y="260"/>
                  </a:cubicBezTo>
                  <a:cubicBezTo>
                    <a:pt x="68" y="265"/>
                    <a:pt x="72" y="264"/>
                    <a:pt x="73" y="271"/>
                  </a:cubicBezTo>
                  <a:cubicBezTo>
                    <a:pt x="73" y="273"/>
                    <a:pt x="73" y="275"/>
                    <a:pt x="73" y="276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4" name="Freeform 116"/>
            <p:cNvSpPr>
              <a:spLocks/>
            </p:cNvSpPr>
            <p:nvPr/>
          </p:nvSpPr>
          <p:spPr bwMode="auto">
            <a:xfrm>
              <a:off x="1134" y="1067"/>
              <a:ext cx="440" cy="250"/>
            </a:xfrm>
            <a:custGeom>
              <a:avLst/>
              <a:gdLst>
                <a:gd name="T0" fmla="*/ 1928 w 344"/>
                <a:gd name="T1" fmla="*/ 735 h 195"/>
                <a:gd name="T2" fmla="*/ 1869 w 344"/>
                <a:gd name="T3" fmla="*/ 518 h 195"/>
                <a:gd name="T4" fmla="*/ 1801 w 344"/>
                <a:gd name="T5" fmla="*/ 390 h 195"/>
                <a:gd name="T6" fmla="*/ 1725 w 344"/>
                <a:gd name="T7" fmla="*/ 344 h 195"/>
                <a:gd name="T8" fmla="*/ 1729 w 344"/>
                <a:gd name="T9" fmla="*/ 336 h 195"/>
                <a:gd name="T10" fmla="*/ 1505 w 344"/>
                <a:gd name="T11" fmla="*/ 156 h 195"/>
                <a:gd name="T12" fmla="*/ 1388 w 344"/>
                <a:gd name="T13" fmla="*/ 46 h 195"/>
                <a:gd name="T14" fmla="*/ 1365 w 344"/>
                <a:gd name="T15" fmla="*/ 40 h 195"/>
                <a:gd name="T16" fmla="*/ 1238 w 344"/>
                <a:gd name="T17" fmla="*/ 17 h 195"/>
                <a:gd name="T18" fmla="*/ 1238 w 344"/>
                <a:gd name="T19" fmla="*/ 17 h 195"/>
                <a:gd name="T20" fmla="*/ 1238 w 344"/>
                <a:gd name="T21" fmla="*/ 17 h 195"/>
                <a:gd name="T22" fmla="*/ 1218 w 344"/>
                <a:gd name="T23" fmla="*/ 17 h 195"/>
                <a:gd name="T24" fmla="*/ 1190 w 344"/>
                <a:gd name="T25" fmla="*/ 17 h 195"/>
                <a:gd name="T26" fmla="*/ 1142 w 344"/>
                <a:gd name="T27" fmla="*/ 13 h 195"/>
                <a:gd name="T28" fmla="*/ 650 w 344"/>
                <a:gd name="T29" fmla="*/ 60 h 195"/>
                <a:gd name="T30" fmla="*/ 280 w 344"/>
                <a:gd name="T31" fmla="*/ 478 h 195"/>
                <a:gd name="T32" fmla="*/ 36 w 344"/>
                <a:gd name="T33" fmla="*/ 899 h 195"/>
                <a:gd name="T34" fmla="*/ 65 w 344"/>
                <a:gd name="T35" fmla="*/ 1071 h 195"/>
                <a:gd name="T36" fmla="*/ 75 w 344"/>
                <a:gd name="T37" fmla="*/ 1073 h 195"/>
                <a:gd name="T38" fmla="*/ 170 w 344"/>
                <a:gd name="T39" fmla="*/ 1105 h 195"/>
                <a:gd name="T40" fmla="*/ 180 w 344"/>
                <a:gd name="T41" fmla="*/ 1113 h 195"/>
                <a:gd name="T42" fmla="*/ 123 w 344"/>
                <a:gd name="T43" fmla="*/ 986 h 195"/>
                <a:gd name="T44" fmla="*/ 327 w 344"/>
                <a:gd name="T45" fmla="*/ 582 h 195"/>
                <a:gd name="T46" fmla="*/ 663 w 344"/>
                <a:gd name="T47" fmla="*/ 171 h 195"/>
                <a:gd name="T48" fmla="*/ 1161 w 344"/>
                <a:gd name="T49" fmla="*/ 77 h 195"/>
                <a:gd name="T50" fmla="*/ 1344 w 344"/>
                <a:gd name="T51" fmla="*/ 144 h 195"/>
                <a:gd name="T52" fmla="*/ 1191 w 344"/>
                <a:gd name="T53" fmla="*/ 272 h 195"/>
                <a:gd name="T54" fmla="*/ 1065 w 344"/>
                <a:gd name="T55" fmla="*/ 262 h 195"/>
                <a:gd name="T56" fmla="*/ 1090 w 344"/>
                <a:gd name="T57" fmla="*/ 272 h 195"/>
                <a:gd name="T58" fmla="*/ 1085 w 344"/>
                <a:gd name="T59" fmla="*/ 272 h 195"/>
                <a:gd name="T60" fmla="*/ 1090 w 344"/>
                <a:gd name="T61" fmla="*/ 281 h 195"/>
                <a:gd name="T62" fmla="*/ 1558 w 344"/>
                <a:gd name="T63" fmla="*/ 518 h 195"/>
                <a:gd name="T64" fmla="*/ 605 w 344"/>
                <a:gd name="T65" fmla="*/ 501 h 195"/>
                <a:gd name="T66" fmla="*/ 597 w 344"/>
                <a:gd name="T67" fmla="*/ 500 h 195"/>
                <a:gd name="T68" fmla="*/ 610 w 344"/>
                <a:gd name="T69" fmla="*/ 390 h 195"/>
                <a:gd name="T70" fmla="*/ 673 w 344"/>
                <a:gd name="T71" fmla="*/ 285 h 195"/>
                <a:gd name="T72" fmla="*/ 663 w 344"/>
                <a:gd name="T73" fmla="*/ 286 h 195"/>
                <a:gd name="T74" fmla="*/ 547 w 344"/>
                <a:gd name="T75" fmla="*/ 421 h 195"/>
                <a:gd name="T76" fmla="*/ 538 w 344"/>
                <a:gd name="T77" fmla="*/ 488 h 195"/>
                <a:gd name="T78" fmla="*/ 961 w 344"/>
                <a:gd name="T79" fmla="*/ 678 h 195"/>
                <a:gd name="T80" fmla="*/ 1659 w 344"/>
                <a:gd name="T81" fmla="*/ 642 h 195"/>
                <a:gd name="T82" fmla="*/ 1659 w 344"/>
                <a:gd name="T83" fmla="*/ 642 h 195"/>
                <a:gd name="T84" fmla="*/ 1659 w 344"/>
                <a:gd name="T85" fmla="*/ 764 h 195"/>
                <a:gd name="T86" fmla="*/ 545 w 344"/>
                <a:gd name="T87" fmla="*/ 688 h 195"/>
                <a:gd name="T88" fmla="*/ 469 w 344"/>
                <a:gd name="T89" fmla="*/ 724 h 195"/>
                <a:gd name="T90" fmla="*/ 582 w 344"/>
                <a:gd name="T91" fmla="*/ 774 h 195"/>
                <a:gd name="T92" fmla="*/ 895 w 344"/>
                <a:gd name="T93" fmla="*/ 909 h 195"/>
                <a:gd name="T94" fmla="*/ 1546 w 344"/>
                <a:gd name="T95" fmla="*/ 882 h 195"/>
                <a:gd name="T96" fmla="*/ 1742 w 344"/>
                <a:gd name="T97" fmla="*/ 746 h 195"/>
                <a:gd name="T98" fmla="*/ 1824 w 344"/>
                <a:gd name="T99" fmla="*/ 746 h 195"/>
                <a:gd name="T100" fmla="*/ 1928 w 344"/>
                <a:gd name="T101" fmla="*/ 979 h 195"/>
                <a:gd name="T102" fmla="*/ 1928 w 344"/>
                <a:gd name="T103" fmla="*/ 735 h 19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44"/>
                <a:gd name="T157" fmla="*/ 0 h 195"/>
                <a:gd name="T158" fmla="*/ 344 w 344"/>
                <a:gd name="T159" fmla="*/ 195 h 19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44" h="195">
                  <a:moveTo>
                    <a:pt x="344" y="129"/>
                  </a:moveTo>
                  <a:cubicBezTo>
                    <a:pt x="344" y="114"/>
                    <a:pt x="340" y="104"/>
                    <a:pt x="334" y="91"/>
                  </a:cubicBezTo>
                  <a:cubicBezTo>
                    <a:pt x="331" y="83"/>
                    <a:pt x="326" y="75"/>
                    <a:pt x="321" y="68"/>
                  </a:cubicBezTo>
                  <a:cubicBezTo>
                    <a:pt x="317" y="63"/>
                    <a:pt x="313" y="61"/>
                    <a:pt x="308" y="60"/>
                  </a:cubicBezTo>
                  <a:cubicBezTo>
                    <a:pt x="308" y="60"/>
                    <a:pt x="309" y="59"/>
                    <a:pt x="309" y="59"/>
                  </a:cubicBezTo>
                  <a:cubicBezTo>
                    <a:pt x="281" y="51"/>
                    <a:pt x="276" y="37"/>
                    <a:pt x="268" y="27"/>
                  </a:cubicBezTo>
                  <a:cubicBezTo>
                    <a:pt x="261" y="18"/>
                    <a:pt x="256" y="12"/>
                    <a:pt x="248" y="8"/>
                  </a:cubicBezTo>
                  <a:cubicBezTo>
                    <a:pt x="250" y="8"/>
                    <a:pt x="244" y="7"/>
                    <a:pt x="244" y="7"/>
                  </a:cubicBezTo>
                  <a:cubicBezTo>
                    <a:pt x="238" y="5"/>
                    <a:pt x="231" y="4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0" y="3"/>
                    <a:pt x="218" y="3"/>
                    <a:pt x="217" y="3"/>
                  </a:cubicBezTo>
                  <a:cubicBezTo>
                    <a:pt x="215" y="3"/>
                    <a:pt x="213" y="3"/>
                    <a:pt x="212" y="3"/>
                  </a:cubicBezTo>
                  <a:cubicBezTo>
                    <a:pt x="209" y="3"/>
                    <a:pt x="207" y="2"/>
                    <a:pt x="204" y="2"/>
                  </a:cubicBezTo>
                  <a:cubicBezTo>
                    <a:pt x="172" y="1"/>
                    <a:pt x="139" y="0"/>
                    <a:pt x="116" y="11"/>
                  </a:cubicBezTo>
                  <a:cubicBezTo>
                    <a:pt x="90" y="24"/>
                    <a:pt x="66" y="58"/>
                    <a:pt x="50" y="84"/>
                  </a:cubicBezTo>
                  <a:cubicBezTo>
                    <a:pt x="29" y="112"/>
                    <a:pt x="12" y="141"/>
                    <a:pt x="6" y="158"/>
                  </a:cubicBezTo>
                  <a:cubicBezTo>
                    <a:pt x="0" y="174"/>
                    <a:pt x="12" y="188"/>
                    <a:pt x="12" y="18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9" y="191"/>
                    <a:pt x="21" y="190"/>
                    <a:pt x="30" y="194"/>
                  </a:cubicBezTo>
                  <a:cubicBezTo>
                    <a:pt x="31" y="194"/>
                    <a:pt x="31" y="194"/>
                    <a:pt x="32" y="195"/>
                  </a:cubicBezTo>
                  <a:cubicBezTo>
                    <a:pt x="28" y="192"/>
                    <a:pt x="22" y="190"/>
                    <a:pt x="22" y="173"/>
                  </a:cubicBezTo>
                  <a:cubicBezTo>
                    <a:pt x="21" y="155"/>
                    <a:pt x="40" y="135"/>
                    <a:pt x="58" y="102"/>
                  </a:cubicBezTo>
                  <a:cubicBezTo>
                    <a:pt x="77" y="69"/>
                    <a:pt x="96" y="50"/>
                    <a:pt x="119" y="30"/>
                  </a:cubicBezTo>
                  <a:cubicBezTo>
                    <a:pt x="145" y="8"/>
                    <a:pt x="202" y="13"/>
                    <a:pt x="207" y="14"/>
                  </a:cubicBezTo>
                  <a:cubicBezTo>
                    <a:pt x="216" y="16"/>
                    <a:pt x="235" y="16"/>
                    <a:pt x="240" y="25"/>
                  </a:cubicBezTo>
                  <a:cubicBezTo>
                    <a:pt x="249" y="41"/>
                    <a:pt x="231" y="46"/>
                    <a:pt x="213" y="48"/>
                  </a:cubicBezTo>
                  <a:cubicBezTo>
                    <a:pt x="208" y="47"/>
                    <a:pt x="203" y="48"/>
                    <a:pt x="190" y="46"/>
                  </a:cubicBezTo>
                  <a:cubicBezTo>
                    <a:pt x="195" y="48"/>
                    <a:pt x="195" y="48"/>
                    <a:pt x="195" y="48"/>
                  </a:cubicBezTo>
                  <a:cubicBezTo>
                    <a:pt x="194" y="48"/>
                    <a:pt x="194" y="48"/>
                    <a:pt x="194" y="48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278" y="91"/>
                    <a:pt x="278" y="91"/>
                    <a:pt x="278" y="91"/>
                  </a:cubicBezTo>
                  <a:cubicBezTo>
                    <a:pt x="278" y="91"/>
                    <a:pt x="116" y="99"/>
                    <a:pt x="108" y="88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4" y="81"/>
                    <a:pt x="106" y="73"/>
                    <a:pt x="109" y="68"/>
                  </a:cubicBezTo>
                  <a:cubicBezTo>
                    <a:pt x="112" y="64"/>
                    <a:pt x="127" y="55"/>
                    <a:pt x="120" y="50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63"/>
                    <a:pt x="103" y="67"/>
                    <a:pt x="98" y="74"/>
                  </a:cubicBezTo>
                  <a:cubicBezTo>
                    <a:pt x="95" y="78"/>
                    <a:pt x="94" y="83"/>
                    <a:pt x="96" y="86"/>
                  </a:cubicBezTo>
                  <a:cubicBezTo>
                    <a:pt x="101" y="106"/>
                    <a:pt x="130" y="113"/>
                    <a:pt x="172" y="119"/>
                  </a:cubicBezTo>
                  <a:cubicBezTo>
                    <a:pt x="206" y="125"/>
                    <a:pt x="264" y="123"/>
                    <a:pt x="296" y="113"/>
                  </a:cubicBezTo>
                  <a:cubicBezTo>
                    <a:pt x="296" y="113"/>
                    <a:pt x="296" y="113"/>
                    <a:pt x="296" y="113"/>
                  </a:cubicBezTo>
                  <a:cubicBezTo>
                    <a:pt x="296" y="113"/>
                    <a:pt x="304" y="124"/>
                    <a:pt x="296" y="134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84" y="127"/>
                    <a:pt x="84" y="127"/>
                    <a:pt x="84" y="127"/>
                  </a:cubicBezTo>
                  <a:cubicBezTo>
                    <a:pt x="94" y="123"/>
                    <a:pt x="94" y="126"/>
                    <a:pt x="104" y="136"/>
                  </a:cubicBezTo>
                  <a:cubicBezTo>
                    <a:pt x="114" y="146"/>
                    <a:pt x="130" y="159"/>
                    <a:pt x="160" y="159"/>
                  </a:cubicBezTo>
                  <a:cubicBezTo>
                    <a:pt x="190" y="159"/>
                    <a:pt x="252" y="163"/>
                    <a:pt x="276" y="155"/>
                  </a:cubicBezTo>
                  <a:cubicBezTo>
                    <a:pt x="295" y="150"/>
                    <a:pt x="306" y="142"/>
                    <a:pt x="311" y="131"/>
                  </a:cubicBezTo>
                  <a:cubicBezTo>
                    <a:pt x="317" y="127"/>
                    <a:pt x="323" y="129"/>
                    <a:pt x="326" y="131"/>
                  </a:cubicBezTo>
                  <a:cubicBezTo>
                    <a:pt x="339" y="141"/>
                    <a:pt x="342" y="157"/>
                    <a:pt x="344" y="172"/>
                  </a:cubicBezTo>
                  <a:cubicBezTo>
                    <a:pt x="343" y="157"/>
                    <a:pt x="344" y="143"/>
                    <a:pt x="344" y="129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5" name="Freeform 117"/>
            <p:cNvSpPr>
              <a:spLocks/>
            </p:cNvSpPr>
            <p:nvPr/>
          </p:nvSpPr>
          <p:spPr bwMode="auto">
            <a:xfrm>
              <a:off x="1522" y="1140"/>
              <a:ext cx="57" cy="99"/>
            </a:xfrm>
            <a:custGeom>
              <a:avLst/>
              <a:gdLst>
                <a:gd name="T0" fmla="*/ 1 w 45"/>
                <a:gd name="T1" fmla="*/ 0 h 77"/>
                <a:gd name="T2" fmla="*/ 52 w 45"/>
                <a:gd name="T3" fmla="*/ 126 h 77"/>
                <a:gd name="T4" fmla="*/ 61 w 45"/>
                <a:gd name="T5" fmla="*/ 185 h 77"/>
                <a:gd name="T6" fmla="*/ 106 w 45"/>
                <a:gd name="T7" fmla="*/ 238 h 77"/>
                <a:gd name="T8" fmla="*/ 231 w 45"/>
                <a:gd name="T9" fmla="*/ 446 h 77"/>
                <a:gd name="T10" fmla="*/ 187 w 45"/>
                <a:gd name="T11" fmla="*/ 267 h 77"/>
                <a:gd name="T12" fmla="*/ 124 w 45"/>
                <a:gd name="T13" fmla="*/ 85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77"/>
                <a:gd name="T23" fmla="*/ 45 w 45"/>
                <a:gd name="T24" fmla="*/ 77 h 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77">
                  <a:moveTo>
                    <a:pt x="1" y="0"/>
                  </a:moveTo>
                  <a:cubicBezTo>
                    <a:pt x="1" y="8"/>
                    <a:pt x="0" y="15"/>
                    <a:pt x="10" y="22"/>
                  </a:cubicBezTo>
                  <a:cubicBezTo>
                    <a:pt x="13" y="24"/>
                    <a:pt x="10" y="28"/>
                    <a:pt x="12" y="32"/>
                  </a:cubicBezTo>
                  <a:cubicBezTo>
                    <a:pt x="14" y="36"/>
                    <a:pt x="18" y="37"/>
                    <a:pt x="20" y="41"/>
                  </a:cubicBezTo>
                  <a:cubicBezTo>
                    <a:pt x="28" y="54"/>
                    <a:pt x="31" y="64"/>
                    <a:pt x="44" y="77"/>
                  </a:cubicBezTo>
                  <a:cubicBezTo>
                    <a:pt x="45" y="68"/>
                    <a:pt x="39" y="55"/>
                    <a:pt x="36" y="46"/>
                  </a:cubicBezTo>
                  <a:cubicBezTo>
                    <a:pt x="33" y="36"/>
                    <a:pt x="32" y="22"/>
                    <a:pt x="24" y="15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6" name="Freeform 118"/>
            <p:cNvSpPr>
              <a:spLocks/>
            </p:cNvSpPr>
            <p:nvPr/>
          </p:nvSpPr>
          <p:spPr bwMode="auto">
            <a:xfrm>
              <a:off x="1250" y="1221"/>
              <a:ext cx="268" cy="51"/>
            </a:xfrm>
            <a:custGeom>
              <a:avLst/>
              <a:gdLst>
                <a:gd name="T0" fmla="*/ 106 w 209"/>
                <a:gd name="T1" fmla="*/ 83 h 40"/>
                <a:gd name="T2" fmla="*/ 268 w 209"/>
                <a:gd name="T3" fmla="*/ 182 h 40"/>
                <a:gd name="T4" fmla="*/ 887 w 209"/>
                <a:gd name="T5" fmla="*/ 194 h 40"/>
                <a:gd name="T6" fmla="*/ 1190 w 209"/>
                <a:gd name="T7" fmla="*/ 17 h 40"/>
                <a:gd name="T8" fmla="*/ 1167 w 209"/>
                <a:gd name="T9" fmla="*/ 37 h 40"/>
                <a:gd name="T10" fmla="*/ 932 w 209"/>
                <a:gd name="T11" fmla="*/ 124 h 40"/>
                <a:gd name="T12" fmla="*/ 518 w 209"/>
                <a:gd name="T13" fmla="*/ 136 h 40"/>
                <a:gd name="T14" fmla="*/ 136 w 209"/>
                <a:gd name="T15" fmla="*/ 60 h 40"/>
                <a:gd name="T16" fmla="*/ 0 w 209"/>
                <a:gd name="T17" fmla="*/ 28 h 40"/>
                <a:gd name="T18" fmla="*/ 106 w 209"/>
                <a:gd name="T19" fmla="*/ 83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9"/>
                <a:gd name="T31" fmla="*/ 0 h 40"/>
                <a:gd name="T32" fmla="*/ 209 w 209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9" h="40">
                  <a:moveTo>
                    <a:pt x="19" y="15"/>
                  </a:moveTo>
                  <a:cubicBezTo>
                    <a:pt x="26" y="21"/>
                    <a:pt x="34" y="29"/>
                    <a:pt x="47" y="33"/>
                  </a:cubicBezTo>
                  <a:cubicBezTo>
                    <a:pt x="63" y="37"/>
                    <a:pt x="110" y="40"/>
                    <a:pt x="156" y="35"/>
                  </a:cubicBezTo>
                  <a:cubicBezTo>
                    <a:pt x="202" y="29"/>
                    <a:pt x="209" y="15"/>
                    <a:pt x="209" y="3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10" y="0"/>
                    <a:pt x="0" y="5"/>
                  </a:cubicBezTo>
                  <a:cubicBezTo>
                    <a:pt x="5" y="3"/>
                    <a:pt x="15" y="10"/>
                    <a:pt x="19" y="15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7" name="Freeform 119"/>
            <p:cNvSpPr>
              <a:spLocks/>
            </p:cNvSpPr>
            <p:nvPr/>
          </p:nvSpPr>
          <p:spPr bwMode="auto">
            <a:xfrm>
              <a:off x="1284" y="1140"/>
              <a:ext cx="259" cy="86"/>
            </a:xfrm>
            <a:custGeom>
              <a:avLst/>
              <a:gdLst>
                <a:gd name="T0" fmla="*/ 0 w 203"/>
                <a:gd name="T1" fmla="*/ 226 h 67"/>
                <a:gd name="T2" fmla="*/ 755 w 203"/>
                <a:gd name="T3" fmla="*/ 332 h 67"/>
                <a:gd name="T4" fmla="*/ 1099 w 203"/>
                <a:gd name="T5" fmla="*/ 202 h 67"/>
                <a:gd name="T6" fmla="*/ 934 w 203"/>
                <a:gd name="T7" fmla="*/ 83 h 67"/>
                <a:gd name="T8" fmla="*/ 592 w 203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67"/>
                <a:gd name="T17" fmla="*/ 203 w 203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67">
                  <a:moveTo>
                    <a:pt x="0" y="40"/>
                  </a:moveTo>
                  <a:cubicBezTo>
                    <a:pt x="9" y="50"/>
                    <a:pt x="83" y="67"/>
                    <a:pt x="137" y="58"/>
                  </a:cubicBezTo>
                  <a:cubicBezTo>
                    <a:pt x="190" y="50"/>
                    <a:pt x="197" y="46"/>
                    <a:pt x="200" y="35"/>
                  </a:cubicBezTo>
                  <a:cubicBezTo>
                    <a:pt x="203" y="24"/>
                    <a:pt x="188" y="18"/>
                    <a:pt x="170" y="15"/>
                  </a:cubicBezTo>
                  <a:cubicBezTo>
                    <a:pt x="152" y="12"/>
                    <a:pt x="107" y="0"/>
                    <a:pt x="107" y="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8" name="Freeform 120"/>
            <p:cNvSpPr>
              <a:spLocks/>
            </p:cNvSpPr>
            <p:nvPr/>
          </p:nvSpPr>
          <p:spPr bwMode="auto">
            <a:xfrm>
              <a:off x="1529" y="1267"/>
              <a:ext cx="35" cy="111"/>
            </a:xfrm>
            <a:custGeom>
              <a:avLst/>
              <a:gdLst>
                <a:gd name="T0" fmla="*/ 0 w 27"/>
                <a:gd name="T1" fmla="*/ 0 h 87"/>
                <a:gd name="T2" fmla="*/ 75 w 27"/>
                <a:gd name="T3" fmla="*/ 185 h 87"/>
                <a:gd name="T4" fmla="*/ 161 w 27"/>
                <a:gd name="T5" fmla="*/ 480 h 87"/>
                <a:gd name="T6" fmla="*/ 89 w 27"/>
                <a:gd name="T7" fmla="*/ 163 h 87"/>
                <a:gd name="T8" fmla="*/ 75 w 27"/>
                <a:gd name="T9" fmla="*/ 22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7"/>
                <a:gd name="T17" fmla="*/ 27 w 2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7">
                  <a:moveTo>
                    <a:pt x="0" y="0"/>
                  </a:moveTo>
                  <a:cubicBezTo>
                    <a:pt x="2" y="11"/>
                    <a:pt x="6" y="23"/>
                    <a:pt x="12" y="34"/>
                  </a:cubicBezTo>
                  <a:cubicBezTo>
                    <a:pt x="17" y="45"/>
                    <a:pt x="26" y="69"/>
                    <a:pt x="26" y="87"/>
                  </a:cubicBezTo>
                  <a:cubicBezTo>
                    <a:pt x="27" y="70"/>
                    <a:pt x="19" y="40"/>
                    <a:pt x="15" y="30"/>
                  </a:cubicBezTo>
                  <a:cubicBezTo>
                    <a:pt x="12" y="21"/>
                    <a:pt x="13" y="8"/>
                    <a:pt x="12" y="4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9" name="Freeform 121"/>
            <p:cNvSpPr>
              <a:spLocks/>
            </p:cNvSpPr>
            <p:nvPr/>
          </p:nvSpPr>
          <p:spPr bwMode="auto">
            <a:xfrm>
              <a:off x="1528" y="1255"/>
              <a:ext cx="21" cy="37"/>
            </a:xfrm>
            <a:custGeom>
              <a:avLst/>
              <a:gdLst>
                <a:gd name="T0" fmla="*/ 16 w 16"/>
                <a:gd name="T1" fmla="*/ 83 h 29"/>
                <a:gd name="T2" fmla="*/ 16 w 16"/>
                <a:gd name="T3" fmla="*/ 17 h 29"/>
                <a:gd name="T4" fmla="*/ 54 w 16"/>
                <a:gd name="T5" fmla="*/ 36 h 29"/>
                <a:gd name="T6" fmla="*/ 110 w 16"/>
                <a:gd name="T7" fmla="*/ 159 h 29"/>
                <a:gd name="T8" fmla="*/ 21 w 16"/>
                <a:gd name="T9" fmla="*/ 59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9"/>
                <a:gd name="T17" fmla="*/ 16 w 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9">
                  <a:moveTo>
                    <a:pt x="2" y="15"/>
                  </a:moveTo>
                  <a:cubicBezTo>
                    <a:pt x="1" y="13"/>
                    <a:pt x="0" y="6"/>
                    <a:pt x="2" y="3"/>
                  </a:cubicBezTo>
                  <a:cubicBezTo>
                    <a:pt x="5" y="0"/>
                    <a:pt x="6" y="4"/>
                    <a:pt x="8" y="6"/>
                  </a:cubicBezTo>
                  <a:cubicBezTo>
                    <a:pt x="15" y="11"/>
                    <a:pt x="15" y="21"/>
                    <a:pt x="16" y="29"/>
                  </a:cubicBezTo>
                  <a:cubicBezTo>
                    <a:pt x="13" y="25"/>
                    <a:pt x="9" y="6"/>
                    <a:pt x="3" y="1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0" name="Freeform 122"/>
            <p:cNvSpPr>
              <a:spLocks/>
            </p:cNvSpPr>
            <p:nvPr/>
          </p:nvSpPr>
          <p:spPr bwMode="auto">
            <a:xfrm>
              <a:off x="1210" y="1295"/>
              <a:ext cx="344" cy="153"/>
            </a:xfrm>
            <a:custGeom>
              <a:avLst/>
              <a:gdLst>
                <a:gd name="T0" fmla="*/ 1379 w 269"/>
                <a:gd name="T1" fmla="*/ 112 h 120"/>
                <a:gd name="T2" fmla="*/ 1330 w 269"/>
                <a:gd name="T3" fmla="*/ 98 h 120"/>
                <a:gd name="T4" fmla="*/ 1330 w 269"/>
                <a:gd name="T5" fmla="*/ 98 h 120"/>
                <a:gd name="T6" fmla="*/ 1266 w 269"/>
                <a:gd name="T7" fmla="*/ 77 h 120"/>
                <a:gd name="T8" fmla="*/ 1266 w 269"/>
                <a:gd name="T9" fmla="*/ 77 h 120"/>
                <a:gd name="T10" fmla="*/ 1238 w 269"/>
                <a:gd name="T11" fmla="*/ 65 h 120"/>
                <a:gd name="T12" fmla="*/ 1238 w 269"/>
                <a:gd name="T13" fmla="*/ 65 h 120"/>
                <a:gd name="T14" fmla="*/ 1238 w 269"/>
                <a:gd name="T15" fmla="*/ 65 h 120"/>
                <a:gd name="T16" fmla="*/ 1008 w 269"/>
                <a:gd name="T17" fmla="*/ 28 h 120"/>
                <a:gd name="T18" fmla="*/ 98 w 269"/>
                <a:gd name="T19" fmla="*/ 203 h 120"/>
                <a:gd name="T20" fmla="*/ 51 w 269"/>
                <a:gd name="T21" fmla="*/ 254 h 120"/>
                <a:gd name="T22" fmla="*/ 51 w 269"/>
                <a:gd name="T23" fmla="*/ 279 h 120"/>
                <a:gd name="T24" fmla="*/ 28 w 269"/>
                <a:gd name="T25" fmla="*/ 356 h 120"/>
                <a:gd name="T26" fmla="*/ 0 w 269"/>
                <a:gd name="T27" fmla="*/ 404 h 120"/>
                <a:gd name="T28" fmla="*/ 1 w 269"/>
                <a:gd name="T29" fmla="*/ 421 h 120"/>
                <a:gd name="T30" fmla="*/ 13 w 269"/>
                <a:gd name="T31" fmla="*/ 404 h 120"/>
                <a:gd name="T32" fmla="*/ 36 w 269"/>
                <a:gd name="T33" fmla="*/ 442 h 120"/>
                <a:gd name="T34" fmla="*/ 77 w 269"/>
                <a:gd name="T35" fmla="*/ 502 h 120"/>
                <a:gd name="T36" fmla="*/ 77 w 269"/>
                <a:gd name="T37" fmla="*/ 530 h 120"/>
                <a:gd name="T38" fmla="*/ 83 w 269"/>
                <a:gd name="T39" fmla="*/ 530 h 120"/>
                <a:gd name="T40" fmla="*/ 217 w 269"/>
                <a:gd name="T41" fmla="*/ 636 h 120"/>
                <a:gd name="T42" fmla="*/ 307 w 269"/>
                <a:gd name="T43" fmla="*/ 636 h 120"/>
                <a:gd name="T44" fmla="*/ 280 w 269"/>
                <a:gd name="T45" fmla="*/ 597 h 120"/>
                <a:gd name="T46" fmla="*/ 123 w 269"/>
                <a:gd name="T47" fmla="*/ 481 h 120"/>
                <a:gd name="T48" fmla="*/ 219 w 269"/>
                <a:gd name="T49" fmla="*/ 194 h 120"/>
                <a:gd name="T50" fmla="*/ 1168 w 269"/>
                <a:gd name="T51" fmla="*/ 143 h 120"/>
                <a:gd name="T52" fmla="*/ 1168 w 269"/>
                <a:gd name="T53" fmla="*/ 143 h 120"/>
                <a:gd name="T54" fmla="*/ 1202 w 269"/>
                <a:gd name="T55" fmla="*/ 159 h 120"/>
                <a:gd name="T56" fmla="*/ 1202 w 269"/>
                <a:gd name="T57" fmla="*/ 159 h 120"/>
                <a:gd name="T58" fmla="*/ 1238 w 269"/>
                <a:gd name="T59" fmla="*/ 182 h 120"/>
                <a:gd name="T60" fmla="*/ 1251 w 269"/>
                <a:gd name="T61" fmla="*/ 194 h 120"/>
                <a:gd name="T62" fmla="*/ 1260 w 269"/>
                <a:gd name="T63" fmla="*/ 199 h 120"/>
                <a:gd name="T64" fmla="*/ 1267 w 269"/>
                <a:gd name="T65" fmla="*/ 205 h 120"/>
                <a:gd name="T66" fmla="*/ 1275 w 269"/>
                <a:gd name="T67" fmla="*/ 218 h 120"/>
                <a:gd name="T68" fmla="*/ 1285 w 269"/>
                <a:gd name="T69" fmla="*/ 221 h 120"/>
                <a:gd name="T70" fmla="*/ 1285 w 269"/>
                <a:gd name="T71" fmla="*/ 232 h 120"/>
                <a:gd name="T72" fmla="*/ 1301 w 269"/>
                <a:gd name="T73" fmla="*/ 241 h 120"/>
                <a:gd name="T74" fmla="*/ 1301 w 269"/>
                <a:gd name="T75" fmla="*/ 241 h 120"/>
                <a:gd name="T76" fmla="*/ 1301 w 269"/>
                <a:gd name="T77" fmla="*/ 356 h 120"/>
                <a:gd name="T78" fmla="*/ 1362 w 269"/>
                <a:gd name="T79" fmla="*/ 432 h 120"/>
                <a:gd name="T80" fmla="*/ 1364 w 269"/>
                <a:gd name="T81" fmla="*/ 454 h 120"/>
                <a:gd name="T82" fmla="*/ 1371 w 269"/>
                <a:gd name="T83" fmla="*/ 459 h 120"/>
                <a:gd name="T84" fmla="*/ 1364 w 269"/>
                <a:gd name="T85" fmla="*/ 333 h 120"/>
                <a:gd name="T86" fmla="*/ 1506 w 269"/>
                <a:gd name="T87" fmla="*/ 439 h 120"/>
                <a:gd name="T88" fmla="*/ 1379 w 269"/>
                <a:gd name="T89" fmla="*/ 112 h 12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9"/>
                <a:gd name="T136" fmla="*/ 0 h 120"/>
                <a:gd name="T137" fmla="*/ 269 w 269"/>
                <a:gd name="T138" fmla="*/ 120 h 12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9" h="120">
                  <a:moveTo>
                    <a:pt x="246" y="20"/>
                  </a:moveTo>
                  <a:cubicBezTo>
                    <a:pt x="245" y="20"/>
                    <a:pt x="242" y="19"/>
                    <a:pt x="238" y="18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35" y="17"/>
                    <a:pt x="231" y="15"/>
                    <a:pt x="226" y="14"/>
                  </a:cubicBezTo>
                  <a:cubicBezTo>
                    <a:pt x="226" y="14"/>
                    <a:pt x="226" y="14"/>
                    <a:pt x="226" y="14"/>
                  </a:cubicBezTo>
                  <a:cubicBezTo>
                    <a:pt x="224" y="13"/>
                    <a:pt x="223" y="13"/>
                    <a:pt x="221" y="12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11" y="9"/>
                    <a:pt x="197" y="6"/>
                    <a:pt x="181" y="5"/>
                  </a:cubicBezTo>
                  <a:cubicBezTo>
                    <a:pt x="142" y="1"/>
                    <a:pt x="64" y="0"/>
                    <a:pt x="18" y="37"/>
                  </a:cubicBezTo>
                  <a:cubicBezTo>
                    <a:pt x="13" y="41"/>
                    <a:pt x="11" y="44"/>
                    <a:pt x="9" y="46"/>
                  </a:cubicBezTo>
                  <a:cubicBezTo>
                    <a:pt x="9" y="48"/>
                    <a:pt x="9" y="50"/>
                    <a:pt x="9" y="51"/>
                  </a:cubicBezTo>
                  <a:cubicBezTo>
                    <a:pt x="9" y="58"/>
                    <a:pt x="8" y="60"/>
                    <a:pt x="5" y="65"/>
                  </a:cubicBezTo>
                  <a:cubicBezTo>
                    <a:pt x="3" y="69"/>
                    <a:pt x="1" y="71"/>
                    <a:pt x="0" y="74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5"/>
                    <a:pt x="1" y="75"/>
                    <a:pt x="2" y="74"/>
                  </a:cubicBezTo>
                  <a:cubicBezTo>
                    <a:pt x="3" y="74"/>
                    <a:pt x="4" y="76"/>
                    <a:pt x="6" y="81"/>
                  </a:cubicBezTo>
                  <a:cubicBezTo>
                    <a:pt x="9" y="86"/>
                    <a:pt x="13" y="85"/>
                    <a:pt x="14" y="92"/>
                  </a:cubicBezTo>
                  <a:cubicBezTo>
                    <a:pt x="14" y="94"/>
                    <a:pt x="14" y="96"/>
                    <a:pt x="14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9" y="97"/>
                    <a:pt x="29" y="110"/>
                    <a:pt x="38" y="116"/>
                  </a:cubicBezTo>
                  <a:cubicBezTo>
                    <a:pt x="46" y="120"/>
                    <a:pt x="54" y="118"/>
                    <a:pt x="55" y="116"/>
                  </a:cubicBezTo>
                  <a:cubicBezTo>
                    <a:pt x="56" y="114"/>
                    <a:pt x="54" y="111"/>
                    <a:pt x="50" y="109"/>
                  </a:cubicBezTo>
                  <a:cubicBezTo>
                    <a:pt x="42" y="104"/>
                    <a:pt x="38" y="102"/>
                    <a:pt x="22" y="88"/>
                  </a:cubicBezTo>
                  <a:cubicBezTo>
                    <a:pt x="5" y="74"/>
                    <a:pt x="8" y="52"/>
                    <a:pt x="39" y="35"/>
                  </a:cubicBezTo>
                  <a:cubicBezTo>
                    <a:pt x="76" y="16"/>
                    <a:pt x="157" y="2"/>
                    <a:pt x="209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11" y="27"/>
                    <a:pt x="213" y="28"/>
                    <a:pt x="215" y="29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7" y="31"/>
                    <a:pt x="219" y="32"/>
                    <a:pt x="221" y="33"/>
                  </a:cubicBezTo>
                  <a:cubicBezTo>
                    <a:pt x="222" y="34"/>
                    <a:pt x="223" y="35"/>
                    <a:pt x="224" y="35"/>
                  </a:cubicBezTo>
                  <a:cubicBezTo>
                    <a:pt x="225" y="36"/>
                    <a:pt x="225" y="36"/>
                    <a:pt x="225" y="36"/>
                  </a:cubicBezTo>
                  <a:cubicBezTo>
                    <a:pt x="226" y="37"/>
                    <a:pt x="227" y="37"/>
                    <a:pt x="227" y="38"/>
                  </a:cubicBezTo>
                  <a:cubicBezTo>
                    <a:pt x="228" y="38"/>
                    <a:pt x="228" y="39"/>
                    <a:pt x="228" y="39"/>
                  </a:cubicBezTo>
                  <a:cubicBezTo>
                    <a:pt x="229" y="40"/>
                    <a:pt x="229" y="40"/>
                    <a:pt x="230" y="41"/>
                  </a:cubicBezTo>
                  <a:cubicBezTo>
                    <a:pt x="230" y="41"/>
                    <a:pt x="230" y="41"/>
                    <a:pt x="230" y="42"/>
                  </a:cubicBezTo>
                  <a:cubicBezTo>
                    <a:pt x="231" y="42"/>
                    <a:pt x="232" y="43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7" y="52"/>
                    <a:pt x="234" y="60"/>
                    <a:pt x="232" y="65"/>
                  </a:cubicBezTo>
                  <a:cubicBezTo>
                    <a:pt x="230" y="71"/>
                    <a:pt x="240" y="66"/>
                    <a:pt x="243" y="79"/>
                  </a:cubicBezTo>
                  <a:cubicBezTo>
                    <a:pt x="243" y="80"/>
                    <a:pt x="244" y="82"/>
                    <a:pt x="244" y="83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9" y="73"/>
                    <a:pt x="245" y="69"/>
                    <a:pt x="244" y="61"/>
                  </a:cubicBezTo>
                  <a:cubicBezTo>
                    <a:pt x="244" y="52"/>
                    <a:pt x="260" y="41"/>
                    <a:pt x="269" y="80"/>
                  </a:cubicBezTo>
                  <a:cubicBezTo>
                    <a:pt x="268" y="62"/>
                    <a:pt x="261" y="33"/>
                    <a:pt x="246" y="2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1" name="Freeform 123"/>
            <p:cNvSpPr>
              <a:spLocks/>
            </p:cNvSpPr>
            <p:nvPr/>
          </p:nvSpPr>
          <p:spPr bwMode="auto">
            <a:xfrm>
              <a:off x="1216" y="1312"/>
              <a:ext cx="307" cy="200"/>
            </a:xfrm>
            <a:custGeom>
              <a:avLst/>
              <a:gdLst>
                <a:gd name="T0" fmla="*/ 1334 w 240"/>
                <a:gd name="T1" fmla="*/ 357 h 157"/>
                <a:gd name="T2" fmla="*/ 1279 w 240"/>
                <a:gd name="T3" fmla="*/ 273 h 157"/>
                <a:gd name="T4" fmla="*/ 1284 w 240"/>
                <a:gd name="T5" fmla="*/ 261 h 157"/>
                <a:gd name="T6" fmla="*/ 1284 w 240"/>
                <a:gd name="T7" fmla="*/ 243 h 157"/>
                <a:gd name="T8" fmla="*/ 1288 w 240"/>
                <a:gd name="T9" fmla="*/ 233 h 157"/>
                <a:gd name="T10" fmla="*/ 1284 w 240"/>
                <a:gd name="T11" fmla="*/ 201 h 157"/>
                <a:gd name="T12" fmla="*/ 1284 w 240"/>
                <a:gd name="T13" fmla="*/ 183 h 157"/>
                <a:gd name="T14" fmla="*/ 1273 w 240"/>
                <a:gd name="T15" fmla="*/ 168 h 157"/>
                <a:gd name="T16" fmla="*/ 1260 w 240"/>
                <a:gd name="T17" fmla="*/ 155 h 157"/>
                <a:gd name="T18" fmla="*/ 1250 w 240"/>
                <a:gd name="T19" fmla="*/ 136 h 157"/>
                <a:gd name="T20" fmla="*/ 1229 w 240"/>
                <a:gd name="T21" fmla="*/ 124 h 157"/>
                <a:gd name="T22" fmla="*/ 1209 w 240"/>
                <a:gd name="T23" fmla="*/ 107 h 157"/>
                <a:gd name="T24" fmla="*/ 1178 w 240"/>
                <a:gd name="T25" fmla="*/ 84 h 157"/>
                <a:gd name="T26" fmla="*/ 1142 w 240"/>
                <a:gd name="T27" fmla="*/ 75 h 157"/>
                <a:gd name="T28" fmla="*/ 801 w 240"/>
                <a:gd name="T29" fmla="*/ 1 h 157"/>
                <a:gd name="T30" fmla="*/ 768 w 240"/>
                <a:gd name="T31" fmla="*/ 0 h 157"/>
                <a:gd name="T32" fmla="*/ 737 w 240"/>
                <a:gd name="T33" fmla="*/ 0 h 157"/>
                <a:gd name="T34" fmla="*/ 702 w 240"/>
                <a:gd name="T35" fmla="*/ 1 h 157"/>
                <a:gd name="T36" fmla="*/ 478 w 240"/>
                <a:gd name="T37" fmla="*/ 36 h 157"/>
                <a:gd name="T38" fmla="*/ 441 w 240"/>
                <a:gd name="T39" fmla="*/ 37 h 157"/>
                <a:gd name="T40" fmla="*/ 405 w 240"/>
                <a:gd name="T41" fmla="*/ 46 h 157"/>
                <a:gd name="T42" fmla="*/ 381 w 240"/>
                <a:gd name="T43" fmla="*/ 59 h 157"/>
                <a:gd name="T44" fmla="*/ 356 w 240"/>
                <a:gd name="T45" fmla="*/ 60 h 157"/>
                <a:gd name="T46" fmla="*/ 327 w 240"/>
                <a:gd name="T47" fmla="*/ 75 h 157"/>
                <a:gd name="T48" fmla="*/ 298 w 240"/>
                <a:gd name="T49" fmla="*/ 76 h 157"/>
                <a:gd name="T50" fmla="*/ 269 w 240"/>
                <a:gd name="T51" fmla="*/ 84 h 157"/>
                <a:gd name="T52" fmla="*/ 247 w 240"/>
                <a:gd name="T53" fmla="*/ 97 h 157"/>
                <a:gd name="T54" fmla="*/ 219 w 240"/>
                <a:gd name="T55" fmla="*/ 107 h 157"/>
                <a:gd name="T56" fmla="*/ 188 w 240"/>
                <a:gd name="T57" fmla="*/ 122 h 157"/>
                <a:gd name="T58" fmla="*/ 256 w 240"/>
                <a:gd name="T59" fmla="*/ 520 h 157"/>
                <a:gd name="T60" fmla="*/ 185 w 240"/>
                <a:gd name="T61" fmla="*/ 559 h 157"/>
                <a:gd name="T62" fmla="*/ 51 w 240"/>
                <a:gd name="T63" fmla="*/ 455 h 157"/>
                <a:gd name="T64" fmla="*/ 51 w 240"/>
                <a:gd name="T65" fmla="*/ 480 h 157"/>
                <a:gd name="T66" fmla="*/ 174 w 240"/>
                <a:gd name="T67" fmla="*/ 855 h 157"/>
                <a:gd name="T68" fmla="*/ 908 w 240"/>
                <a:gd name="T69" fmla="*/ 739 h 157"/>
                <a:gd name="T70" fmla="*/ 921 w 240"/>
                <a:gd name="T71" fmla="*/ 778 h 157"/>
                <a:gd name="T72" fmla="*/ 1341 w 240"/>
                <a:gd name="T73" fmla="*/ 378 h 1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0"/>
                <a:gd name="T112" fmla="*/ 0 h 157"/>
                <a:gd name="T113" fmla="*/ 240 w 240"/>
                <a:gd name="T114" fmla="*/ 157 h 1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0" h="157">
                  <a:moveTo>
                    <a:pt x="239" y="70"/>
                  </a:moveTo>
                  <a:cubicBezTo>
                    <a:pt x="239" y="69"/>
                    <a:pt x="238" y="67"/>
                    <a:pt x="238" y="66"/>
                  </a:cubicBezTo>
                  <a:cubicBezTo>
                    <a:pt x="235" y="53"/>
                    <a:pt x="225" y="58"/>
                    <a:pt x="227" y="52"/>
                  </a:cubicBezTo>
                  <a:cubicBezTo>
                    <a:pt x="228" y="51"/>
                    <a:pt x="228" y="51"/>
                    <a:pt x="228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49"/>
                    <a:pt x="229" y="49"/>
                    <a:pt x="229" y="48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9" y="47"/>
                    <a:pt x="229" y="46"/>
                    <a:pt x="229" y="45"/>
                  </a:cubicBezTo>
                  <a:cubicBezTo>
                    <a:pt x="229" y="45"/>
                    <a:pt x="229" y="45"/>
                    <a:pt x="229" y="45"/>
                  </a:cubicBezTo>
                  <a:cubicBezTo>
                    <a:pt x="230" y="45"/>
                    <a:pt x="230" y="44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1"/>
                    <a:pt x="230" y="39"/>
                    <a:pt x="229" y="37"/>
                  </a:cubicBezTo>
                  <a:cubicBezTo>
                    <a:pt x="229" y="37"/>
                    <a:pt x="229" y="37"/>
                    <a:pt x="229" y="37"/>
                  </a:cubicBezTo>
                  <a:cubicBezTo>
                    <a:pt x="229" y="36"/>
                    <a:pt x="229" y="35"/>
                    <a:pt x="229" y="34"/>
                  </a:cubicBezTo>
                  <a:cubicBezTo>
                    <a:pt x="229" y="34"/>
                    <a:pt x="228" y="34"/>
                    <a:pt x="228" y="34"/>
                  </a:cubicBezTo>
                  <a:cubicBezTo>
                    <a:pt x="228" y="33"/>
                    <a:pt x="228" y="32"/>
                    <a:pt x="227" y="31"/>
                  </a:cubicBezTo>
                  <a:cubicBezTo>
                    <a:pt x="227" y="30"/>
                    <a:pt x="226" y="29"/>
                    <a:pt x="225" y="29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7"/>
                    <a:pt x="224" y="27"/>
                    <a:pt x="223" y="26"/>
                  </a:cubicBezTo>
                  <a:cubicBezTo>
                    <a:pt x="223" y="26"/>
                    <a:pt x="223" y="26"/>
                    <a:pt x="223" y="25"/>
                  </a:cubicBezTo>
                  <a:cubicBezTo>
                    <a:pt x="223" y="25"/>
                    <a:pt x="222" y="25"/>
                    <a:pt x="222" y="25"/>
                  </a:cubicBezTo>
                  <a:cubicBezTo>
                    <a:pt x="222" y="24"/>
                    <a:pt x="221" y="24"/>
                    <a:pt x="220" y="23"/>
                  </a:cubicBezTo>
                  <a:cubicBezTo>
                    <a:pt x="220" y="23"/>
                    <a:pt x="220" y="23"/>
                    <a:pt x="219" y="22"/>
                  </a:cubicBezTo>
                  <a:cubicBezTo>
                    <a:pt x="218" y="22"/>
                    <a:pt x="217" y="21"/>
                    <a:pt x="216" y="20"/>
                  </a:cubicBezTo>
                  <a:cubicBezTo>
                    <a:pt x="214" y="19"/>
                    <a:pt x="212" y="18"/>
                    <a:pt x="210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8" y="15"/>
                    <a:pt x="206" y="14"/>
                    <a:pt x="204" y="13"/>
                  </a:cubicBezTo>
                  <a:cubicBezTo>
                    <a:pt x="186" y="5"/>
                    <a:pt x="165" y="1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1" y="0"/>
                    <a:pt x="139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5" y="0"/>
                    <a:pt x="133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9" y="0"/>
                    <a:pt x="127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12" y="1"/>
                    <a:pt x="98" y="3"/>
                    <a:pt x="86" y="5"/>
                  </a:cubicBezTo>
                  <a:cubicBezTo>
                    <a:pt x="86" y="5"/>
                    <a:pt x="85" y="6"/>
                    <a:pt x="85" y="6"/>
                  </a:cubicBezTo>
                  <a:cubicBezTo>
                    <a:pt x="83" y="6"/>
                    <a:pt x="82" y="6"/>
                    <a:pt x="81" y="6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8" y="7"/>
                    <a:pt x="77" y="7"/>
                    <a:pt x="76" y="8"/>
                  </a:cubicBezTo>
                  <a:cubicBezTo>
                    <a:pt x="75" y="8"/>
                    <a:pt x="74" y="8"/>
                    <a:pt x="73" y="8"/>
                  </a:cubicBezTo>
                  <a:cubicBezTo>
                    <a:pt x="72" y="8"/>
                    <a:pt x="71" y="9"/>
                    <a:pt x="70" y="9"/>
                  </a:cubicBezTo>
                  <a:cubicBezTo>
                    <a:pt x="70" y="9"/>
                    <a:pt x="69" y="9"/>
                    <a:pt x="68" y="10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4" y="11"/>
                    <a:pt x="64" y="11"/>
                    <a:pt x="63" y="11"/>
                  </a:cubicBezTo>
                  <a:cubicBezTo>
                    <a:pt x="62" y="11"/>
                    <a:pt x="61" y="12"/>
                    <a:pt x="60" y="12"/>
                  </a:cubicBezTo>
                  <a:cubicBezTo>
                    <a:pt x="59" y="12"/>
                    <a:pt x="59" y="12"/>
                    <a:pt x="58" y="13"/>
                  </a:cubicBezTo>
                  <a:cubicBezTo>
                    <a:pt x="57" y="13"/>
                    <a:pt x="56" y="13"/>
                    <a:pt x="55" y="13"/>
                  </a:cubicBezTo>
                  <a:cubicBezTo>
                    <a:pt x="55" y="14"/>
                    <a:pt x="54" y="14"/>
                    <a:pt x="53" y="14"/>
                  </a:cubicBezTo>
                  <a:cubicBezTo>
                    <a:pt x="52" y="15"/>
                    <a:pt x="51" y="15"/>
                    <a:pt x="51" y="15"/>
                  </a:cubicBezTo>
                  <a:cubicBezTo>
                    <a:pt x="50" y="15"/>
                    <a:pt x="49" y="16"/>
                    <a:pt x="48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5" y="18"/>
                    <a:pt x="44" y="18"/>
                  </a:cubicBezTo>
                  <a:cubicBezTo>
                    <a:pt x="43" y="18"/>
                    <a:pt x="43" y="18"/>
                    <a:pt x="42" y="19"/>
                  </a:cubicBezTo>
                  <a:cubicBezTo>
                    <a:pt x="41" y="19"/>
                    <a:pt x="40" y="20"/>
                    <a:pt x="39" y="20"/>
                  </a:cubicBezTo>
                  <a:cubicBezTo>
                    <a:pt x="39" y="20"/>
                    <a:pt x="38" y="20"/>
                    <a:pt x="38" y="21"/>
                  </a:cubicBezTo>
                  <a:cubicBezTo>
                    <a:pt x="37" y="21"/>
                    <a:pt x="36" y="22"/>
                    <a:pt x="34" y="22"/>
                  </a:cubicBezTo>
                  <a:cubicBezTo>
                    <a:pt x="3" y="39"/>
                    <a:pt x="0" y="61"/>
                    <a:pt x="17" y="75"/>
                  </a:cubicBezTo>
                  <a:cubicBezTo>
                    <a:pt x="33" y="89"/>
                    <a:pt x="37" y="91"/>
                    <a:pt x="45" y="96"/>
                  </a:cubicBezTo>
                  <a:cubicBezTo>
                    <a:pt x="49" y="98"/>
                    <a:pt x="51" y="101"/>
                    <a:pt x="50" y="103"/>
                  </a:cubicBezTo>
                  <a:cubicBezTo>
                    <a:pt x="49" y="105"/>
                    <a:pt x="41" y="107"/>
                    <a:pt x="33" y="103"/>
                  </a:cubicBezTo>
                  <a:cubicBezTo>
                    <a:pt x="24" y="97"/>
                    <a:pt x="14" y="84"/>
                    <a:pt x="10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6"/>
                    <a:pt x="9" y="87"/>
                    <a:pt x="9" y="88"/>
                  </a:cubicBezTo>
                  <a:cubicBezTo>
                    <a:pt x="18" y="95"/>
                    <a:pt x="27" y="114"/>
                    <a:pt x="33" y="123"/>
                  </a:cubicBezTo>
                  <a:cubicBezTo>
                    <a:pt x="40" y="135"/>
                    <a:pt x="41" y="153"/>
                    <a:pt x="31" y="157"/>
                  </a:cubicBezTo>
                  <a:cubicBezTo>
                    <a:pt x="45" y="154"/>
                    <a:pt x="121" y="152"/>
                    <a:pt x="145" y="154"/>
                  </a:cubicBezTo>
                  <a:cubicBezTo>
                    <a:pt x="142" y="149"/>
                    <a:pt x="158" y="133"/>
                    <a:pt x="162" y="136"/>
                  </a:cubicBezTo>
                  <a:cubicBezTo>
                    <a:pt x="164" y="137"/>
                    <a:pt x="162" y="142"/>
                    <a:pt x="159" y="146"/>
                  </a:cubicBezTo>
                  <a:cubicBezTo>
                    <a:pt x="164" y="143"/>
                    <a:pt x="164" y="143"/>
                    <a:pt x="164" y="143"/>
                  </a:cubicBezTo>
                  <a:cubicBezTo>
                    <a:pt x="176" y="141"/>
                    <a:pt x="207" y="133"/>
                    <a:pt x="223" y="116"/>
                  </a:cubicBezTo>
                  <a:cubicBezTo>
                    <a:pt x="235" y="104"/>
                    <a:pt x="240" y="84"/>
                    <a:pt x="239" y="70"/>
                  </a:cubicBezTo>
                  <a:close/>
                </a:path>
              </a:pathLst>
            </a:custGeom>
            <a:solidFill>
              <a:srgbClr val="F2D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2" name="Freeform 124"/>
            <p:cNvSpPr>
              <a:spLocks/>
            </p:cNvSpPr>
            <p:nvPr/>
          </p:nvSpPr>
          <p:spPr bwMode="auto">
            <a:xfrm>
              <a:off x="1529" y="1143"/>
              <a:ext cx="50" cy="94"/>
            </a:xfrm>
            <a:custGeom>
              <a:avLst/>
              <a:gdLst>
                <a:gd name="T0" fmla="*/ 36 w 39"/>
                <a:gd name="T1" fmla="*/ 13 h 74"/>
                <a:gd name="T2" fmla="*/ 0 w 39"/>
                <a:gd name="T3" fmla="*/ 0 h 74"/>
                <a:gd name="T4" fmla="*/ 13 w 39"/>
                <a:gd name="T5" fmla="*/ 46 h 74"/>
                <a:gd name="T6" fmla="*/ 51 w 39"/>
                <a:gd name="T7" fmla="*/ 77 h 74"/>
                <a:gd name="T8" fmla="*/ 60 w 39"/>
                <a:gd name="T9" fmla="*/ 107 h 74"/>
                <a:gd name="T10" fmla="*/ 99 w 39"/>
                <a:gd name="T11" fmla="*/ 137 h 74"/>
                <a:gd name="T12" fmla="*/ 113 w 39"/>
                <a:gd name="T13" fmla="*/ 211 h 74"/>
                <a:gd name="T14" fmla="*/ 144 w 39"/>
                <a:gd name="T15" fmla="*/ 232 h 74"/>
                <a:gd name="T16" fmla="*/ 145 w 39"/>
                <a:gd name="T17" fmla="*/ 268 h 74"/>
                <a:gd name="T18" fmla="*/ 186 w 39"/>
                <a:gd name="T19" fmla="*/ 347 h 74"/>
                <a:gd name="T20" fmla="*/ 222 w 39"/>
                <a:gd name="T21" fmla="*/ 394 h 74"/>
                <a:gd name="T22" fmla="*/ 36 w 39"/>
                <a:gd name="T23" fmla="*/ 13 h 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74"/>
                <a:gd name="T38" fmla="*/ 39 w 39"/>
                <a:gd name="T39" fmla="*/ 74 h 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74">
                  <a:moveTo>
                    <a:pt x="6" y="2"/>
                  </a:moveTo>
                  <a:cubicBezTo>
                    <a:pt x="4" y="1"/>
                    <a:pt x="2" y="0"/>
                    <a:pt x="0" y="0"/>
                  </a:cubicBezTo>
                  <a:cubicBezTo>
                    <a:pt x="0" y="3"/>
                    <a:pt x="0" y="6"/>
                    <a:pt x="2" y="8"/>
                  </a:cubicBezTo>
                  <a:cubicBezTo>
                    <a:pt x="3" y="12"/>
                    <a:pt x="7" y="13"/>
                    <a:pt x="9" y="15"/>
                  </a:cubicBezTo>
                  <a:cubicBezTo>
                    <a:pt x="10" y="16"/>
                    <a:pt x="10" y="19"/>
                    <a:pt x="11" y="20"/>
                  </a:cubicBezTo>
                  <a:cubicBezTo>
                    <a:pt x="13" y="23"/>
                    <a:pt x="17" y="24"/>
                    <a:pt x="18" y="26"/>
                  </a:cubicBezTo>
                  <a:cubicBezTo>
                    <a:pt x="20" y="30"/>
                    <a:pt x="17" y="35"/>
                    <a:pt x="20" y="39"/>
                  </a:cubicBezTo>
                  <a:cubicBezTo>
                    <a:pt x="21" y="41"/>
                    <a:pt x="24" y="41"/>
                    <a:pt x="25" y="43"/>
                  </a:cubicBezTo>
                  <a:cubicBezTo>
                    <a:pt x="26" y="44"/>
                    <a:pt x="25" y="48"/>
                    <a:pt x="26" y="50"/>
                  </a:cubicBezTo>
                  <a:cubicBezTo>
                    <a:pt x="27" y="55"/>
                    <a:pt x="31" y="60"/>
                    <a:pt x="33" y="65"/>
                  </a:cubicBezTo>
                  <a:cubicBezTo>
                    <a:pt x="34" y="70"/>
                    <a:pt x="36" y="73"/>
                    <a:pt x="39" y="74"/>
                  </a:cubicBezTo>
                  <a:cubicBezTo>
                    <a:pt x="39" y="40"/>
                    <a:pt x="37" y="9"/>
                    <a:pt x="6" y="2"/>
                  </a:cubicBez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3" name="Freeform 125"/>
            <p:cNvSpPr>
              <a:spLocks/>
            </p:cNvSpPr>
            <p:nvPr/>
          </p:nvSpPr>
          <p:spPr bwMode="auto">
            <a:xfrm>
              <a:off x="1268" y="1126"/>
              <a:ext cx="272" cy="87"/>
            </a:xfrm>
            <a:custGeom>
              <a:avLst/>
              <a:gdLst>
                <a:gd name="T0" fmla="*/ 81 w 212"/>
                <a:gd name="T1" fmla="*/ 17 h 68"/>
                <a:gd name="T2" fmla="*/ 1 w 212"/>
                <a:gd name="T3" fmla="*/ 200 h 68"/>
                <a:gd name="T4" fmla="*/ 420 w 212"/>
                <a:gd name="T5" fmla="*/ 358 h 68"/>
                <a:gd name="T6" fmla="*/ 1139 w 212"/>
                <a:gd name="T7" fmla="*/ 298 h 68"/>
                <a:gd name="T8" fmla="*/ 994 w 212"/>
                <a:gd name="T9" fmla="*/ 170 h 68"/>
                <a:gd name="T10" fmla="*/ 453 w 212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2"/>
                <a:gd name="T19" fmla="*/ 0 h 68"/>
                <a:gd name="T20" fmla="*/ 212 w 212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2" h="68">
                  <a:moveTo>
                    <a:pt x="14" y="3"/>
                  </a:moveTo>
                  <a:cubicBezTo>
                    <a:pt x="27" y="13"/>
                    <a:pt x="2" y="18"/>
                    <a:pt x="1" y="35"/>
                  </a:cubicBezTo>
                  <a:cubicBezTo>
                    <a:pt x="0" y="52"/>
                    <a:pt x="31" y="59"/>
                    <a:pt x="73" y="64"/>
                  </a:cubicBezTo>
                  <a:cubicBezTo>
                    <a:pt x="115" y="68"/>
                    <a:pt x="182" y="66"/>
                    <a:pt x="199" y="53"/>
                  </a:cubicBezTo>
                  <a:cubicBezTo>
                    <a:pt x="212" y="42"/>
                    <a:pt x="203" y="38"/>
                    <a:pt x="174" y="30"/>
                  </a:cubicBezTo>
                  <a:cubicBezTo>
                    <a:pt x="128" y="19"/>
                    <a:pt x="120" y="6"/>
                    <a:pt x="79" y="0"/>
                  </a:cubicBezTo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4" name="Freeform 126"/>
            <p:cNvSpPr>
              <a:spLocks/>
            </p:cNvSpPr>
            <p:nvPr/>
          </p:nvSpPr>
          <p:spPr bwMode="auto">
            <a:xfrm>
              <a:off x="1239" y="1217"/>
              <a:ext cx="288" cy="48"/>
            </a:xfrm>
            <a:custGeom>
              <a:avLst/>
              <a:gdLst>
                <a:gd name="T0" fmla="*/ 1213 w 225"/>
                <a:gd name="T1" fmla="*/ 13 h 38"/>
                <a:gd name="T2" fmla="*/ 818 w 225"/>
                <a:gd name="T3" fmla="*/ 174 h 38"/>
                <a:gd name="T4" fmla="*/ 218 w 225"/>
                <a:gd name="T5" fmla="*/ 102 h 38"/>
                <a:gd name="T6" fmla="*/ 0 w 225"/>
                <a:gd name="T7" fmla="*/ 59 h 38"/>
                <a:gd name="T8" fmla="*/ 46 w 225"/>
                <a:gd name="T9" fmla="*/ 0 h 38"/>
                <a:gd name="T10" fmla="*/ 344 w 225"/>
                <a:gd name="T11" fmla="*/ 32 h 38"/>
                <a:gd name="T12" fmla="*/ 867 w 225"/>
                <a:gd name="T13" fmla="*/ 59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5"/>
                <a:gd name="T22" fmla="*/ 0 h 38"/>
                <a:gd name="T23" fmla="*/ 225 w 225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5" h="38">
                  <a:moveTo>
                    <a:pt x="216" y="2"/>
                  </a:moveTo>
                  <a:cubicBezTo>
                    <a:pt x="225" y="18"/>
                    <a:pt x="195" y="32"/>
                    <a:pt x="145" y="34"/>
                  </a:cubicBezTo>
                  <a:cubicBezTo>
                    <a:pt x="94" y="35"/>
                    <a:pt x="67" y="38"/>
                    <a:pt x="38" y="20"/>
                  </a:cubicBezTo>
                  <a:cubicBezTo>
                    <a:pt x="10" y="2"/>
                    <a:pt x="18" y="5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50" y="2"/>
                    <a:pt x="61" y="6"/>
                  </a:cubicBezTo>
                  <a:cubicBezTo>
                    <a:pt x="72" y="9"/>
                    <a:pt x="140" y="11"/>
                    <a:pt x="154" y="11"/>
                  </a:cubicBezTo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5" name="Freeform 127"/>
            <p:cNvSpPr>
              <a:spLocks/>
            </p:cNvSpPr>
            <p:nvPr/>
          </p:nvSpPr>
          <p:spPr bwMode="auto">
            <a:xfrm>
              <a:off x="1267" y="1159"/>
              <a:ext cx="252" cy="44"/>
            </a:xfrm>
            <a:custGeom>
              <a:avLst/>
              <a:gdLst>
                <a:gd name="T0" fmla="*/ 60 w 197"/>
                <a:gd name="T1" fmla="*/ 28 h 34"/>
                <a:gd name="T2" fmla="*/ 307 w 197"/>
                <a:gd name="T3" fmla="*/ 160 h 34"/>
                <a:gd name="T4" fmla="*/ 643 w 197"/>
                <a:gd name="T5" fmla="*/ 189 h 34"/>
                <a:gd name="T6" fmla="*/ 977 w 197"/>
                <a:gd name="T7" fmla="*/ 182 h 34"/>
                <a:gd name="T8" fmla="*/ 1103 w 197"/>
                <a:gd name="T9" fmla="*/ 115 h 34"/>
                <a:gd name="T10" fmla="*/ 915 w 197"/>
                <a:gd name="T11" fmla="*/ 58 h 34"/>
                <a:gd name="T12" fmla="*/ 819 w 197"/>
                <a:gd name="T13" fmla="*/ 132 h 34"/>
                <a:gd name="T14" fmla="*/ 697 w 197"/>
                <a:gd name="T15" fmla="*/ 97 h 34"/>
                <a:gd name="T16" fmla="*/ 563 w 197"/>
                <a:gd name="T17" fmla="*/ 109 h 34"/>
                <a:gd name="T18" fmla="*/ 83 w 197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34"/>
                <a:gd name="T32" fmla="*/ 197 w 197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34">
                  <a:moveTo>
                    <a:pt x="11" y="5"/>
                  </a:moveTo>
                  <a:cubicBezTo>
                    <a:pt x="0" y="28"/>
                    <a:pt x="43" y="22"/>
                    <a:pt x="55" y="26"/>
                  </a:cubicBezTo>
                  <a:cubicBezTo>
                    <a:pt x="74" y="31"/>
                    <a:pt x="95" y="33"/>
                    <a:pt x="115" y="31"/>
                  </a:cubicBezTo>
                  <a:cubicBezTo>
                    <a:pt x="134" y="29"/>
                    <a:pt x="155" y="34"/>
                    <a:pt x="174" y="30"/>
                  </a:cubicBezTo>
                  <a:cubicBezTo>
                    <a:pt x="179" y="29"/>
                    <a:pt x="197" y="25"/>
                    <a:pt x="197" y="19"/>
                  </a:cubicBezTo>
                  <a:cubicBezTo>
                    <a:pt x="196" y="13"/>
                    <a:pt x="168" y="11"/>
                    <a:pt x="163" y="9"/>
                  </a:cubicBezTo>
                  <a:cubicBezTo>
                    <a:pt x="185" y="17"/>
                    <a:pt x="156" y="23"/>
                    <a:pt x="146" y="22"/>
                  </a:cubicBezTo>
                  <a:cubicBezTo>
                    <a:pt x="138" y="20"/>
                    <a:pt x="131" y="17"/>
                    <a:pt x="124" y="16"/>
                  </a:cubicBezTo>
                  <a:cubicBezTo>
                    <a:pt x="115" y="15"/>
                    <a:pt x="108" y="17"/>
                    <a:pt x="100" y="18"/>
                  </a:cubicBezTo>
                  <a:cubicBezTo>
                    <a:pt x="90" y="20"/>
                    <a:pt x="1" y="22"/>
                    <a:pt x="15" y="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6" name="Freeform 128"/>
            <p:cNvSpPr>
              <a:spLocks/>
            </p:cNvSpPr>
            <p:nvPr/>
          </p:nvSpPr>
          <p:spPr bwMode="auto">
            <a:xfrm>
              <a:off x="1280" y="1205"/>
              <a:ext cx="235" cy="48"/>
            </a:xfrm>
            <a:custGeom>
              <a:avLst/>
              <a:gdLst>
                <a:gd name="T0" fmla="*/ 0 w 184"/>
                <a:gd name="T1" fmla="*/ 97 h 37"/>
                <a:gd name="T2" fmla="*/ 257 w 184"/>
                <a:gd name="T3" fmla="*/ 211 h 37"/>
                <a:gd name="T4" fmla="*/ 576 w 184"/>
                <a:gd name="T5" fmla="*/ 227 h 37"/>
                <a:gd name="T6" fmla="*/ 860 w 184"/>
                <a:gd name="T7" fmla="*/ 191 h 37"/>
                <a:gd name="T8" fmla="*/ 985 w 184"/>
                <a:gd name="T9" fmla="*/ 126 h 37"/>
                <a:gd name="T10" fmla="*/ 1019 w 184"/>
                <a:gd name="T11" fmla="*/ 0 h 37"/>
                <a:gd name="T12" fmla="*/ 877 w 184"/>
                <a:gd name="T13" fmla="*/ 45 h 37"/>
                <a:gd name="T14" fmla="*/ 757 w 184"/>
                <a:gd name="T15" fmla="*/ 75 h 37"/>
                <a:gd name="T16" fmla="*/ 777 w 184"/>
                <a:gd name="T17" fmla="*/ 140 h 37"/>
                <a:gd name="T18" fmla="*/ 660 w 184"/>
                <a:gd name="T19" fmla="*/ 171 h 37"/>
                <a:gd name="T20" fmla="*/ 434 w 184"/>
                <a:gd name="T21" fmla="*/ 171 h 37"/>
                <a:gd name="T22" fmla="*/ 201 w 184"/>
                <a:gd name="T23" fmla="*/ 162 h 37"/>
                <a:gd name="T24" fmla="*/ 13 w 184"/>
                <a:gd name="T25" fmla="*/ 91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4"/>
                <a:gd name="T40" fmla="*/ 0 h 37"/>
                <a:gd name="T41" fmla="*/ 184 w 184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4" h="37">
                  <a:moveTo>
                    <a:pt x="0" y="16"/>
                  </a:moveTo>
                  <a:cubicBezTo>
                    <a:pt x="17" y="20"/>
                    <a:pt x="27" y="34"/>
                    <a:pt x="46" y="35"/>
                  </a:cubicBezTo>
                  <a:cubicBezTo>
                    <a:pt x="65" y="37"/>
                    <a:pt x="84" y="37"/>
                    <a:pt x="103" y="37"/>
                  </a:cubicBezTo>
                  <a:cubicBezTo>
                    <a:pt x="121" y="37"/>
                    <a:pt x="137" y="36"/>
                    <a:pt x="155" y="31"/>
                  </a:cubicBezTo>
                  <a:cubicBezTo>
                    <a:pt x="162" y="29"/>
                    <a:pt x="173" y="27"/>
                    <a:pt x="178" y="21"/>
                  </a:cubicBezTo>
                  <a:cubicBezTo>
                    <a:pt x="183" y="15"/>
                    <a:pt x="182" y="7"/>
                    <a:pt x="184" y="0"/>
                  </a:cubicBezTo>
                  <a:cubicBezTo>
                    <a:pt x="176" y="1"/>
                    <a:pt x="167" y="5"/>
                    <a:pt x="158" y="7"/>
                  </a:cubicBezTo>
                  <a:cubicBezTo>
                    <a:pt x="150" y="9"/>
                    <a:pt x="143" y="9"/>
                    <a:pt x="136" y="12"/>
                  </a:cubicBezTo>
                  <a:cubicBezTo>
                    <a:pt x="143" y="12"/>
                    <a:pt x="145" y="15"/>
                    <a:pt x="140" y="22"/>
                  </a:cubicBezTo>
                  <a:cubicBezTo>
                    <a:pt x="135" y="28"/>
                    <a:pt x="126" y="28"/>
                    <a:pt x="119" y="28"/>
                  </a:cubicBezTo>
                  <a:cubicBezTo>
                    <a:pt x="105" y="28"/>
                    <a:pt x="92" y="26"/>
                    <a:pt x="78" y="28"/>
                  </a:cubicBezTo>
                  <a:cubicBezTo>
                    <a:pt x="64" y="30"/>
                    <a:pt x="50" y="28"/>
                    <a:pt x="36" y="26"/>
                  </a:cubicBezTo>
                  <a:cubicBezTo>
                    <a:pt x="23" y="25"/>
                    <a:pt x="14" y="18"/>
                    <a:pt x="2" y="15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7" name="Freeform 129"/>
            <p:cNvSpPr>
              <a:spLocks/>
            </p:cNvSpPr>
            <p:nvPr/>
          </p:nvSpPr>
          <p:spPr bwMode="auto">
            <a:xfrm>
              <a:off x="1134" y="1067"/>
              <a:ext cx="342" cy="245"/>
            </a:xfrm>
            <a:custGeom>
              <a:avLst/>
              <a:gdLst>
                <a:gd name="T0" fmla="*/ 689 w 267"/>
                <a:gd name="T1" fmla="*/ 97 h 191"/>
                <a:gd name="T2" fmla="*/ 1176 w 267"/>
                <a:gd name="T3" fmla="*/ 46 h 191"/>
                <a:gd name="T4" fmla="*/ 1511 w 267"/>
                <a:gd name="T5" fmla="*/ 146 h 191"/>
                <a:gd name="T6" fmla="*/ 1401 w 267"/>
                <a:gd name="T7" fmla="*/ 46 h 191"/>
                <a:gd name="T8" fmla="*/ 1383 w 267"/>
                <a:gd name="T9" fmla="*/ 40 h 191"/>
                <a:gd name="T10" fmla="*/ 1249 w 267"/>
                <a:gd name="T11" fmla="*/ 17 h 191"/>
                <a:gd name="T12" fmla="*/ 1249 w 267"/>
                <a:gd name="T13" fmla="*/ 17 h 191"/>
                <a:gd name="T14" fmla="*/ 1249 w 267"/>
                <a:gd name="T15" fmla="*/ 17 h 191"/>
                <a:gd name="T16" fmla="*/ 1227 w 267"/>
                <a:gd name="T17" fmla="*/ 17 h 191"/>
                <a:gd name="T18" fmla="*/ 1199 w 267"/>
                <a:gd name="T19" fmla="*/ 17 h 191"/>
                <a:gd name="T20" fmla="*/ 1152 w 267"/>
                <a:gd name="T21" fmla="*/ 13 h 191"/>
                <a:gd name="T22" fmla="*/ 660 w 267"/>
                <a:gd name="T23" fmla="*/ 63 h 191"/>
                <a:gd name="T24" fmla="*/ 282 w 267"/>
                <a:gd name="T25" fmla="*/ 481 h 191"/>
                <a:gd name="T26" fmla="*/ 36 w 267"/>
                <a:gd name="T27" fmla="*/ 903 h 191"/>
                <a:gd name="T28" fmla="*/ 65 w 267"/>
                <a:gd name="T29" fmla="*/ 1072 h 191"/>
                <a:gd name="T30" fmla="*/ 76 w 267"/>
                <a:gd name="T31" fmla="*/ 1077 h 191"/>
                <a:gd name="T32" fmla="*/ 124 w 267"/>
                <a:gd name="T33" fmla="*/ 1090 h 191"/>
                <a:gd name="T34" fmla="*/ 76 w 267"/>
                <a:gd name="T35" fmla="*/ 956 h 191"/>
                <a:gd name="T36" fmla="*/ 343 w 267"/>
                <a:gd name="T37" fmla="*/ 471 h 191"/>
                <a:gd name="T38" fmla="*/ 689 w 267"/>
                <a:gd name="T39" fmla="*/ 97 h 19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7"/>
                <a:gd name="T61" fmla="*/ 0 h 191"/>
                <a:gd name="T62" fmla="*/ 267 w 267"/>
                <a:gd name="T63" fmla="*/ 191 h 19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7" h="191">
                  <a:moveTo>
                    <a:pt x="122" y="17"/>
                  </a:moveTo>
                  <a:cubicBezTo>
                    <a:pt x="140" y="9"/>
                    <a:pt x="169" y="5"/>
                    <a:pt x="208" y="8"/>
                  </a:cubicBezTo>
                  <a:cubicBezTo>
                    <a:pt x="244" y="11"/>
                    <a:pt x="259" y="16"/>
                    <a:pt x="267" y="26"/>
                  </a:cubicBezTo>
                  <a:cubicBezTo>
                    <a:pt x="261" y="18"/>
                    <a:pt x="255" y="12"/>
                    <a:pt x="248" y="8"/>
                  </a:cubicBezTo>
                  <a:cubicBezTo>
                    <a:pt x="250" y="8"/>
                    <a:pt x="244" y="7"/>
                    <a:pt x="244" y="7"/>
                  </a:cubicBezTo>
                  <a:cubicBezTo>
                    <a:pt x="238" y="5"/>
                    <a:pt x="231" y="4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0" y="3"/>
                    <a:pt x="218" y="3"/>
                    <a:pt x="217" y="3"/>
                  </a:cubicBezTo>
                  <a:cubicBezTo>
                    <a:pt x="215" y="3"/>
                    <a:pt x="213" y="3"/>
                    <a:pt x="212" y="3"/>
                  </a:cubicBezTo>
                  <a:cubicBezTo>
                    <a:pt x="209" y="3"/>
                    <a:pt x="207" y="2"/>
                    <a:pt x="204" y="2"/>
                  </a:cubicBezTo>
                  <a:cubicBezTo>
                    <a:pt x="172" y="1"/>
                    <a:pt x="139" y="0"/>
                    <a:pt x="116" y="11"/>
                  </a:cubicBezTo>
                  <a:cubicBezTo>
                    <a:pt x="90" y="24"/>
                    <a:pt x="66" y="58"/>
                    <a:pt x="50" y="84"/>
                  </a:cubicBezTo>
                  <a:cubicBezTo>
                    <a:pt x="29" y="112"/>
                    <a:pt x="12" y="141"/>
                    <a:pt x="6" y="158"/>
                  </a:cubicBezTo>
                  <a:cubicBezTo>
                    <a:pt x="0" y="174"/>
                    <a:pt x="12" y="188"/>
                    <a:pt x="12" y="18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6" y="190"/>
                    <a:pt x="19" y="191"/>
                    <a:pt x="22" y="191"/>
                  </a:cubicBezTo>
                  <a:cubicBezTo>
                    <a:pt x="15" y="184"/>
                    <a:pt x="13" y="176"/>
                    <a:pt x="13" y="167"/>
                  </a:cubicBezTo>
                  <a:cubicBezTo>
                    <a:pt x="12" y="156"/>
                    <a:pt x="42" y="110"/>
                    <a:pt x="60" y="83"/>
                  </a:cubicBezTo>
                  <a:cubicBezTo>
                    <a:pt x="78" y="55"/>
                    <a:pt x="103" y="25"/>
                    <a:pt x="122" y="17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8" name="Freeform 130"/>
            <p:cNvSpPr>
              <a:spLocks/>
            </p:cNvSpPr>
            <p:nvPr/>
          </p:nvSpPr>
          <p:spPr bwMode="auto">
            <a:xfrm>
              <a:off x="1158" y="1272"/>
              <a:ext cx="182" cy="45"/>
            </a:xfrm>
            <a:custGeom>
              <a:avLst/>
              <a:gdLst>
                <a:gd name="T0" fmla="*/ 60 w 142"/>
                <a:gd name="T1" fmla="*/ 201 h 35"/>
                <a:gd name="T2" fmla="*/ 76 w 142"/>
                <a:gd name="T3" fmla="*/ 203 h 35"/>
                <a:gd name="T4" fmla="*/ 127 w 142"/>
                <a:gd name="T5" fmla="*/ 170 h 35"/>
                <a:gd name="T6" fmla="*/ 806 w 142"/>
                <a:gd name="T7" fmla="*/ 28 h 35"/>
                <a:gd name="T8" fmla="*/ 261 w 142"/>
                <a:gd name="T9" fmla="*/ 66 h 35"/>
                <a:gd name="T10" fmla="*/ 13 w 142"/>
                <a:gd name="T11" fmla="*/ 46 h 35"/>
                <a:gd name="T12" fmla="*/ 0 w 142"/>
                <a:gd name="T13" fmla="*/ 98 h 35"/>
                <a:gd name="T14" fmla="*/ 0 w 142"/>
                <a:gd name="T15" fmla="*/ 180 h 35"/>
                <a:gd name="T16" fmla="*/ 60 w 142"/>
                <a:gd name="T17" fmla="*/ 201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35"/>
                <a:gd name="T29" fmla="*/ 142 w 142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35">
                  <a:moveTo>
                    <a:pt x="11" y="34"/>
                  </a:moveTo>
                  <a:cubicBezTo>
                    <a:pt x="12" y="34"/>
                    <a:pt x="12" y="34"/>
                    <a:pt x="13" y="35"/>
                  </a:cubicBezTo>
                  <a:cubicBezTo>
                    <a:pt x="15" y="33"/>
                    <a:pt x="19" y="31"/>
                    <a:pt x="23" y="29"/>
                  </a:cubicBezTo>
                  <a:cubicBezTo>
                    <a:pt x="46" y="19"/>
                    <a:pt x="82" y="5"/>
                    <a:pt x="142" y="5"/>
                  </a:cubicBezTo>
                  <a:cubicBezTo>
                    <a:pt x="117" y="0"/>
                    <a:pt x="75" y="4"/>
                    <a:pt x="46" y="12"/>
                  </a:cubicBezTo>
                  <a:cubicBezTo>
                    <a:pt x="12" y="22"/>
                    <a:pt x="6" y="24"/>
                    <a:pt x="2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" y="31"/>
                    <a:pt x="6" y="32"/>
                    <a:pt x="11" y="3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29" name="Freeform 131"/>
            <p:cNvSpPr>
              <a:spLocks/>
            </p:cNvSpPr>
            <p:nvPr/>
          </p:nvSpPr>
          <p:spPr bwMode="auto">
            <a:xfrm>
              <a:off x="1510" y="1350"/>
              <a:ext cx="60" cy="141"/>
            </a:xfrm>
            <a:custGeom>
              <a:avLst/>
              <a:gdLst>
                <a:gd name="T0" fmla="*/ 0 w 47"/>
                <a:gd name="T1" fmla="*/ 456 h 110"/>
                <a:gd name="T2" fmla="*/ 0 w 47"/>
                <a:gd name="T3" fmla="*/ 582 h 110"/>
                <a:gd name="T4" fmla="*/ 175 w 47"/>
                <a:gd name="T5" fmla="*/ 611 h 110"/>
                <a:gd name="T6" fmla="*/ 260 w 47"/>
                <a:gd name="T7" fmla="*/ 573 h 110"/>
                <a:gd name="T8" fmla="*/ 241 w 47"/>
                <a:gd name="T9" fmla="*/ 328 h 110"/>
                <a:gd name="T10" fmla="*/ 183 w 47"/>
                <a:gd name="T11" fmla="*/ 136 h 110"/>
                <a:gd name="T12" fmla="*/ 60 w 47"/>
                <a:gd name="T13" fmla="*/ 13 h 110"/>
                <a:gd name="T14" fmla="*/ 13 w 47"/>
                <a:gd name="T15" fmla="*/ 122 h 110"/>
                <a:gd name="T16" fmla="*/ 46 w 47"/>
                <a:gd name="T17" fmla="*/ 204 h 110"/>
                <a:gd name="T18" fmla="*/ 17 w 47"/>
                <a:gd name="T19" fmla="*/ 404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110"/>
                <a:gd name="T32" fmla="*/ 47 w 47"/>
                <a:gd name="T33" fmla="*/ 110 h 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110">
                  <a:moveTo>
                    <a:pt x="0" y="8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16" y="110"/>
                    <a:pt x="32" y="107"/>
                  </a:cubicBezTo>
                  <a:cubicBezTo>
                    <a:pt x="47" y="104"/>
                    <a:pt x="47" y="101"/>
                    <a:pt x="47" y="101"/>
                  </a:cubicBezTo>
                  <a:cubicBezTo>
                    <a:pt x="47" y="101"/>
                    <a:pt x="45" y="68"/>
                    <a:pt x="44" y="58"/>
                  </a:cubicBezTo>
                  <a:cubicBezTo>
                    <a:pt x="42" y="49"/>
                    <a:pt x="36" y="47"/>
                    <a:pt x="33" y="24"/>
                  </a:cubicBezTo>
                  <a:cubicBezTo>
                    <a:pt x="30" y="0"/>
                    <a:pt x="11" y="2"/>
                    <a:pt x="11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7" y="25"/>
                    <a:pt x="8" y="36"/>
                  </a:cubicBezTo>
                  <a:cubicBezTo>
                    <a:pt x="9" y="46"/>
                    <a:pt x="10" y="63"/>
                    <a:pt x="3" y="71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0" name="Freeform 132"/>
            <p:cNvSpPr>
              <a:spLocks/>
            </p:cNvSpPr>
            <p:nvPr/>
          </p:nvSpPr>
          <p:spPr bwMode="auto">
            <a:xfrm>
              <a:off x="1303" y="1188"/>
              <a:ext cx="142" cy="15"/>
            </a:xfrm>
            <a:custGeom>
              <a:avLst/>
              <a:gdLst>
                <a:gd name="T0" fmla="*/ 0 w 111"/>
                <a:gd name="T1" fmla="*/ 0 h 12"/>
                <a:gd name="T2" fmla="*/ 145 w 111"/>
                <a:gd name="T3" fmla="*/ 31 h 12"/>
                <a:gd name="T4" fmla="*/ 285 w 111"/>
                <a:gd name="T5" fmla="*/ 50 h 12"/>
                <a:gd name="T6" fmla="*/ 434 w 111"/>
                <a:gd name="T7" fmla="*/ 50 h 12"/>
                <a:gd name="T8" fmla="*/ 623 w 111"/>
                <a:gd name="T9" fmla="*/ 40 h 12"/>
                <a:gd name="T10" fmla="*/ 339 w 111"/>
                <a:gd name="T11" fmla="*/ 39 h 12"/>
                <a:gd name="T12" fmla="*/ 40 w 111"/>
                <a:gd name="T13" fmla="*/ 1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12"/>
                <a:gd name="T23" fmla="*/ 111 w 111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12">
                  <a:moveTo>
                    <a:pt x="0" y="0"/>
                  </a:moveTo>
                  <a:cubicBezTo>
                    <a:pt x="8" y="4"/>
                    <a:pt x="18" y="3"/>
                    <a:pt x="26" y="6"/>
                  </a:cubicBezTo>
                  <a:cubicBezTo>
                    <a:pt x="34" y="8"/>
                    <a:pt x="43" y="9"/>
                    <a:pt x="51" y="11"/>
                  </a:cubicBezTo>
                  <a:cubicBezTo>
                    <a:pt x="60" y="12"/>
                    <a:pt x="68" y="12"/>
                    <a:pt x="77" y="11"/>
                  </a:cubicBezTo>
                  <a:cubicBezTo>
                    <a:pt x="87" y="11"/>
                    <a:pt x="101" y="6"/>
                    <a:pt x="111" y="9"/>
                  </a:cubicBezTo>
                  <a:cubicBezTo>
                    <a:pt x="95" y="7"/>
                    <a:pt x="76" y="9"/>
                    <a:pt x="60" y="8"/>
                  </a:cubicBezTo>
                  <a:cubicBezTo>
                    <a:pt x="42" y="6"/>
                    <a:pt x="25" y="2"/>
                    <a:pt x="7" y="2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1" name="Freeform 133"/>
            <p:cNvSpPr>
              <a:spLocks/>
            </p:cNvSpPr>
            <p:nvPr/>
          </p:nvSpPr>
          <p:spPr bwMode="auto">
            <a:xfrm>
              <a:off x="1323" y="1234"/>
              <a:ext cx="183" cy="21"/>
            </a:xfrm>
            <a:custGeom>
              <a:avLst/>
              <a:gdLst>
                <a:gd name="T0" fmla="*/ 0 w 143"/>
                <a:gd name="T1" fmla="*/ 43 h 17"/>
                <a:gd name="T2" fmla="*/ 203 w 143"/>
                <a:gd name="T3" fmla="*/ 65 h 17"/>
                <a:gd name="T4" fmla="*/ 421 w 143"/>
                <a:gd name="T5" fmla="*/ 72 h 17"/>
                <a:gd name="T6" fmla="*/ 613 w 143"/>
                <a:gd name="T7" fmla="*/ 53 h 17"/>
                <a:gd name="T8" fmla="*/ 802 w 143"/>
                <a:gd name="T9" fmla="*/ 0 h 17"/>
                <a:gd name="T10" fmla="*/ 627 w 143"/>
                <a:gd name="T11" fmla="*/ 35 h 17"/>
                <a:gd name="T12" fmla="*/ 545 w 143"/>
                <a:gd name="T13" fmla="*/ 53 h 17"/>
                <a:gd name="T14" fmla="*/ 410 w 143"/>
                <a:gd name="T15" fmla="*/ 49 h 17"/>
                <a:gd name="T16" fmla="*/ 223 w 143"/>
                <a:gd name="T17" fmla="*/ 58 h 17"/>
                <a:gd name="T18" fmla="*/ 0 w 143"/>
                <a:gd name="T19" fmla="*/ 43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3"/>
                <a:gd name="T31" fmla="*/ 0 h 17"/>
                <a:gd name="T32" fmla="*/ 143 w 143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3" h="17">
                  <a:moveTo>
                    <a:pt x="0" y="10"/>
                  </a:moveTo>
                  <a:cubicBezTo>
                    <a:pt x="11" y="16"/>
                    <a:pt x="24" y="16"/>
                    <a:pt x="36" y="15"/>
                  </a:cubicBezTo>
                  <a:cubicBezTo>
                    <a:pt x="49" y="15"/>
                    <a:pt x="62" y="17"/>
                    <a:pt x="75" y="16"/>
                  </a:cubicBezTo>
                  <a:cubicBezTo>
                    <a:pt x="86" y="16"/>
                    <a:pt x="98" y="14"/>
                    <a:pt x="109" y="12"/>
                  </a:cubicBezTo>
                  <a:cubicBezTo>
                    <a:pt x="118" y="10"/>
                    <a:pt x="137" y="7"/>
                    <a:pt x="143" y="0"/>
                  </a:cubicBezTo>
                  <a:cubicBezTo>
                    <a:pt x="134" y="0"/>
                    <a:pt x="121" y="5"/>
                    <a:pt x="112" y="8"/>
                  </a:cubicBezTo>
                  <a:cubicBezTo>
                    <a:pt x="107" y="9"/>
                    <a:pt x="102" y="11"/>
                    <a:pt x="97" y="12"/>
                  </a:cubicBezTo>
                  <a:cubicBezTo>
                    <a:pt x="89" y="13"/>
                    <a:pt x="81" y="11"/>
                    <a:pt x="73" y="11"/>
                  </a:cubicBezTo>
                  <a:cubicBezTo>
                    <a:pt x="61" y="12"/>
                    <a:pt x="50" y="13"/>
                    <a:pt x="40" y="13"/>
                  </a:cubicBezTo>
                  <a:cubicBezTo>
                    <a:pt x="32" y="14"/>
                    <a:pt x="6" y="15"/>
                    <a:pt x="0" y="1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2" name="Freeform 134"/>
            <p:cNvSpPr>
              <a:spLocks/>
            </p:cNvSpPr>
            <p:nvPr/>
          </p:nvSpPr>
          <p:spPr bwMode="auto">
            <a:xfrm>
              <a:off x="1372" y="1131"/>
              <a:ext cx="100" cy="33"/>
            </a:xfrm>
            <a:custGeom>
              <a:avLst/>
              <a:gdLst>
                <a:gd name="T0" fmla="*/ 0 w 78"/>
                <a:gd name="T1" fmla="*/ 0 h 26"/>
                <a:gd name="T2" fmla="*/ 223 w 78"/>
                <a:gd name="T3" fmla="*/ 74 h 26"/>
                <a:gd name="T4" fmla="*/ 442 w 78"/>
                <a:gd name="T5" fmla="*/ 137 h 26"/>
                <a:gd name="T6" fmla="*/ 219 w 78"/>
                <a:gd name="T7" fmla="*/ 84 h 26"/>
                <a:gd name="T8" fmla="*/ 0 w 7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26"/>
                <a:gd name="T17" fmla="*/ 78 w 7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26">
                  <a:moveTo>
                    <a:pt x="0" y="0"/>
                  </a:moveTo>
                  <a:cubicBezTo>
                    <a:pt x="14" y="3"/>
                    <a:pt x="26" y="7"/>
                    <a:pt x="40" y="13"/>
                  </a:cubicBezTo>
                  <a:cubicBezTo>
                    <a:pt x="55" y="18"/>
                    <a:pt x="67" y="23"/>
                    <a:pt x="78" y="26"/>
                  </a:cubicBezTo>
                  <a:cubicBezTo>
                    <a:pt x="59" y="26"/>
                    <a:pt x="50" y="19"/>
                    <a:pt x="38" y="16"/>
                  </a:cubicBezTo>
                  <a:cubicBezTo>
                    <a:pt x="26" y="13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3" name="Freeform 135"/>
            <p:cNvSpPr>
              <a:spLocks/>
            </p:cNvSpPr>
            <p:nvPr/>
          </p:nvSpPr>
          <p:spPr bwMode="auto">
            <a:xfrm>
              <a:off x="1288" y="1110"/>
              <a:ext cx="23" cy="44"/>
            </a:xfrm>
            <a:custGeom>
              <a:avLst/>
              <a:gdLst>
                <a:gd name="T0" fmla="*/ 17 w 18"/>
                <a:gd name="T1" fmla="*/ 172 h 35"/>
                <a:gd name="T2" fmla="*/ 36 w 18"/>
                <a:gd name="T3" fmla="*/ 72 h 35"/>
                <a:gd name="T4" fmla="*/ 98 w 18"/>
                <a:gd name="T5" fmla="*/ 0 h 35"/>
                <a:gd name="T6" fmla="*/ 59 w 18"/>
                <a:gd name="T7" fmla="*/ 62 h 35"/>
                <a:gd name="T8" fmla="*/ 17 w 18"/>
                <a:gd name="T9" fmla="*/ 17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35"/>
                <a:gd name="T17" fmla="*/ 18 w 1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35">
                  <a:moveTo>
                    <a:pt x="3" y="35"/>
                  </a:moveTo>
                  <a:cubicBezTo>
                    <a:pt x="16" y="21"/>
                    <a:pt x="11" y="19"/>
                    <a:pt x="6" y="14"/>
                  </a:cubicBezTo>
                  <a:cubicBezTo>
                    <a:pt x="0" y="9"/>
                    <a:pt x="6" y="0"/>
                    <a:pt x="18" y="0"/>
                  </a:cubicBezTo>
                  <a:cubicBezTo>
                    <a:pt x="10" y="2"/>
                    <a:pt x="3" y="6"/>
                    <a:pt x="10" y="13"/>
                  </a:cubicBezTo>
                  <a:cubicBezTo>
                    <a:pt x="18" y="20"/>
                    <a:pt x="14" y="28"/>
                    <a:pt x="3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4" name="Freeform 136"/>
            <p:cNvSpPr>
              <a:spLocks/>
            </p:cNvSpPr>
            <p:nvPr/>
          </p:nvSpPr>
          <p:spPr bwMode="auto">
            <a:xfrm>
              <a:off x="1532" y="1242"/>
              <a:ext cx="24" cy="47"/>
            </a:xfrm>
            <a:custGeom>
              <a:avLst/>
              <a:gdLst>
                <a:gd name="T0" fmla="*/ 0 w 19"/>
                <a:gd name="T1" fmla="*/ 60 h 36"/>
                <a:gd name="T2" fmla="*/ 81 w 19"/>
                <a:gd name="T3" fmla="*/ 232 h 36"/>
                <a:gd name="T4" fmla="*/ 0 w 19"/>
                <a:gd name="T5" fmla="*/ 60 h 36"/>
                <a:gd name="T6" fmla="*/ 0 60000 65536"/>
                <a:gd name="T7" fmla="*/ 0 60000 65536"/>
                <a:gd name="T8" fmla="*/ 0 60000 65536"/>
                <a:gd name="T9" fmla="*/ 0 w 19"/>
                <a:gd name="T10" fmla="*/ 0 h 36"/>
                <a:gd name="T11" fmla="*/ 19 w 19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36">
                  <a:moveTo>
                    <a:pt x="0" y="9"/>
                  </a:moveTo>
                  <a:cubicBezTo>
                    <a:pt x="7" y="8"/>
                    <a:pt x="15" y="11"/>
                    <a:pt x="16" y="36"/>
                  </a:cubicBezTo>
                  <a:cubicBezTo>
                    <a:pt x="19" y="16"/>
                    <a:pt x="11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5" name="Freeform 137"/>
            <p:cNvSpPr>
              <a:spLocks/>
            </p:cNvSpPr>
            <p:nvPr/>
          </p:nvSpPr>
          <p:spPr bwMode="auto">
            <a:xfrm>
              <a:off x="1537" y="1150"/>
              <a:ext cx="37" cy="66"/>
            </a:xfrm>
            <a:custGeom>
              <a:avLst/>
              <a:gdLst>
                <a:gd name="T0" fmla="*/ 17 w 29"/>
                <a:gd name="T1" fmla="*/ 0 h 51"/>
                <a:gd name="T2" fmla="*/ 156 w 29"/>
                <a:gd name="T3" fmla="*/ 308 h 51"/>
                <a:gd name="T4" fmla="*/ 98 w 29"/>
                <a:gd name="T5" fmla="*/ 124 h 51"/>
                <a:gd name="T6" fmla="*/ 0 w 29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51"/>
                <a:gd name="T14" fmla="*/ 29 w 29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51">
                  <a:moveTo>
                    <a:pt x="3" y="0"/>
                  </a:moveTo>
                  <a:cubicBezTo>
                    <a:pt x="24" y="3"/>
                    <a:pt x="29" y="34"/>
                    <a:pt x="28" y="51"/>
                  </a:cubicBezTo>
                  <a:cubicBezTo>
                    <a:pt x="23" y="41"/>
                    <a:pt x="23" y="30"/>
                    <a:pt x="18" y="20"/>
                  </a:cubicBezTo>
                  <a:cubicBezTo>
                    <a:pt x="14" y="13"/>
                    <a:pt x="6" y="4"/>
                    <a:pt x="0" y="0"/>
                  </a:cubicBezTo>
                </a:path>
              </a:pathLst>
            </a:custGeom>
            <a:solidFill>
              <a:srgbClr val="E4BA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6" name="Freeform 138"/>
            <p:cNvSpPr>
              <a:spLocks/>
            </p:cNvSpPr>
            <p:nvPr/>
          </p:nvSpPr>
          <p:spPr bwMode="auto">
            <a:xfrm>
              <a:off x="1162" y="1273"/>
              <a:ext cx="113" cy="27"/>
            </a:xfrm>
            <a:custGeom>
              <a:avLst/>
              <a:gdLst>
                <a:gd name="T0" fmla="*/ 0 w 88"/>
                <a:gd name="T1" fmla="*/ 59 h 21"/>
                <a:gd name="T2" fmla="*/ 162 w 88"/>
                <a:gd name="T3" fmla="*/ 82 h 21"/>
                <a:gd name="T4" fmla="*/ 506 w 88"/>
                <a:gd name="T5" fmla="*/ 0 h 21"/>
                <a:gd name="T6" fmla="*/ 199 w 88"/>
                <a:gd name="T7" fmla="*/ 46 h 21"/>
                <a:gd name="T8" fmla="*/ 0 w 88"/>
                <a:gd name="T9" fmla="*/ 59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1"/>
                <a:gd name="T17" fmla="*/ 88 w 8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1">
                  <a:moveTo>
                    <a:pt x="0" y="10"/>
                  </a:moveTo>
                  <a:cubicBezTo>
                    <a:pt x="4" y="15"/>
                    <a:pt x="8" y="21"/>
                    <a:pt x="28" y="14"/>
                  </a:cubicBezTo>
                  <a:cubicBezTo>
                    <a:pt x="48" y="8"/>
                    <a:pt x="67" y="2"/>
                    <a:pt x="88" y="0"/>
                  </a:cubicBezTo>
                  <a:cubicBezTo>
                    <a:pt x="75" y="1"/>
                    <a:pt x="58" y="0"/>
                    <a:pt x="34" y="8"/>
                  </a:cubicBezTo>
                  <a:cubicBezTo>
                    <a:pt x="10" y="15"/>
                    <a:pt x="4" y="1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7" name="Freeform 139"/>
            <p:cNvSpPr>
              <a:spLocks/>
            </p:cNvSpPr>
            <p:nvPr/>
          </p:nvSpPr>
          <p:spPr bwMode="auto">
            <a:xfrm>
              <a:off x="1535" y="1322"/>
              <a:ext cx="26" cy="74"/>
            </a:xfrm>
            <a:custGeom>
              <a:avLst/>
              <a:gdLst>
                <a:gd name="T0" fmla="*/ 0 w 21"/>
                <a:gd name="T1" fmla="*/ 0 h 58"/>
                <a:gd name="T2" fmla="*/ 88 w 21"/>
                <a:gd name="T3" fmla="*/ 318 h 58"/>
                <a:gd name="T4" fmla="*/ 0 w 21"/>
                <a:gd name="T5" fmla="*/ 0 h 58"/>
                <a:gd name="T6" fmla="*/ 0 60000 65536"/>
                <a:gd name="T7" fmla="*/ 0 60000 65536"/>
                <a:gd name="T8" fmla="*/ 0 60000 65536"/>
                <a:gd name="T9" fmla="*/ 0 w 21"/>
                <a:gd name="T10" fmla="*/ 0 h 58"/>
                <a:gd name="T11" fmla="*/ 21 w 2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58">
                  <a:moveTo>
                    <a:pt x="0" y="0"/>
                  </a:moveTo>
                  <a:cubicBezTo>
                    <a:pt x="11" y="12"/>
                    <a:pt x="18" y="36"/>
                    <a:pt x="19" y="58"/>
                  </a:cubicBezTo>
                  <a:cubicBezTo>
                    <a:pt x="21" y="31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8" name="Freeform 140"/>
            <p:cNvSpPr>
              <a:spLocks/>
            </p:cNvSpPr>
            <p:nvPr/>
          </p:nvSpPr>
          <p:spPr bwMode="auto">
            <a:xfrm>
              <a:off x="1504" y="1480"/>
              <a:ext cx="71" cy="14"/>
            </a:xfrm>
            <a:custGeom>
              <a:avLst/>
              <a:gdLst>
                <a:gd name="T0" fmla="*/ 25 w 56"/>
                <a:gd name="T1" fmla="*/ 0 h 11"/>
                <a:gd name="T2" fmla="*/ 151 w 56"/>
                <a:gd name="T3" fmla="*/ 36 h 11"/>
                <a:gd name="T4" fmla="*/ 269 w 56"/>
                <a:gd name="T5" fmla="*/ 0 h 11"/>
                <a:gd name="T6" fmla="*/ 295 w 56"/>
                <a:gd name="T7" fmla="*/ 0 h 11"/>
                <a:gd name="T8" fmla="*/ 151 w 56"/>
                <a:gd name="T9" fmla="*/ 60 h 11"/>
                <a:gd name="T10" fmla="*/ 0 w 56"/>
                <a:gd name="T11" fmla="*/ 0 h 11"/>
                <a:gd name="T12" fmla="*/ 25 w 56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" y="0"/>
                  </a:moveTo>
                  <a:cubicBezTo>
                    <a:pt x="5" y="2"/>
                    <a:pt x="15" y="6"/>
                    <a:pt x="28" y="6"/>
                  </a:cubicBezTo>
                  <a:cubicBezTo>
                    <a:pt x="41" y="6"/>
                    <a:pt x="50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7"/>
                    <a:pt x="43" y="11"/>
                    <a:pt x="28" y="11"/>
                  </a:cubicBezTo>
                  <a:cubicBezTo>
                    <a:pt x="12" y="11"/>
                    <a:pt x="0" y="7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39" name="Freeform 141"/>
            <p:cNvSpPr>
              <a:spLocks/>
            </p:cNvSpPr>
            <p:nvPr/>
          </p:nvSpPr>
          <p:spPr bwMode="auto">
            <a:xfrm>
              <a:off x="1518" y="1512"/>
              <a:ext cx="18" cy="840"/>
            </a:xfrm>
            <a:custGeom>
              <a:avLst/>
              <a:gdLst>
                <a:gd name="T0" fmla="*/ 0 w 14"/>
                <a:gd name="T1" fmla="*/ 0 h 657"/>
                <a:gd name="T2" fmla="*/ 17 w 14"/>
                <a:gd name="T3" fmla="*/ 3668 h 657"/>
                <a:gd name="T4" fmla="*/ 0 60000 65536"/>
                <a:gd name="T5" fmla="*/ 0 60000 65536"/>
                <a:gd name="T6" fmla="*/ 0 w 14"/>
                <a:gd name="T7" fmla="*/ 0 h 657"/>
                <a:gd name="T8" fmla="*/ 14 w 14"/>
                <a:gd name="T9" fmla="*/ 657 h 6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" h="657">
                  <a:moveTo>
                    <a:pt x="0" y="0"/>
                  </a:moveTo>
                  <a:cubicBezTo>
                    <a:pt x="7" y="47"/>
                    <a:pt x="14" y="360"/>
                    <a:pt x="3" y="657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0" name="Freeform 142"/>
            <p:cNvSpPr>
              <a:spLocks/>
            </p:cNvSpPr>
            <p:nvPr/>
          </p:nvSpPr>
          <p:spPr bwMode="auto">
            <a:xfrm>
              <a:off x="1532" y="1496"/>
              <a:ext cx="50" cy="1017"/>
            </a:xfrm>
            <a:custGeom>
              <a:avLst/>
              <a:gdLst>
                <a:gd name="T0" fmla="*/ 0 w 39"/>
                <a:gd name="T1" fmla="*/ 36 h 796"/>
                <a:gd name="T2" fmla="*/ 156 w 39"/>
                <a:gd name="T3" fmla="*/ 22 h 796"/>
                <a:gd name="T4" fmla="*/ 156 w 39"/>
                <a:gd name="T5" fmla="*/ 317 h 796"/>
                <a:gd name="T6" fmla="*/ 122 w 39"/>
                <a:gd name="T7" fmla="*/ 3838 h 796"/>
                <a:gd name="T8" fmla="*/ 222 w 39"/>
                <a:gd name="T9" fmla="*/ 4423 h 796"/>
                <a:gd name="T10" fmla="*/ 60 w 39"/>
                <a:gd name="T11" fmla="*/ 3381 h 796"/>
                <a:gd name="T12" fmla="*/ 95 w 39"/>
                <a:gd name="T13" fmla="*/ 183 h 796"/>
                <a:gd name="T14" fmla="*/ 0 w 39"/>
                <a:gd name="T15" fmla="*/ 36 h 7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796"/>
                <a:gd name="T26" fmla="*/ 39 w 39"/>
                <a:gd name="T27" fmla="*/ 796 h 7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796">
                  <a:moveTo>
                    <a:pt x="0" y="6"/>
                  </a:moveTo>
                  <a:cubicBezTo>
                    <a:pt x="7" y="10"/>
                    <a:pt x="20" y="8"/>
                    <a:pt x="27" y="4"/>
                  </a:cubicBezTo>
                  <a:cubicBezTo>
                    <a:pt x="31" y="0"/>
                    <a:pt x="27" y="21"/>
                    <a:pt x="27" y="57"/>
                  </a:cubicBezTo>
                  <a:cubicBezTo>
                    <a:pt x="27" y="93"/>
                    <a:pt x="21" y="629"/>
                    <a:pt x="21" y="690"/>
                  </a:cubicBezTo>
                  <a:cubicBezTo>
                    <a:pt x="21" y="752"/>
                    <a:pt x="35" y="788"/>
                    <a:pt x="39" y="796"/>
                  </a:cubicBezTo>
                  <a:cubicBezTo>
                    <a:pt x="20" y="760"/>
                    <a:pt x="7" y="737"/>
                    <a:pt x="11" y="608"/>
                  </a:cubicBezTo>
                  <a:cubicBezTo>
                    <a:pt x="15" y="478"/>
                    <a:pt x="17" y="54"/>
                    <a:pt x="16" y="33"/>
                  </a:cubicBezTo>
                  <a:cubicBezTo>
                    <a:pt x="15" y="12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1" name="Freeform 143"/>
            <p:cNvSpPr>
              <a:spLocks/>
            </p:cNvSpPr>
            <p:nvPr/>
          </p:nvSpPr>
          <p:spPr bwMode="auto">
            <a:xfrm>
              <a:off x="1204" y="1040"/>
              <a:ext cx="52" cy="72"/>
            </a:xfrm>
            <a:custGeom>
              <a:avLst/>
              <a:gdLst>
                <a:gd name="T0" fmla="*/ 162 w 40"/>
                <a:gd name="T1" fmla="*/ 135 h 56"/>
                <a:gd name="T2" fmla="*/ 49 w 40"/>
                <a:gd name="T3" fmla="*/ 1 h 56"/>
                <a:gd name="T4" fmla="*/ 16 w 40"/>
                <a:gd name="T5" fmla="*/ 114 h 56"/>
                <a:gd name="T6" fmla="*/ 66 w 40"/>
                <a:gd name="T7" fmla="*/ 328 h 56"/>
                <a:gd name="T8" fmla="*/ 78 w 40"/>
                <a:gd name="T9" fmla="*/ 328 h 56"/>
                <a:gd name="T10" fmla="*/ 60 w 40"/>
                <a:gd name="T11" fmla="*/ 180 h 56"/>
                <a:gd name="T12" fmla="*/ 140 w 40"/>
                <a:gd name="T13" fmla="*/ 174 h 56"/>
                <a:gd name="T14" fmla="*/ 230 w 40"/>
                <a:gd name="T15" fmla="*/ 221 h 56"/>
                <a:gd name="T16" fmla="*/ 162 w 40"/>
                <a:gd name="T17" fmla="*/ 135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26" y="23"/>
                  </a:moveTo>
                  <a:cubicBezTo>
                    <a:pt x="15" y="14"/>
                    <a:pt x="11" y="4"/>
                    <a:pt x="8" y="1"/>
                  </a:cubicBezTo>
                  <a:cubicBezTo>
                    <a:pt x="5" y="0"/>
                    <a:pt x="3" y="12"/>
                    <a:pt x="2" y="20"/>
                  </a:cubicBezTo>
                  <a:cubicBezTo>
                    <a:pt x="0" y="28"/>
                    <a:pt x="5" y="53"/>
                    <a:pt x="11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9" y="48"/>
                    <a:pt x="8" y="40"/>
                    <a:pt x="9" y="31"/>
                  </a:cubicBezTo>
                  <a:cubicBezTo>
                    <a:pt x="10" y="22"/>
                    <a:pt x="17" y="26"/>
                    <a:pt x="22" y="30"/>
                  </a:cubicBezTo>
                  <a:cubicBezTo>
                    <a:pt x="25" y="33"/>
                    <a:pt x="31" y="36"/>
                    <a:pt x="37" y="38"/>
                  </a:cubicBezTo>
                  <a:cubicBezTo>
                    <a:pt x="40" y="32"/>
                    <a:pt x="36" y="32"/>
                    <a:pt x="26" y="23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2" name="Freeform 144"/>
            <p:cNvSpPr>
              <a:spLocks noEditPoints="1"/>
            </p:cNvSpPr>
            <p:nvPr/>
          </p:nvSpPr>
          <p:spPr bwMode="auto">
            <a:xfrm>
              <a:off x="1522" y="2434"/>
              <a:ext cx="43" cy="130"/>
            </a:xfrm>
            <a:custGeom>
              <a:avLst/>
              <a:gdLst>
                <a:gd name="T0" fmla="*/ 175 w 34"/>
                <a:gd name="T1" fmla="*/ 521 h 102"/>
                <a:gd name="T2" fmla="*/ 0 w 34"/>
                <a:gd name="T3" fmla="*/ 37 h 102"/>
                <a:gd name="T4" fmla="*/ 135 w 34"/>
                <a:gd name="T5" fmla="*/ 558 h 102"/>
                <a:gd name="T6" fmla="*/ 175 w 34"/>
                <a:gd name="T7" fmla="*/ 529 h 102"/>
                <a:gd name="T8" fmla="*/ 175 w 34"/>
                <a:gd name="T9" fmla="*/ 521 h 102"/>
                <a:gd name="T10" fmla="*/ 0 w 34"/>
                <a:gd name="T11" fmla="*/ 37 h 102"/>
                <a:gd name="T12" fmla="*/ 0 w 34"/>
                <a:gd name="T13" fmla="*/ 0 h 102"/>
                <a:gd name="T14" fmla="*/ 0 w 34"/>
                <a:gd name="T15" fmla="*/ 37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102"/>
                <a:gd name="T26" fmla="*/ 34 w 34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102">
                  <a:moveTo>
                    <a:pt x="34" y="96"/>
                  </a:moveTo>
                  <a:cubicBezTo>
                    <a:pt x="15" y="76"/>
                    <a:pt x="1" y="28"/>
                    <a:pt x="0" y="7"/>
                  </a:cubicBezTo>
                  <a:cubicBezTo>
                    <a:pt x="0" y="38"/>
                    <a:pt x="6" y="79"/>
                    <a:pt x="26" y="102"/>
                  </a:cubicBezTo>
                  <a:cubicBezTo>
                    <a:pt x="29" y="100"/>
                    <a:pt x="31" y="98"/>
                    <a:pt x="34" y="97"/>
                  </a:cubicBezTo>
                  <a:cubicBezTo>
                    <a:pt x="34" y="96"/>
                    <a:pt x="34" y="96"/>
                    <a:pt x="34" y="96"/>
                  </a:cubicBezTo>
                  <a:close/>
                  <a:moveTo>
                    <a:pt x="0" y="7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F1DD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3" name="Freeform 145"/>
            <p:cNvSpPr>
              <a:spLocks/>
            </p:cNvSpPr>
            <p:nvPr/>
          </p:nvSpPr>
          <p:spPr bwMode="auto">
            <a:xfrm>
              <a:off x="1268" y="1126"/>
              <a:ext cx="272" cy="87"/>
            </a:xfrm>
            <a:custGeom>
              <a:avLst/>
              <a:gdLst>
                <a:gd name="T0" fmla="*/ 81 w 212"/>
                <a:gd name="T1" fmla="*/ 17 h 68"/>
                <a:gd name="T2" fmla="*/ 1 w 212"/>
                <a:gd name="T3" fmla="*/ 200 h 68"/>
                <a:gd name="T4" fmla="*/ 420 w 212"/>
                <a:gd name="T5" fmla="*/ 358 h 68"/>
                <a:gd name="T6" fmla="*/ 1139 w 212"/>
                <a:gd name="T7" fmla="*/ 298 h 68"/>
                <a:gd name="T8" fmla="*/ 994 w 212"/>
                <a:gd name="T9" fmla="*/ 170 h 68"/>
                <a:gd name="T10" fmla="*/ 453 w 212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2"/>
                <a:gd name="T19" fmla="*/ 0 h 68"/>
                <a:gd name="T20" fmla="*/ 212 w 212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2" h="68">
                  <a:moveTo>
                    <a:pt x="14" y="3"/>
                  </a:moveTo>
                  <a:cubicBezTo>
                    <a:pt x="27" y="13"/>
                    <a:pt x="2" y="18"/>
                    <a:pt x="1" y="35"/>
                  </a:cubicBezTo>
                  <a:cubicBezTo>
                    <a:pt x="0" y="52"/>
                    <a:pt x="31" y="59"/>
                    <a:pt x="73" y="64"/>
                  </a:cubicBezTo>
                  <a:cubicBezTo>
                    <a:pt x="115" y="68"/>
                    <a:pt x="182" y="66"/>
                    <a:pt x="199" y="53"/>
                  </a:cubicBezTo>
                  <a:cubicBezTo>
                    <a:pt x="212" y="42"/>
                    <a:pt x="203" y="38"/>
                    <a:pt x="174" y="30"/>
                  </a:cubicBezTo>
                  <a:cubicBezTo>
                    <a:pt x="128" y="19"/>
                    <a:pt x="120" y="6"/>
                    <a:pt x="79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4" name="Freeform 146"/>
            <p:cNvSpPr>
              <a:spLocks/>
            </p:cNvSpPr>
            <p:nvPr/>
          </p:nvSpPr>
          <p:spPr bwMode="auto">
            <a:xfrm>
              <a:off x="1239" y="1219"/>
              <a:ext cx="288" cy="46"/>
            </a:xfrm>
            <a:custGeom>
              <a:avLst/>
              <a:gdLst>
                <a:gd name="T0" fmla="*/ 0 w 225"/>
                <a:gd name="T1" fmla="*/ 51 h 36"/>
                <a:gd name="T2" fmla="*/ 218 w 225"/>
                <a:gd name="T3" fmla="*/ 98 h 36"/>
                <a:gd name="T4" fmla="*/ 818 w 225"/>
                <a:gd name="T5" fmla="*/ 175 h 36"/>
                <a:gd name="T6" fmla="*/ 1213 w 225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36"/>
                <a:gd name="T14" fmla="*/ 225 w 225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36">
                  <a:moveTo>
                    <a:pt x="0" y="9"/>
                  </a:moveTo>
                  <a:cubicBezTo>
                    <a:pt x="18" y="3"/>
                    <a:pt x="10" y="0"/>
                    <a:pt x="38" y="18"/>
                  </a:cubicBezTo>
                  <a:cubicBezTo>
                    <a:pt x="67" y="36"/>
                    <a:pt x="94" y="33"/>
                    <a:pt x="145" y="32"/>
                  </a:cubicBezTo>
                  <a:cubicBezTo>
                    <a:pt x="195" y="30"/>
                    <a:pt x="225" y="16"/>
                    <a:pt x="216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5" name="Freeform 147"/>
            <p:cNvSpPr>
              <a:spLocks/>
            </p:cNvSpPr>
            <p:nvPr/>
          </p:nvSpPr>
          <p:spPr bwMode="auto">
            <a:xfrm>
              <a:off x="1760" y="1548"/>
              <a:ext cx="2" cy="5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17 h 4"/>
                <a:gd name="T4" fmla="*/ 0 60000 65536"/>
                <a:gd name="T5" fmla="*/ 0 60000 65536"/>
                <a:gd name="T6" fmla="*/ 0 w 2"/>
                <a:gd name="T7" fmla="*/ 0 h 4"/>
                <a:gd name="T8" fmla="*/ 2 w 2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4">
                  <a:moveTo>
                    <a:pt x="0" y="0"/>
                  </a:moveTo>
                  <a:cubicBezTo>
                    <a:pt x="1" y="1"/>
                    <a:pt x="2" y="3"/>
                    <a:pt x="2" y="4"/>
                  </a:cubicBezTo>
                </a:path>
              </a:pathLst>
            </a:custGeom>
            <a:noFill/>
            <a:ln w="6350" cap="rnd">
              <a:solidFill>
                <a:srgbClr val="1A1A1A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6" name="Freeform 148"/>
            <p:cNvSpPr>
              <a:spLocks/>
            </p:cNvSpPr>
            <p:nvPr/>
          </p:nvSpPr>
          <p:spPr bwMode="auto">
            <a:xfrm>
              <a:off x="1112" y="709"/>
              <a:ext cx="805" cy="834"/>
            </a:xfrm>
            <a:custGeom>
              <a:avLst/>
              <a:gdLst>
                <a:gd name="T0" fmla="*/ 1145 w 629"/>
                <a:gd name="T1" fmla="*/ 3630 h 652"/>
                <a:gd name="T2" fmla="*/ 845 w 629"/>
                <a:gd name="T3" fmla="*/ 3653 h 652"/>
                <a:gd name="T4" fmla="*/ 585 w 629"/>
                <a:gd name="T5" fmla="*/ 3630 h 652"/>
                <a:gd name="T6" fmla="*/ 376 w 629"/>
                <a:gd name="T7" fmla="*/ 3296 h 652"/>
                <a:gd name="T8" fmla="*/ 285 w 629"/>
                <a:gd name="T9" fmla="*/ 3126 h 652"/>
                <a:gd name="T10" fmla="*/ 260 w 629"/>
                <a:gd name="T11" fmla="*/ 3070 h 652"/>
                <a:gd name="T12" fmla="*/ 285 w 629"/>
                <a:gd name="T13" fmla="*/ 2983 h 652"/>
                <a:gd name="T14" fmla="*/ 241 w 629"/>
                <a:gd name="T15" fmla="*/ 2867 h 652"/>
                <a:gd name="T16" fmla="*/ 269 w 629"/>
                <a:gd name="T17" fmla="*/ 2789 h 652"/>
                <a:gd name="T18" fmla="*/ 267 w 629"/>
                <a:gd name="T19" fmla="*/ 2654 h 652"/>
                <a:gd name="T20" fmla="*/ 127 w 629"/>
                <a:gd name="T21" fmla="*/ 2602 h 652"/>
                <a:gd name="T22" fmla="*/ 124 w 629"/>
                <a:gd name="T23" fmla="*/ 2293 h 652"/>
                <a:gd name="T24" fmla="*/ 241 w 629"/>
                <a:gd name="T25" fmla="*/ 2089 h 652"/>
                <a:gd name="T26" fmla="*/ 333 w 629"/>
                <a:gd name="T27" fmla="*/ 1823 h 652"/>
                <a:gd name="T28" fmla="*/ 280 w 629"/>
                <a:gd name="T29" fmla="*/ 1552 h 652"/>
                <a:gd name="T30" fmla="*/ 342 w 629"/>
                <a:gd name="T31" fmla="*/ 1291 h 652"/>
                <a:gd name="T32" fmla="*/ 457 w 629"/>
                <a:gd name="T33" fmla="*/ 930 h 652"/>
                <a:gd name="T34" fmla="*/ 627 w 629"/>
                <a:gd name="T35" fmla="*/ 659 h 652"/>
                <a:gd name="T36" fmla="*/ 625 w 629"/>
                <a:gd name="T37" fmla="*/ 650 h 652"/>
                <a:gd name="T38" fmla="*/ 563 w 629"/>
                <a:gd name="T39" fmla="*/ 623 h 652"/>
                <a:gd name="T40" fmla="*/ 616 w 629"/>
                <a:gd name="T41" fmla="*/ 563 h 652"/>
                <a:gd name="T42" fmla="*/ 662 w 629"/>
                <a:gd name="T43" fmla="*/ 496 h 652"/>
                <a:gd name="T44" fmla="*/ 672 w 629"/>
                <a:gd name="T45" fmla="*/ 444 h 652"/>
                <a:gd name="T46" fmla="*/ 697 w 629"/>
                <a:gd name="T47" fmla="*/ 426 h 652"/>
                <a:gd name="T48" fmla="*/ 788 w 629"/>
                <a:gd name="T49" fmla="*/ 376 h 652"/>
                <a:gd name="T50" fmla="*/ 837 w 629"/>
                <a:gd name="T51" fmla="*/ 307 h 652"/>
                <a:gd name="T52" fmla="*/ 1019 w 629"/>
                <a:gd name="T53" fmla="*/ 257 h 652"/>
                <a:gd name="T54" fmla="*/ 1261 w 629"/>
                <a:gd name="T55" fmla="*/ 123 h 652"/>
                <a:gd name="T56" fmla="*/ 1506 w 629"/>
                <a:gd name="T57" fmla="*/ 59 h 652"/>
                <a:gd name="T58" fmla="*/ 1755 w 629"/>
                <a:gd name="T59" fmla="*/ 40 h 652"/>
                <a:gd name="T60" fmla="*/ 1926 w 629"/>
                <a:gd name="T61" fmla="*/ 13 h 652"/>
                <a:gd name="T62" fmla="*/ 2013 w 629"/>
                <a:gd name="T63" fmla="*/ 13 h 652"/>
                <a:gd name="T64" fmla="*/ 2196 w 629"/>
                <a:gd name="T65" fmla="*/ 46 h 652"/>
                <a:gd name="T66" fmla="*/ 2455 w 629"/>
                <a:gd name="T67" fmla="*/ 96 h 652"/>
                <a:gd name="T68" fmla="*/ 2809 w 629"/>
                <a:gd name="T69" fmla="*/ 219 h 652"/>
                <a:gd name="T70" fmla="*/ 2961 w 629"/>
                <a:gd name="T71" fmla="*/ 303 h 652"/>
                <a:gd name="T72" fmla="*/ 2985 w 629"/>
                <a:gd name="T73" fmla="*/ 356 h 652"/>
                <a:gd name="T74" fmla="*/ 3051 w 629"/>
                <a:gd name="T75" fmla="*/ 441 h 652"/>
                <a:gd name="T76" fmla="*/ 3238 w 629"/>
                <a:gd name="T77" fmla="*/ 578 h 652"/>
                <a:gd name="T78" fmla="*/ 3325 w 629"/>
                <a:gd name="T79" fmla="*/ 678 h 652"/>
                <a:gd name="T80" fmla="*/ 3384 w 629"/>
                <a:gd name="T81" fmla="*/ 782 h 652"/>
                <a:gd name="T82" fmla="*/ 3440 w 629"/>
                <a:gd name="T83" fmla="*/ 867 h 652"/>
                <a:gd name="T84" fmla="*/ 3423 w 629"/>
                <a:gd name="T85" fmla="*/ 930 h 652"/>
                <a:gd name="T86" fmla="*/ 3453 w 629"/>
                <a:gd name="T87" fmla="*/ 1051 h 652"/>
                <a:gd name="T88" fmla="*/ 3519 w 629"/>
                <a:gd name="T89" fmla="*/ 1255 h 652"/>
                <a:gd name="T90" fmla="*/ 3535 w 629"/>
                <a:gd name="T91" fmla="*/ 1388 h 652"/>
                <a:gd name="T92" fmla="*/ 3535 w 629"/>
                <a:gd name="T93" fmla="*/ 1485 h 652"/>
                <a:gd name="T94" fmla="*/ 3512 w 629"/>
                <a:gd name="T95" fmla="*/ 1630 h 652"/>
                <a:gd name="T96" fmla="*/ 3519 w 629"/>
                <a:gd name="T97" fmla="*/ 1764 h 652"/>
                <a:gd name="T98" fmla="*/ 3482 w 629"/>
                <a:gd name="T99" fmla="*/ 1880 h 652"/>
                <a:gd name="T100" fmla="*/ 3461 w 629"/>
                <a:gd name="T101" fmla="*/ 2015 h 652"/>
                <a:gd name="T102" fmla="*/ 3411 w 629"/>
                <a:gd name="T103" fmla="*/ 2199 h 652"/>
                <a:gd name="T104" fmla="*/ 3423 w 629"/>
                <a:gd name="T105" fmla="*/ 2332 h 652"/>
                <a:gd name="T106" fmla="*/ 3395 w 629"/>
                <a:gd name="T107" fmla="*/ 2415 h 652"/>
                <a:gd name="T108" fmla="*/ 3347 w 629"/>
                <a:gd name="T109" fmla="*/ 2475 h 652"/>
                <a:gd name="T110" fmla="*/ 3203 w 629"/>
                <a:gd name="T111" fmla="*/ 2539 h 652"/>
                <a:gd name="T112" fmla="*/ 3119 w 629"/>
                <a:gd name="T113" fmla="*/ 2625 h 652"/>
                <a:gd name="T114" fmla="*/ 3057 w 629"/>
                <a:gd name="T115" fmla="*/ 2663 h 652"/>
                <a:gd name="T116" fmla="*/ 2953 w 629"/>
                <a:gd name="T117" fmla="*/ 2714 h 652"/>
                <a:gd name="T118" fmla="*/ 2908 w 629"/>
                <a:gd name="T119" fmla="*/ 2773 h 652"/>
                <a:gd name="T120" fmla="*/ 2799 w 629"/>
                <a:gd name="T121" fmla="*/ 3043 h 652"/>
                <a:gd name="T122" fmla="*/ 2785 w 629"/>
                <a:gd name="T123" fmla="*/ 3369 h 652"/>
                <a:gd name="T124" fmla="*/ 2832 w 629"/>
                <a:gd name="T125" fmla="*/ 3652 h 6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29"/>
                <a:gd name="T190" fmla="*/ 0 h 652"/>
                <a:gd name="T191" fmla="*/ 629 w 629"/>
                <a:gd name="T192" fmla="*/ 652 h 6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29" h="652">
                  <a:moveTo>
                    <a:pt x="204" y="648"/>
                  </a:moveTo>
                  <a:cubicBezTo>
                    <a:pt x="187" y="650"/>
                    <a:pt x="165" y="651"/>
                    <a:pt x="150" y="652"/>
                  </a:cubicBezTo>
                  <a:cubicBezTo>
                    <a:pt x="137" y="652"/>
                    <a:pt x="122" y="651"/>
                    <a:pt x="104" y="648"/>
                  </a:cubicBezTo>
                  <a:cubicBezTo>
                    <a:pt x="61" y="640"/>
                    <a:pt x="68" y="602"/>
                    <a:pt x="67" y="588"/>
                  </a:cubicBezTo>
                  <a:cubicBezTo>
                    <a:pt x="66" y="575"/>
                    <a:pt x="64" y="568"/>
                    <a:pt x="51" y="558"/>
                  </a:cubicBezTo>
                  <a:cubicBezTo>
                    <a:pt x="48" y="555"/>
                    <a:pt x="47" y="554"/>
                    <a:pt x="46" y="548"/>
                  </a:cubicBezTo>
                  <a:cubicBezTo>
                    <a:pt x="45" y="541"/>
                    <a:pt x="48" y="536"/>
                    <a:pt x="51" y="532"/>
                  </a:cubicBezTo>
                  <a:cubicBezTo>
                    <a:pt x="45" y="528"/>
                    <a:pt x="39" y="520"/>
                    <a:pt x="43" y="511"/>
                  </a:cubicBezTo>
                  <a:cubicBezTo>
                    <a:pt x="44" y="508"/>
                    <a:pt x="47" y="504"/>
                    <a:pt x="48" y="497"/>
                  </a:cubicBezTo>
                  <a:cubicBezTo>
                    <a:pt x="49" y="488"/>
                    <a:pt x="54" y="477"/>
                    <a:pt x="47" y="474"/>
                  </a:cubicBezTo>
                  <a:cubicBezTo>
                    <a:pt x="35" y="469"/>
                    <a:pt x="35" y="473"/>
                    <a:pt x="23" y="464"/>
                  </a:cubicBezTo>
                  <a:cubicBezTo>
                    <a:pt x="0" y="448"/>
                    <a:pt x="10" y="428"/>
                    <a:pt x="22" y="410"/>
                  </a:cubicBezTo>
                  <a:cubicBezTo>
                    <a:pt x="33" y="391"/>
                    <a:pt x="27" y="404"/>
                    <a:pt x="43" y="373"/>
                  </a:cubicBezTo>
                  <a:cubicBezTo>
                    <a:pt x="51" y="360"/>
                    <a:pt x="57" y="349"/>
                    <a:pt x="59" y="325"/>
                  </a:cubicBezTo>
                  <a:cubicBezTo>
                    <a:pt x="60" y="319"/>
                    <a:pt x="50" y="284"/>
                    <a:pt x="50" y="277"/>
                  </a:cubicBezTo>
                  <a:cubicBezTo>
                    <a:pt x="51" y="256"/>
                    <a:pt x="54" y="256"/>
                    <a:pt x="60" y="231"/>
                  </a:cubicBezTo>
                  <a:cubicBezTo>
                    <a:pt x="66" y="207"/>
                    <a:pt x="71" y="187"/>
                    <a:pt x="81" y="166"/>
                  </a:cubicBezTo>
                  <a:cubicBezTo>
                    <a:pt x="92" y="145"/>
                    <a:pt x="106" y="125"/>
                    <a:pt x="112" y="117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106" y="117"/>
                    <a:pt x="98" y="116"/>
                    <a:pt x="100" y="111"/>
                  </a:cubicBezTo>
                  <a:cubicBezTo>
                    <a:pt x="101" y="107"/>
                    <a:pt x="108" y="103"/>
                    <a:pt x="110" y="100"/>
                  </a:cubicBezTo>
                  <a:cubicBezTo>
                    <a:pt x="113" y="96"/>
                    <a:pt x="117" y="92"/>
                    <a:pt x="118" y="88"/>
                  </a:cubicBezTo>
                  <a:cubicBezTo>
                    <a:pt x="119" y="85"/>
                    <a:pt x="118" y="82"/>
                    <a:pt x="119" y="80"/>
                  </a:cubicBezTo>
                  <a:cubicBezTo>
                    <a:pt x="121" y="75"/>
                    <a:pt x="120" y="78"/>
                    <a:pt x="124" y="76"/>
                  </a:cubicBezTo>
                  <a:cubicBezTo>
                    <a:pt x="130" y="74"/>
                    <a:pt x="136" y="72"/>
                    <a:pt x="141" y="67"/>
                  </a:cubicBezTo>
                  <a:cubicBezTo>
                    <a:pt x="145" y="64"/>
                    <a:pt x="146" y="59"/>
                    <a:pt x="149" y="55"/>
                  </a:cubicBezTo>
                  <a:cubicBezTo>
                    <a:pt x="155" y="49"/>
                    <a:pt x="172" y="49"/>
                    <a:pt x="181" y="46"/>
                  </a:cubicBezTo>
                  <a:cubicBezTo>
                    <a:pt x="198" y="41"/>
                    <a:pt x="210" y="33"/>
                    <a:pt x="224" y="22"/>
                  </a:cubicBezTo>
                  <a:cubicBezTo>
                    <a:pt x="236" y="13"/>
                    <a:pt x="253" y="9"/>
                    <a:pt x="268" y="10"/>
                  </a:cubicBezTo>
                  <a:cubicBezTo>
                    <a:pt x="284" y="12"/>
                    <a:pt x="297" y="13"/>
                    <a:pt x="312" y="7"/>
                  </a:cubicBezTo>
                  <a:cubicBezTo>
                    <a:pt x="321" y="3"/>
                    <a:pt x="333" y="1"/>
                    <a:pt x="342" y="2"/>
                  </a:cubicBezTo>
                  <a:cubicBezTo>
                    <a:pt x="353" y="3"/>
                    <a:pt x="360" y="3"/>
                    <a:pt x="358" y="2"/>
                  </a:cubicBezTo>
                  <a:cubicBezTo>
                    <a:pt x="347" y="0"/>
                    <a:pt x="380" y="7"/>
                    <a:pt x="391" y="8"/>
                  </a:cubicBezTo>
                  <a:cubicBezTo>
                    <a:pt x="408" y="10"/>
                    <a:pt x="422" y="10"/>
                    <a:pt x="437" y="17"/>
                  </a:cubicBezTo>
                  <a:cubicBezTo>
                    <a:pt x="450" y="23"/>
                    <a:pt x="487" y="31"/>
                    <a:pt x="499" y="39"/>
                  </a:cubicBezTo>
                  <a:cubicBezTo>
                    <a:pt x="507" y="45"/>
                    <a:pt x="520" y="45"/>
                    <a:pt x="527" y="54"/>
                  </a:cubicBezTo>
                  <a:cubicBezTo>
                    <a:pt x="529" y="57"/>
                    <a:pt x="529" y="60"/>
                    <a:pt x="531" y="63"/>
                  </a:cubicBezTo>
                  <a:cubicBezTo>
                    <a:pt x="533" y="70"/>
                    <a:pt x="538" y="74"/>
                    <a:pt x="543" y="79"/>
                  </a:cubicBezTo>
                  <a:cubicBezTo>
                    <a:pt x="552" y="88"/>
                    <a:pt x="568" y="94"/>
                    <a:pt x="576" y="103"/>
                  </a:cubicBezTo>
                  <a:cubicBezTo>
                    <a:pt x="568" y="110"/>
                    <a:pt x="588" y="115"/>
                    <a:pt x="591" y="121"/>
                  </a:cubicBezTo>
                  <a:cubicBezTo>
                    <a:pt x="595" y="127"/>
                    <a:pt x="598" y="133"/>
                    <a:pt x="602" y="139"/>
                  </a:cubicBezTo>
                  <a:cubicBezTo>
                    <a:pt x="604" y="143"/>
                    <a:pt x="612" y="150"/>
                    <a:pt x="612" y="155"/>
                  </a:cubicBezTo>
                  <a:cubicBezTo>
                    <a:pt x="613" y="158"/>
                    <a:pt x="610" y="163"/>
                    <a:pt x="609" y="166"/>
                  </a:cubicBezTo>
                  <a:cubicBezTo>
                    <a:pt x="608" y="172"/>
                    <a:pt x="613" y="182"/>
                    <a:pt x="614" y="188"/>
                  </a:cubicBezTo>
                  <a:cubicBezTo>
                    <a:pt x="617" y="201"/>
                    <a:pt x="623" y="212"/>
                    <a:pt x="626" y="224"/>
                  </a:cubicBezTo>
                  <a:cubicBezTo>
                    <a:pt x="627" y="231"/>
                    <a:pt x="629" y="241"/>
                    <a:pt x="628" y="248"/>
                  </a:cubicBezTo>
                  <a:cubicBezTo>
                    <a:pt x="625" y="255"/>
                    <a:pt x="626" y="256"/>
                    <a:pt x="628" y="265"/>
                  </a:cubicBezTo>
                  <a:cubicBezTo>
                    <a:pt x="629" y="273"/>
                    <a:pt x="622" y="283"/>
                    <a:pt x="624" y="291"/>
                  </a:cubicBezTo>
                  <a:cubicBezTo>
                    <a:pt x="625" y="299"/>
                    <a:pt x="624" y="307"/>
                    <a:pt x="626" y="315"/>
                  </a:cubicBezTo>
                  <a:cubicBezTo>
                    <a:pt x="629" y="325"/>
                    <a:pt x="624" y="326"/>
                    <a:pt x="619" y="335"/>
                  </a:cubicBezTo>
                  <a:cubicBezTo>
                    <a:pt x="614" y="344"/>
                    <a:pt x="621" y="351"/>
                    <a:pt x="616" y="360"/>
                  </a:cubicBezTo>
                  <a:cubicBezTo>
                    <a:pt x="611" y="368"/>
                    <a:pt x="617" y="385"/>
                    <a:pt x="606" y="393"/>
                  </a:cubicBezTo>
                  <a:cubicBezTo>
                    <a:pt x="598" y="399"/>
                    <a:pt x="612" y="407"/>
                    <a:pt x="609" y="416"/>
                  </a:cubicBezTo>
                  <a:cubicBezTo>
                    <a:pt x="607" y="421"/>
                    <a:pt x="607" y="427"/>
                    <a:pt x="604" y="431"/>
                  </a:cubicBezTo>
                  <a:cubicBezTo>
                    <a:pt x="601" y="436"/>
                    <a:pt x="597" y="437"/>
                    <a:pt x="595" y="442"/>
                  </a:cubicBezTo>
                  <a:cubicBezTo>
                    <a:pt x="593" y="446"/>
                    <a:pt x="573" y="449"/>
                    <a:pt x="570" y="453"/>
                  </a:cubicBezTo>
                  <a:cubicBezTo>
                    <a:pt x="568" y="456"/>
                    <a:pt x="558" y="467"/>
                    <a:pt x="555" y="468"/>
                  </a:cubicBezTo>
                  <a:cubicBezTo>
                    <a:pt x="550" y="469"/>
                    <a:pt x="547" y="472"/>
                    <a:pt x="544" y="475"/>
                  </a:cubicBezTo>
                  <a:cubicBezTo>
                    <a:pt x="540" y="479"/>
                    <a:pt x="529" y="481"/>
                    <a:pt x="525" y="485"/>
                  </a:cubicBezTo>
                  <a:cubicBezTo>
                    <a:pt x="522" y="488"/>
                    <a:pt x="521" y="492"/>
                    <a:pt x="517" y="495"/>
                  </a:cubicBezTo>
                  <a:cubicBezTo>
                    <a:pt x="506" y="512"/>
                    <a:pt x="503" y="524"/>
                    <a:pt x="498" y="543"/>
                  </a:cubicBezTo>
                  <a:cubicBezTo>
                    <a:pt x="493" y="561"/>
                    <a:pt x="496" y="581"/>
                    <a:pt x="495" y="601"/>
                  </a:cubicBezTo>
                  <a:cubicBezTo>
                    <a:pt x="494" y="617"/>
                    <a:pt x="497" y="635"/>
                    <a:pt x="504" y="651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7" name="Freeform 149"/>
            <p:cNvSpPr>
              <a:spLocks/>
            </p:cNvSpPr>
            <p:nvPr/>
          </p:nvSpPr>
          <p:spPr bwMode="auto">
            <a:xfrm>
              <a:off x="1384" y="1537"/>
              <a:ext cx="5" cy="1"/>
            </a:xfrm>
            <a:custGeom>
              <a:avLst/>
              <a:gdLst>
                <a:gd name="T0" fmla="*/ 17 w 4"/>
                <a:gd name="T1" fmla="*/ 0 h 1"/>
                <a:gd name="T2" fmla="*/ 0 w 4"/>
                <a:gd name="T3" fmla="*/ 1 h 1"/>
                <a:gd name="T4" fmla="*/ 0 60000 65536"/>
                <a:gd name="T5" fmla="*/ 0 60000 65536"/>
                <a:gd name="T6" fmla="*/ 0 w 4"/>
                <a:gd name="T7" fmla="*/ 0 h 1"/>
                <a:gd name="T8" fmla="*/ 4 w 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">
                  <a:moveTo>
                    <a:pt x="4" y="0"/>
                  </a:moveTo>
                  <a:cubicBezTo>
                    <a:pt x="3" y="1"/>
                    <a:pt x="1" y="1"/>
                    <a:pt x="0" y="1"/>
                  </a:cubicBezTo>
                </a:path>
              </a:pathLst>
            </a:custGeom>
            <a:noFill/>
            <a:ln w="6350" cap="rnd">
              <a:solidFill>
                <a:srgbClr val="1A1A1A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8" name="Freeform 150"/>
            <p:cNvSpPr>
              <a:spLocks/>
            </p:cNvSpPr>
            <p:nvPr/>
          </p:nvSpPr>
          <p:spPr bwMode="auto">
            <a:xfrm>
              <a:off x="1193" y="989"/>
              <a:ext cx="261" cy="184"/>
            </a:xfrm>
            <a:custGeom>
              <a:avLst/>
              <a:gdLst>
                <a:gd name="T0" fmla="*/ 1130 w 204"/>
                <a:gd name="T1" fmla="*/ 342 h 144"/>
                <a:gd name="T2" fmla="*/ 441 w 204"/>
                <a:gd name="T3" fmla="*/ 323 h 144"/>
                <a:gd name="T4" fmla="*/ 207 w 204"/>
                <a:gd name="T5" fmla="*/ 286 h 144"/>
                <a:gd name="T6" fmla="*/ 123 w 204"/>
                <a:gd name="T7" fmla="*/ 13 h 144"/>
                <a:gd name="T8" fmla="*/ 99 w 204"/>
                <a:gd name="T9" fmla="*/ 0 h 144"/>
                <a:gd name="T10" fmla="*/ 13 w 204"/>
                <a:gd name="T11" fmla="*/ 346 h 144"/>
                <a:gd name="T12" fmla="*/ 51 w 204"/>
                <a:gd name="T13" fmla="*/ 578 h 144"/>
                <a:gd name="T14" fmla="*/ 28 w 204"/>
                <a:gd name="T15" fmla="*/ 781 h 144"/>
                <a:gd name="T16" fmla="*/ 28 w 204"/>
                <a:gd name="T17" fmla="*/ 797 h 144"/>
                <a:gd name="T18" fmla="*/ 394 w 204"/>
                <a:gd name="T19" fmla="*/ 404 h 144"/>
                <a:gd name="T20" fmla="*/ 930 w 204"/>
                <a:gd name="T21" fmla="*/ 357 h 144"/>
                <a:gd name="T22" fmla="*/ 1131 w 204"/>
                <a:gd name="T23" fmla="*/ 390 h 144"/>
                <a:gd name="T24" fmla="*/ 1144 w 204"/>
                <a:gd name="T25" fmla="*/ 39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4"/>
                <a:gd name="T40" fmla="*/ 0 h 144"/>
                <a:gd name="T41" fmla="*/ 204 w 204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4" h="144">
                  <a:moveTo>
                    <a:pt x="201" y="61"/>
                  </a:moveTo>
                  <a:cubicBezTo>
                    <a:pt x="160" y="52"/>
                    <a:pt x="96" y="56"/>
                    <a:pt x="79" y="58"/>
                  </a:cubicBezTo>
                  <a:cubicBezTo>
                    <a:pt x="62" y="60"/>
                    <a:pt x="45" y="59"/>
                    <a:pt x="37" y="52"/>
                  </a:cubicBezTo>
                  <a:cubicBezTo>
                    <a:pt x="28" y="43"/>
                    <a:pt x="15" y="20"/>
                    <a:pt x="2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9" y="21"/>
                    <a:pt x="3" y="52"/>
                    <a:pt x="2" y="63"/>
                  </a:cubicBezTo>
                  <a:cubicBezTo>
                    <a:pt x="0" y="73"/>
                    <a:pt x="8" y="91"/>
                    <a:pt x="9" y="104"/>
                  </a:cubicBezTo>
                  <a:cubicBezTo>
                    <a:pt x="10" y="116"/>
                    <a:pt x="8" y="131"/>
                    <a:pt x="5" y="140"/>
                  </a:cubicBezTo>
                  <a:cubicBezTo>
                    <a:pt x="4" y="142"/>
                    <a:pt x="3" y="144"/>
                    <a:pt x="5" y="143"/>
                  </a:cubicBezTo>
                  <a:cubicBezTo>
                    <a:pt x="22" y="117"/>
                    <a:pt x="45" y="85"/>
                    <a:pt x="70" y="72"/>
                  </a:cubicBezTo>
                  <a:cubicBezTo>
                    <a:pt x="95" y="60"/>
                    <a:pt x="131" y="62"/>
                    <a:pt x="166" y="64"/>
                  </a:cubicBezTo>
                  <a:cubicBezTo>
                    <a:pt x="184" y="64"/>
                    <a:pt x="194" y="66"/>
                    <a:pt x="202" y="70"/>
                  </a:cubicBezTo>
                  <a:cubicBezTo>
                    <a:pt x="203" y="70"/>
                    <a:pt x="203" y="70"/>
                    <a:pt x="204" y="7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49" name="Freeform 151"/>
            <p:cNvSpPr>
              <a:spLocks/>
            </p:cNvSpPr>
            <p:nvPr/>
          </p:nvSpPr>
          <p:spPr bwMode="auto">
            <a:xfrm>
              <a:off x="1524" y="1320"/>
              <a:ext cx="31" cy="81"/>
            </a:xfrm>
            <a:custGeom>
              <a:avLst/>
              <a:gdLst>
                <a:gd name="T0" fmla="*/ 0 w 24"/>
                <a:gd name="T1" fmla="*/ 0 h 63"/>
                <a:gd name="T2" fmla="*/ 145 w 24"/>
                <a:gd name="T3" fmla="*/ 365 h 63"/>
                <a:gd name="T4" fmla="*/ 0 60000 65536"/>
                <a:gd name="T5" fmla="*/ 0 60000 65536"/>
                <a:gd name="T6" fmla="*/ 0 w 24"/>
                <a:gd name="T7" fmla="*/ 0 h 63"/>
                <a:gd name="T8" fmla="*/ 24 w 24"/>
                <a:gd name="T9" fmla="*/ 63 h 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63">
                  <a:moveTo>
                    <a:pt x="0" y="0"/>
                  </a:moveTo>
                  <a:cubicBezTo>
                    <a:pt x="16" y="8"/>
                    <a:pt x="24" y="49"/>
                    <a:pt x="24" y="6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0" name="Freeform 152"/>
            <p:cNvSpPr>
              <a:spLocks/>
            </p:cNvSpPr>
            <p:nvPr/>
          </p:nvSpPr>
          <p:spPr bwMode="auto">
            <a:xfrm>
              <a:off x="1202" y="1333"/>
              <a:ext cx="20" cy="63"/>
            </a:xfrm>
            <a:custGeom>
              <a:avLst/>
              <a:gdLst>
                <a:gd name="T0" fmla="*/ 61 w 16"/>
                <a:gd name="T1" fmla="*/ 13 h 49"/>
                <a:gd name="T2" fmla="*/ 71 w 16"/>
                <a:gd name="T3" fmla="*/ 123 h 49"/>
                <a:gd name="T4" fmla="*/ 50 w 16"/>
                <a:gd name="T5" fmla="*/ 203 h 49"/>
                <a:gd name="T6" fmla="*/ 21 w 16"/>
                <a:gd name="T7" fmla="*/ 267 h 49"/>
                <a:gd name="T8" fmla="*/ 1 w 16"/>
                <a:gd name="T9" fmla="*/ 238 h 49"/>
                <a:gd name="T10" fmla="*/ 1 w 16"/>
                <a:gd name="T11" fmla="*/ 135 h 49"/>
                <a:gd name="T12" fmla="*/ 61 w 16"/>
                <a:gd name="T13" fmla="*/ 13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49"/>
                <a:gd name="T23" fmla="*/ 16 w 16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49">
                  <a:moveTo>
                    <a:pt x="13" y="2"/>
                  </a:moveTo>
                  <a:cubicBezTo>
                    <a:pt x="16" y="3"/>
                    <a:pt x="14" y="15"/>
                    <a:pt x="15" y="21"/>
                  </a:cubicBezTo>
                  <a:cubicBezTo>
                    <a:pt x="15" y="28"/>
                    <a:pt x="14" y="30"/>
                    <a:pt x="11" y="35"/>
                  </a:cubicBezTo>
                  <a:cubicBezTo>
                    <a:pt x="8" y="40"/>
                    <a:pt x="5" y="43"/>
                    <a:pt x="5" y="46"/>
                  </a:cubicBezTo>
                  <a:cubicBezTo>
                    <a:pt x="5" y="49"/>
                    <a:pt x="3" y="47"/>
                    <a:pt x="1" y="41"/>
                  </a:cubicBezTo>
                  <a:cubicBezTo>
                    <a:pt x="0" y="35"/>
                    <a:pt x="0" y="27"/>
                    <a:pt x="1" y="23"/>
                  </a:cubicBezTo>
                  <a:cubicBezTo>
                    <a:pt x="1" y="18"/>
                    <a:pt x="10" y="0"/>
                    <a:pt x="13" y="2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1" name="Freeform 153"/>
            <p:cNvSpPr>
              <a:spLocks/>
            </p:cNvSpPr>
            <p:nvPr/>
          </p:nvSpPr>
          <p:spPr bwMode="auto">
            <a:xfrm>
              <a:off x="1198" y="1285"/>
              <a:ext cx="216" cy="67"/>
            </a:xfrm>
            <a:custGeom>
              <a:avLst/>
              <a:gdLst>
                <a:gd name="T0" fmla="*/ 698 w 169"/>
                <a:gd name="T1" fmla="*/ 1 h 53"/>
                <a:gd name="T2" fmla="*/ 354 w 169"/>
                <a:gd name="T3" fmla="*/ 20 h 53"/>
                <a:gd name="T4" fmla="*/ 77 w 169"/>
                <a:gd name="T5" fmla="*/ 86 h 53"/>
                <a:gd name="T6" fmla="*/ 1 w 169"/>
                <a:gd name="T7" fmla="*/ 192 h 53"/>
                <a:gd name="T8" fmla="*/ 36 w 169"/>
                <a:gd name="T9" fmla="*/ 273 h 53"/>
                <a:gd name="T10" fmla="*/ 36 w 169"/>
                <a:gd name="T11" fmla="*/ 273 h 53"/>
                <a:gd name="T12" fmla="*/ 88 w 169"/>
                <a:gd name="T13" fmla="*/ 206 h 53"/>
                <a:gd name="T14" fmla="*/ 98 w 169"/>
                <a:gd name="T15" fmla="*/ 243 h 53"/>
                <a:gd name="T16" fmla="*/ 277 w 169"/>
                <a:gd name="T17" fmla="*/ 135 h 53"/>
                <a:gd name="T18" fmla="*/ 805 w 169"/>
                <a:gd name="T19" fmla="*/ 25 h 53"/>
                <a:gd name="T20" fmla="*/ 698 w 169"/>
                <a:gd name="T21" fmla="*/ 1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"/>
                <a:gd name="T34" fmla="*/ 0 h 53"/>
                <a:gd name="T35" fmla="*/ 169 w 169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" h="53">
                  <a:moveTo>
                    <a:pt x="125" y="1"/>
                  </a:moveTo>
                  <a:cubicBezTo>
                    <a:pt x="106" y="0"/>
                    <a:pt x="85" y="1"/>
                    <a:pt x="63" y="4"/>
                  </a:cubicBezTo>
                  <a:cubicBezTo>
                    <a:pt x="42" y="8"/>
                    <a:pt x="24" y="14"/>
                    <a:pt x="14" y="17"/>
                  </a:cubicBezTo>
                  <a:cubicBezTo>
                    <a:pt x="1" y="21"/>
                    <a:pt x="0" y="25"/>
                    <a:pt x="1" y="37"/>
                  </a:cubicBezTo>
                  <a:cubicBezTo>
                    <a:pt x="2" y="45"/>
                    <a:pt x="3" y="51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9" y="47"/>
                    <a:pt x="14" y="39"/>
                    <a:pt x="16" y="40"/>
                  </a:cubicBezTo>
                  <a:cubicBezTo>
                    <a:pt x="17" y="41"/>
                    <a:pt x="18" y="44"/>
                    <a:pt x="18" y="47"/>
                  </a:cubicBezTo>
                  <a:cubicBezTo>
                    <a:pt x="22" y="43"/>
                    <a:pt x="31" y="35"/>
                    <a:pt x="49" y="26"/>
                  </a:cubicBezTo>
                  <a:cubicBezTo>
                    <a:pt x="72" y="14"/>
                    <a:pt x="121" y="5"/>
                    <a:pt x="145" y="5"/>
                  </a:cubicBezTo>
                  <a:cubicBezTo>
                    <a:pt x="169" y="6"/>
                    <a:pt x="147" y="1"/>
                    <a:pt x="125" y="1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2" name="Freeform 154"/>
            <p:cNvSpPr>
              <a:spLocks/>
            </p:cNvSpPr>
            <p:nvPr/>
          </p:nvSpPr>
          <p:spPr bwMode="auto">
            <a:xfrm>
              <a:off x="1210" y="1390"/>
              <a:ext cx="26" cy="58"/>
            </a:xfrm>
            <a:custGeom>
              <a:avLst/>
              <a:gdLst>
                <a:gd name="T0" fmla="*/ 2 w 21"/>
                <a:gd name="T1" fmla="*/ 0 h 46"/>
                <a:gd name="T2" fmla="*/ 2 w 21"/>
                <a:gd name="T3" fmla="*/ 97 h 46"/>
                <a:gd name="T4" fmla="*/ 58 w 21"/>
                <a:gd name="T5" fmla="*/ 197 h 46"/>
                <a:gd name="T6" fmla="*/ 89 w 21"/>
                <a:gd name="T7" fmla="*/ 231 h 46"/>
                <a:gd name="T8" fmla="*/ 72 w 21"/>
                <a:gd name="T9" fmla="*/ 169 h 46"/>
                <a:gd name="T10" fmla="*/ 62 w 21"/>
                <a:gd name="T11" fmla="*/ 93 h 46"/>
                <a:gd name="T12" fmla="*/ 26 w 21"/>
                <a:gd name="T13" fmla="*/ 37 h 46"/>
                <a:gd name="T14" fmla="*/ 2 w 21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46"/>
                <a:gd name="T26" fmla="*/ 21 w 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46">
                  <a:moveTo>
                    <a:pt x="2" y="0"/>
                  </a:moveTo>
                  <a:cubicBezTo>
                    <a:pt x="0" y="1"/>
                    <a:pt x="0" y="11"/>
                    <a:pt x="2" y="19"/>
                  </a:cubicBezTo>
                  <a:cubicBezTo>
                    <a:pt x="3" y="27"/>
                    <a:pt x="8" y="32"/>
                    <a:pt x="13" y="39"/>
                  </a:cubicBezTo>
                  <a:cubicBezTo>
                    <a:pt x="16" y="44"/>
                    <a:pt x="19" y="46"/>
                    <a:pt x="20" y="45"/>
                  </a:cubicBezTo>
                  <a:cubicBezTo>
                    <a:pt x="21" y="44"/>
                    <a:pt x="19" y="38"/>
                    <a:pt x="16" y="33"/>
                  </a:cubicBezTo>
                  <a:cubicBezTo>
                    <a:pt x="14" y="29"/>
                    <a:pt x="14" y="25"/>
                    <a:pt x="14" y="18"/>
                  </a:cubicBezTo>
                  <a:cubicBezTo>
                    <a:pt x="13" y="11"/>
                    <a:pt x="9" y="12"/>
                    <a:pt x="6" y="7"/>
                  </a:cubicBez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3" name="Freeform 155"/>
            <p:cNvSpPr>
              <a:spLocks/>
            </p:cNvSpPr>
            <p:nvPr/>
          </p:nvSpPr>
          <p:spPr bwMode="auto">
            <a:xfrm>
              <a:off x="1221" y="1424"/>
              <a:ext cx="47" cy="95"/>
            </a:xfrm>
            <a:custGeom>
              <a:avLst/>
              <a:gdLst>
                <a:gd name="T0" fmla="*/ 156 w 37"/>
                <a:gd name="T1" fmla="*/ 202 h 74"/>
                <a:gd name="T2" fmla="*/ 28 w 37"/>
                <a:gd name="T3" fmla="*/ 0 h 74"/>
                <a:gd name="T4" fmla="*/ 37 w 37"/>
                <a:gd name="T5" fmla="*/ 36 h 74"/>
                <a:gd name="T6" fmla="*/ 60 w 37"/>
                <a:gd name="T7" fmla="*/ 105 h 74"/>
                <a:gd name="T8" fmla="*/ 22 w 37"/>
                <a:gd name="T9" fmla="*/ 65 h 74"/>
                <a:gd name="T10" fmla="*/ 0 w 37"/>
                <a:gd name="T11" fmla="*/ 40 h 74"/>
                <a:gd name="T12" fmla="*/ 28 w 37"/>
                <a:gd name="T13" fmla="*/ 226 h 74"/>
                <a:gd name="T14" fmla="*/ 144 w 37"/>
                <a:gd name="T15" fmla="*/ 395 h 74"/>
                <a:gd name="T16" fmla="*/ 156 w 37"/>
                <a:gd name="T17" fmla="*/ 202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74"/>
                <a:gd name="T29" fmla="*/ 37 w 37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74">
                  <a:moveTo>
                    <a:pt x="29" y="35"/>
                  </a:moveTo>
                  <a:cubicBezTo>
                    <a:pt x="23" y="26"/>
                    <a:pt x="14" y="7"/>
                    <a:pt x="5" y="0"/>
                  </a:cubicBezTo>
                  <a:cubicBezTo>
                    <a:pt x="6" y="2"/>
                    <a:pt x="6" y="4"/>
                    <a:pt x="7" y="6"/>
                  </a:cubicBezTo>
                  <a:cubicBezTo>
                    <a:pt x="10" y="11"/>
                    <a:pt x="12" y="17"/>
                    <a:pt x="11" y="18"/>
                  </a:cubicBezTo>
                  <a:cubicBezTo>
                    <a:pt x="10" y="19"/>
                    <a:pt x="7" y="17"/>
                    <a:pt x="4" y="12"/>
                  </a:cubicBezTo>
                  <a:cubicBezTo>
                    <a:pt x="3" y="10"/>
                    <a:pt x="1" y="9"/>
                    <a:pt x="0" y="7"/>
                  </a:cubicBezTo>
                  <a:cubicBezTo>
                    <a:pt x="3" y="15"/>
                    <a:pt x="7" y="27"/>
                    <a:pt x="5" y="40"/>
                  </a:cubicBezTo>
                  <a:cubicBezTo>
                    <a:pt x="2" y="62"/>
                    <a:pt x="15" y="74"/>
                    <a:pt x="27" y="69"/>
                  </a:cubicBezTo>
                  <a:cubicBezTo>
                    <a:pt x="37" y="65"/>
                    <a:pt x="36" y="47"/>
                    <a:pt x="29" y="35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4" name="Freeform 156"/>
            <p:cNvSpPr>
              <a:spLocks/>
            </p:cNvSpPr>
            <p:nvPr/>
          </p:nvSpPr>
          <p:spPr bwMode="auto">
            <a:xfrm>
              <a:off x="1524" y="1253"/>
              <a:ext cx="23" cy="43"/>
            </a:xfrm>
            <a:custGeom>
              <a:avLst/>
              <a:gdLst>
                <a:gd name="T0" fmla="*/ 36 w 18"/>
                <a:gd name="T1" fmla="*/ 95 h 34"/>
                <a:gd name="T2" fmla="*/ 60 w 18"/>
                <a:gd name="T3" fmla="*/ 37 h 34"/>
                <a:gd name="T4" fmla="*/ 98 w 18"/>
                <a:gd name="T5" fmla="*/ 175 h 34"/>
                <a:gd name="T6" fmla="*/ 0 60000 65536"/>
                <a:gd name="T7" fmla="*/ 0 60000 65536"/>
                <a:gd name="T8" fmla="*/ 0 60000 65536"/>
                <a:gd name="T9" fmla="*/ 0 w 18"/>
                <a:gd name="T10" fmla="*/ 0 h 34"/>
                <a:gd name="T11" fmla="*/ 18 w 18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34">
                  <a:moveTo>
                    <a:pt x="6" y="18"/>
                  </a:moveTo>
                  <a:cubicBezTo>
                    <a:pt x="0" y="10"/>
                    <a:pt x="4" y="0"/>
                    <a:pt x="11" y="7"/>
                  </a:cubicBezTo>
                  <a:cubicBezTo>
                    <a:pt x="18" y="14"/>
                    <a:pt x="16" y="21"/>
                    <a:pt x="18" y="3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5" name="Freeform 157"/>
            <p:cNvSpPr>
              <a:spLocks/>
            </p:cNvSpPr>
            <p:nvPr/>
          </p:nvSpPr>
          <p:spPr bwMode="auto">
            <a:xfrm>
              <a:off x="1134" y="1066"/>
              <a:ext cx="470" cy="1504"/>
            </a:xfrm>
            <a:custGeom>
              <a:avLst/>
              <a:gdLst>
                <a:gd name="T0" fmla="*/ 2073 w 367"/>
                <a:gd name="T1" fmla="*/ 6405 h 1176"/>
                <a:gd name="T2" fmla="*/ 2073 w 367"/>
                <a:gd name="T3" fmla="*/ 6405 h 1176"/>
                <a:gd name="T4" fmla="*/ 1929 w 367"/>
                <a:gd name="T5" fmla="*/ 5957 h 1176"/>
                <a:gd name="T6" fmla="*/ 1962 w 367"/>
                <a:gd name="T7" fmla="*/ 804 h 1176"/>
                <a:gd name="T8" fmla="*/ 1780 w 367"/>
                <a:gd name="T9" fmla="*/ 345 h 1176"/>
                <a:gd name="T10" fmla="*/ 1512 w 367"/>
                <a:gd name="T11" fmla="*/ 157 h 1176"/>
                <a:gd name="T12" fmla="*/ 1196 w 367"/>
                <a:gd name="T13" fmla="*/ 22 h 1176"/>
                <a:gd name="T14" fmla="*/ 660 w 367"/>
                <a:gd name="T15" fmla="*/ 65 h 1176"/>
                <a:gd name="T16" fmla="*/ 282 w 367"/>
                <a:gd name="T17" fmla="*/ 477 h 1176"/>
                <a:gd name="T18" fmla="*/ 36 w 367"/>
                <a:gd name="T19" fmla="*/ 891 h 1176"/>
                <a:gd name="T20" fmla="*/ 65 w 367"/>
                <a:gd name="T21" fmla="*/ 1056 h 1176"/>
                <a:gd name="T22" fmla="*/ 76 w 367"/>
                <a:gd name="T23" fmla="*/ 1065 h 1176"/>
                <a:gd name="T24" fmla="*/ 170 w 367"/>
                <a:gd name="T25" fmla="*/ 1090 h 1176"/>
                <a:gd name="T26" fmla="*/ 182 w 367"/>
                <a:gd name="T27" fmla="*/ 1101 h 1176"/>
                <a:gd name="T28" fmla="*/ 238 w 367"/>
                <a:gd name="T29" fmla="*/ 1065 h 1176"/>
                <a:gd name="T30" fmla="*/ 966 w 367"/>
                <a:gd name="T31" fmla="*/ 928 h 1176"/>
                <a:gd name="T32" fmla="*/ 1474 w 367"/>
                <a:gd name="T33" fmla="*/ 975 h 1176"/>
                <a:gd name="T34" fmla="*/ 1729 w 367"/>
                <a:gd name="T35" fmla="*/ 1102 h 1176"/>
                <a:gd name="T36" fmla="*/ 1354 w 367"/>
                <a:gd name="T37" fmla="*/ 1028 h 1176"/>
                <a:gd name="T38" fmla="*/ 439 w 367"/>
                <a:gd name="T39" fmla="*/ 1207 h 1176"/>
                <a:gd name="T40" fmla="*/ 382 w 367"/>
                <a:gd name="T41" fmla="*/ 1260 h 1176"/>
                <a:gd name="T42" fmla="*/ 382 w 367"/>
                <a:gd name="T43" fmla="*/ 1288 h 1176"/>
                <a:gd name="T44" fmla="*/ 361 w 367"/>
                <a:gd name="T45" fmla="*/ 1365 h 1176"/>
                <a:gd name="T46" fmla="*/ 334 w 367"/>
                <a:gd name="T47" fmla="*/ 1417 h 1176"/>
                <a:gd name="T48" fmla="*/ 343 w 367"/>
                <a:gd name="T49" fmla="*/ 1431 h 1176"/>
                <a:gd name="T50" fmla="*/ 344 w 367"/>
                <a:gd name="T51" fmla="*/ 1417 h 1176"/>
                <a:gd name="T52" fmla="*/ 366 w 367"/>
                <a:gd name="T53" fmla="*/ 1458 h 1176"/>
                <a:gd name="T54" fmla="*/ 410 w 367"/>
                <a:gd name="T55" fmla="*/ 1518 h 1176"/>
                <a:gd name="T56" fmla="*/ 410 w 367"/>
                <a:gd name="T57" fmla="*/ 1544 h 1176"/>
                <a:gd name="T58" fmla="*/ 420 w 367"/>
                <a:gd name="T59" fmla="*/ 1544 h 1176"/>
                <a:gd name="T60" fmla="*/ 548 w 367"/>
                <a:gd name="T61" fmla="*/ 1649 h 1176"/>
                <a:gd name="T62" fmla="*/ 643 w 367"/>
                <a:gd name="T63" fmla="*/ 1649 h 1176"/>
                <a:gd name="T64" fmla="*/ 615 w 367"/>
                <a:gd name="T65" fmla="*/ 1611 h 1176"/>
                <a:gd name="T66" fmla="*/ 457 w 367"/>
                <a:gd name="T67" fmla="*/ 1494 h 1176"/>
                <a:gd name="T68" fmla="*/ 555 w 367"/>
                <a:gd name="T69" fmla="*/ 1198 h 1176"/>
                <a:gd name="T70" fmla="*/ 1584 w 367"/>
                <a:gd name="T71" fmla="*/ 1187 h 1176"/>
                <a:gd name="T72" fmla="*/ 1647 w 367"/>
                <a:gd name="T73" fmla="*/ 1365 h 1176"/>
                <a:gd name="T74" fmla="*/ 1707 w 367"/>
                <a:gd name="T75" fmla="*/ 1446 h 1176"/>
                <a:gd name="T76" fmla="*/ 1623 w 367"/>
                <a:gd name="T77" fmla="*/ 1725 h 1176"/>
                <a:gd name="T78" fmla="*/ 1667 w 367"/>
                <a:gd name="T79" fmla="*/ 5960 h 1176"/>
                <a:gd name="T80" fmla="*/ 1812 w 367"/>
                <a:gd name="T81" fmla="*/ 6577 h 1176"/>
                <a:gd name="T82" fmla="*/ 1812 w 367"/>
                <a:gd name="T83" fmla="*/ 6579 h 117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7"/>
                <a:gd name="T127" fmla="*/ 0 h 1176"/>
                <a:gd name="T128" fmla="*/ 367 w 367"/>
                <a:gd name="T129" fmla="*/ 1176 h 117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7" h="1176">
                  <a:moveTo>
                    <a:pt x="367" y="1145"/>
                  </a:moveTo>
                  <a:cubicBezTo>
                    <a:pt x="367" y="1145"/>
                    <a:pt x="367" y="1145"/>
                    <a:pt x="367" y="1145"/>
                  </a:cubicBezTo>
                  <a:cubicBezTo>
                    <a:pt x="353" y="1137"/>
                    <a:pt x="342" y="1092"/>
                    <a:pt x="341" y="1064"/>
                  </a:cubicBezTo>
                  <a:cubicBezTo>
                    <a:pt x="341" y="1014"/>
                    <a:pt x="344" y="203"/>
                    <a:pt x="347" y="144"/>
                  </a:cubicBezTo>
                  <a:cubicBezTo>
                    <a:pt x="349" y="107"/>
                    <a:pt x="349" y="70"/>
                    <a:pt x="315" y="62"/>
                  </a:cubicBezTo>
                  <a:cubicBezTo>
                    <a:pt x="282" y="54"/>
                    <a:pt x="277" y="39"/>
                    <a:pt x="268" y="28"/>
                  </a:cubicBezTo>
                  <a:cubicBezTo>
                    <a:pt x="254" y="10"/>
                    <a:pt x="247" y="5"/>
                    <a:pt x="212" y="4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0" y="25"/>
                    <a:pt x="66" y="59"/>
                    <a:pt x="50" y="85"/>
                  </a:cubicBezTo>
                  <a:cubicBezTo>
                    <a:pt x="29" y="113"/>
                    <a:pt x="12" y="142"/>
                    <a:pt x="6" y="159"/>
                  </a:cubicBezTo>
                  <a:cubicBezTo>
                    <a:pt x="0" y="175"/>
                    <a:pt x="12" y="189"/>
                    <a:pt x="12" y="189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9" y="192"/>
                    <a:pt x="21" y="191"/>
                    <a:pt x="30" y="195"/>
                  </a:cubicBezTo>
                  <a:cubicBezTo>
                    <a:pt x="31" y="195"/>
                    <a:pt x="31" y="195"/>
                    <a:pt x="32" y="196"/>
                  </a:cubicBezTo>
                  <a:cubicBezTo>
                    <a:pt x="34" y="194"/>
                    <a:pt x="38" y="192"/>
                    <a:pt x="42" y="190"/>
                  </a:cubicBezTo>
                  <a:cubicBezTo>
                    <a:pt x="66" y="179"/>
                    <a:pt x="105" y="165"/>
                    <a:pt x="171" y="166"/>
                  </a:cubicBezTo>
                  <a:cubicBezTo>
                    <a:pt x="219" y="166"/>
                    <a:pt x="229" y="168"/>
                    <a:pt x="261" y="174"/>
                  </a:cubicBezTo>
                  <a:cubicBezTo>
                    <a:pt x="283" y="178"/>
                    <a:pt x="301" y="187"/>
                    <a:pt x="306" y="197"/>
                  </a:cubicBezTo>
                  <a:cubicBezTo>
                    <a:pt x="309" y="206"/>
                    <a:pt x="285" y="186"/>
                    <a:pt x="240" y="184"/>
                  </a:cubicBezTo>
                  <a:cubicBezTo>
                    <a:pt x="201" y="180"/>
                    <a:pt x="123" y="179"/>
                    <a:pt x="77" y="216"/>
                  </a:cubicBezTo>
                  <a:cubicBezTo>
                    <a:pt x="72" y="220"/>
                    <a:pt x="70" y="223"/>
                    <a:pt x="68" y="225"/>
                  </a:cubicBezTo>
                  <a:cubicBezTo>
                    <a:pt x="68" y="227"/>
                    <a:pt x="68" y="229"/>
                    <a:pt x="68" y="230"/>
                  </a:cubicBezTo>
                  <a:cubicBezTo>
                    <a:pt x="68" y="237"/>
                    <a:pt x="67" y="239"/>
                    <a:pt x="64" y="244"/>
                  </a:cubicBezTo>
                  <a:cubicBezTo>
                    <a:pt x="62" y="248"/>
                    <a:pt x="60" y="250"/>
                    <a:pt x="59" y="253"/>
                  </a:cubicBezTo>
                  <a:cubicBezTo>
                    <a:pt x="60" y="256"/>
                    <a:pt x="60" y="256"/>
                    <a:pt x="60" y="256"/>
                  </a:cubicBezTo>
                  <a:cubicBezTo>
                    <a:pt x="60" y="254"/>
                    <a:pt x="60" y="254"/>
                    <a:pt x="61" y="253"/>
                  </a:cubicBezTo>
                  <a:cubicBezTo>
                    <a:pt x="62" y="253"/>
                    <a:pt x="63" y="255"/>
                    <a:pt x="65" y="260"/>
                  </a:cubicBezTo>
                  <a:cubicBezTo>
                    <a:pt x="68" y="265"/>
                    <a:pt x="72" y="264"/>
                    <a:pt x="73" y="271"/>
                  </a:cubicBezTo>
                  <a:cubicBezTo>
                    <a:pt x="73" y="273"/>
                    <a:pt x="73" y="275"/>
                    <a:pt x="73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8" y="276"/>
                    <a:pt x="88" y="289"/>
                    <a:pt x="97" y="295"/>
                  </a:cubicBezTo>
                  <a:cubicBezTo>
                    <a:pt x="105" y="299"/>
                    <a:pt x="113" y="297"/>
                    <a:pt x="114" y="295"/>
                  </a:cubicBezTo>
                  <a:cubicBezTo>
                    <a:pt x="115" y="293"/>
                    <a:pt x="113" y="290"/>
                    <a:pt x="109" y="288"/>
                  </a:cubicBezTo>
                  <a:cubicBezTo>
                    <a:pt x="101" y="283"/>
                    <a:pt x="97" y="281"/>
                    <a:pt x="81" y="267"/>
                  </a:cubicBezTo>
                  <a:cubicBezTo>
                    <a:pt x="64" y="253"/>
                    <a:pt x="67" y="231"/>
                    <a:pt x="98" y="214"/>
                  </a:cubicBezTo>
                  <a:cubicBezTo>
                    <a:pt x="138" y="193"/>
                    <a:pt x="229" y="179"/>
                    <a:pt x="280" y="212"/>
                  </a:cubicBezTo>
                  <a:cubicBezTo>
                    <a:pt x="298" y="224"/>
                    <a:pt x="294" y="237"/>
                    <a:pt x="291" y="244"/>
                  </a:cubicBezTo>
                  <a:cubicBezTo>
                    <a:pt x="289" y="250"/>
                    <a:pt x="299" y="245"/>
                    <a:pt x="302" y="258"/>
                  </a:cubicBezTo>
                  <a:cubicBezTo>
                    <a:pt x="305" y="271"/>
                    <a:pt x="301" y="295"/>
                    <a:pt x="287" y="308"/>
                  </a:cubicBezTo>
                  <a:cubicBezTo>
                    <a:pt x="294" y="328"/>
                    <a:pt x="295" y="1006"/>
                    <a:pt x="295" y="1065"/>
                  </a:cubicBezTo>
                  <a:cubicBezTo>
                    <a:pt x="294" y="1097"/>
                    <a:pt x="301" y="1149"/>
                    <a:pt x="321" y="1175"/>
                  </a:cubicBezTo>
                  <a:cubicBezTo>
                    <a:pt x="321" y="1176"/>
                    <a:pt x="321" y="1176"/>
                    <a:pt x="321" y="1176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6" name="Freeform 158"/>
            <p:cNvSpPr>
              <a:spLocks/>
            </p:cNvSpPr>
            <p:nvPr/>
          </p:nvSpPr>
          <p:spPr bwMode="auto">
            <a:xfrm>
              <a:off x="1256" y="1505"/>
              <a:ext cx="144" cy="7"/>
            </a:xfrm>
            <a:custGeom>
              <a:avLst/>
              <a:gdLst>
                <a:gd name="T0" fmla="*/ 0 w 113"/>
                <a:gd name="T1" fmla="*/ 17 h 6"/>
                <a:gd name="T2" fmla="*/ 617 w 113"/>
                <a:gd name="T3" fmla="*/ 11 h 6"/>
                <a:gd name="T4" fmla="*/ 0 60000 65536"/>
                <a:gd name="T5" fmla="*/ 0 60000 65536"/>
                <a:gd name="T6" fmla="*/ 0 w 113"/>
                <a:gd name="T7" fmla="*/ 0 h 6"/>
                <a:gd name="T8" fmla="*/ 113 w 113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3" h="6">
                  <a:moveTo>
                    <a:pt x="0" y="6"/>
                  </a:moveTo>
                  <a:cubicBezTo>
                    <a:pt x="14" y="3"/>
                    <a:pt x="90" y="0"/>
                    <a:pt x="113" y="3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7" name="Freeform 159"/>
            <p:cNvSpPr>
              <a:spLocks/>
            </p:cNvSpPr>
            <p:nvPr/>
          </p:nvSpPr>
          <p:spPr bwMode="auto">
            <a:xfrm>
              <a:off x="1395" y="1482"/>
              <a:ext cx="33" cy="32"/>
            </a:xfrm>
            <a:custGeom>
              <a:avLst/>
              <a:gdLst>
                <a:gd name="T0" fmla="*/ 36 w 26"/>
                <a:gd name="T1" fmla="*/ 124 h 25"/>
                <a:gd name="T2" fmla="*/ 119 w 26"/>
                <a:gd name="T3" fmla="*/ 17 h 25"/>
                <a:gd name="T4" fmla="*/ 36 w 26"/>
                <a:gd name="T5" fmla="*/ 124 h 25"/>
                <a:gd name="T6" fmla="*/ 0 60000 65536"/>
                <a:gd name="T7" fmla="*/ 0 60000 65536"/>
                <a:gd name="T8" fmla="*/ 0 60000 65536"/>
                <a:gd name="T9" fmla="*/ 0 w 26"/>
                <a:gd name="T10" fmla="*/ 0 h 25"/>
                <a:gd name="T11" fmla="*/ 26 w 26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25">
                  <a:moveTo>
                    <a:pt x="6" y="22"/>
                  </a:moveTo>
                  <a:cubicBezTo>
                    <a:pt x="13" y="25"/>
                    <a:pt x="26" y="6"/>
                    <a:pt x="22" y="3"/>
                  </a:cubicBezTo>
                  <a:cubicBezTo>
                    <a:pt x="18" y="0"/>
                    <a:pt x="0" y="18"/>
                    <a:pt x="6" y="22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8" name="Freeform 160"/>
            <p:cNvSpPr>
              <a:spLocks/>
            </p:cNvSpPr>
            <p:nvPr/>
          </p:nvSpPr>
          <p:spPr bwMode="auto">
            <a:xfrm>
              <a:off x="1178" y="1340"/>
              <a:ext cx="37" cy="97"/>
            </a:xfrm>
            <a:custGeom>
              <a:avLst/>
              <a:gdLst>
                <a:gd name="T0" fmla="*/ 145 w 29"/>
                <a:gd name="T1" fmla="*/ 318 h 76"/>
                <a:gd name="T2" fmla="*/ 143 w 29"/>
                <a:gd name="T3" fmla="*/ 234 h 76"/>
                <a:gd name="T4" fmla="*/ 137 w 29"/>
                <a:gd name="T5" fmla="*/ 218 h 76"/>
                <a:gd name="T6" fmla="*/ 137 w 29"/>
                <a:gd name="T7" fmla="*/ 218 h 76"/>
                <a:gd name="T8" fmla="*/ 135 w 29"/>
                <a:gd name="T9" fmla="*/ 223 h 76"/>
                <a:gd name="T10" fmla="*/ 112 w 29"/>
                <a:gd name="T11" fmla="*/ 200 h 76"/>
                <a:gd name="T12" fmla="*/ 112 w 29"/>
                <a:gd name="T13" fmla="*/ 98 h 76"/>
                <a:gd name="T14" fmla="*/ 112 w 29"/>
                <a:gd name="T15" fmla="*/ 88 h 76"/>
                <a:gd name="T16" fmla="*/ 112 w 29"/>
                <a:gd name="T17" fmla="*/ 88 h 76"/>
                <a:gd name="T18" fmla="*/ 60 w 29"/>
                <a:gd name="T19" fmla="*/ 0 h 76"/>
                <a:gd name="T20" fmla="*/ 77 w 29"/>
                <a:gd name="T21" fmla="*/ 185 h 76"/>
                <a:gd name="T22" fmla="*/ 0 w 29"/>
                <a:gd name="T23" fmla="*/ 218 h 76"/>
                <a:gd name="T24" fmla="*/ 96 w 29"/>
                <a:gd name="T25" fmla="*/ 299 h 76"/>
                <a:gd name="T26" fmla="*/ 145 w 29"/>
                <a:gd name="T27" fmla="*/ 420 h 76"/>
                <a:gd name="T28" fmla="*/ 156 w 29"/>
                <a:gd name="T29" fmla="*/ 355 h 76"/>
                <a:gd name="T30" fmla="*/ 145 w 29"/>
                <a:gd name="T31" fmla="*/ 318 h 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76"/>
                <a:gd name="T50" fmla="*/ 29 w 29"/>
                <a:gd name="T51" fmla="*/ 76 h 7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76">
                  <a:moveTo>
                    <a:pt x="27" y="58"/>
                  </a:moveTo>
                  <a:cubicBezTo>
                    <a:pt x="26" y="52"/>
                    <a:pt x="25" y="46"/>
                    <a:pt x="26" y="42"/>
                  </a:cubicBezTo>
                  <a:cubicBezTo>
                    <a:pt x="25" y="41"/>
                    <a:pt x="25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40"/>
                    <a:pt x="24" y="40"/>
                    <a:pt x="24" y="41"/>
                  </a:cubicBezTo>
                  <a:cubicBezTo>
                    <a:pt x="24" y="44"/>
                    <a:pt x="22" y="42"/>
                    <a:pt x="20" y="36"/>
                  </a:cubicBezTo>
                  <a:cubicBezTo>
                    <a:pt x="19" y="30"/>
                    <a:pt x="19" y="22"/>
                    <a:pt x="20" y="18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7"/>
                    <a:pt x="16" y="0"/>
                    <a:pt x="11" y="0"/>
                  </a:cubicBezTo>
                  <a:cubicBezTo>
                    <a:pt x="7" y="0"/>
                    <a:pt x="17" y="28"/>
                    <a:pt x="14" y="34"/>
                  </a:cubicBezTo>
                  <a:cubicBezTo>
                    <a:pt x="11" y="40"/>
                    <a:pt x="9" y="38"/>
                    <a:pt x="0" y="39"/>
                  </a:cubicBezTo>
                  <a:cubicBezTo>
                    <a:pt x="6" y="40"/>
                    <a:pt x="14" y="44"/>
                    <a:pt x="17" y="54"/>
                  </a:cubicBezTo>
                  <a:cubicBezTo>
                    <a:pt x="20" y="66"/>
                    <a:pt x="24" y="76"/>
                    <a:pt x="27" y="76"/>
                  </a:cubicBezTo>
                  <a:cubicBezTo>
                    <a:pt x="29" y="76"/>
                    <a:pt x="28" y="70"/>
                    <a:pt x="28" y="64"/>
                  </a:cubicBezTo>
                  <a:cubicBezTo>
                    <a:pt x="28" y="62"/>
                    <a:pt x="27" y="60"/>
                    <a:pt x="27" y="58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59" name="Line 161"/>
            <p:cNvSpPr>
              <a:spLocks noChangeShapeType="1"/>
            </p:cNvSpPr>
            <p:nvPr/>
          </p:nvSpPr>
          <p:spPr bwMode="auto">
            <a:xfrm>
              <a:off x="1506" y="1381"/>
              <a:ext cx="1" cy="1"/>
            </a:xfrm>
            <a:prstGeom prst="line">
              <a:avLst/>
            </a:pr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0" name="Freeform 162"/>
            <p:cNvSpPr>
              <a:spLocks/>
            </p:cNvSpPr>
            <p:nvPr/>
          </p:nvSpPr>
          <p:spPr bwMode="auto">
            <a:xfrm>
              <a:off x="1529" y="1143"/>
              <a:ext cx="50" cy="94"/>
            </a:xfrm>
            <a:custGeom>
              <a:avLst/>
              <a:gdLst>
                <a:gd name="T0" fmla="*/ 36 w 39"/>
                <a:gd name="T1" fmla="*/ 13 h 74"/>
                <a:gd name="T2" fmla="*/ 0 w 39"/>
                <a:gd name="T3" fmla="*/ 0 h 74"/>
                <a:gd name="T4" fmla="*/ 13 w 39"/>
                <a:gd name="T5" fmla="*/ 46 h 74"/>
                <a:gd name="T6" fmla="*/ 51 w 39"/>
                <a:gd name="T7" fmla="*/ 77 h 74"/>
                <a:gd name="T8" fmla="*/ 60 w 39"/>
                <a:gd name="T9" fmla="*/ 107 h 74"/>
                <a:gd name="T10" fmla="*/ 99 w 39"/>
                <a:gd name="T11" fmla="*/ 137 h 74"/>
                <a:gd name="T12" fmla="*/ 113 w 39"/>
                <a:gd name="T13" fmla="*/ 211 h 74"/>
                <a:gd name="T14" fmla="*/ 144 w 39"/>
                <a:gd name="T15" fmla="*/ 232 h 74"/>
                <a:gd name="T16" fmla="*/ 145 w 39"/>
                <a:gd name="T17" fmla="*/ 268 h 74"/>
                <a:gd name="T18" fmla="*/ 186 w 39"/>
                <a:gd name="T19" fmla="*/ 347 h 74"/>
                <a:gd name="T20" fmla="*/ 222 w 39"/>
                <a:gd name="T21" fmla="*/ 394 h 74"/>
                <a:gd name="T22" fmla="*/ 36 w 39"/>
                <a:gd name="T23" fmla="*/ 13 h 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74"/>
                <a:gd name="T38" fmla="*/ 39 w 39"/>
                <a:gd name="T39" fmla="*/ 74 h 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74">
                  <a:moveTo>
                    <a:pt x="6" y="2"/>
                  </a:moveTo>
                  <a:cubicBezTo>
                    <a:pt x="4" y="1"/>
                    <a:pt x="2" y="0"/>
                    <a:pt x="0" y="0"/>
                  </a:cubicBezTo>
                  <a:cubicBezTo>
                    <a:pt x="0" y="3"/>
                    <a:pt x="0" y="6"/>
                    <a:pt x="2" y="8"/>
                  </a:cubicBezTo>
                  <a:cubicBezTo>
                    <a:pt x="3" y="12"/>
                    <a:pt x="7" y="13"/>
                    <a:pt x="9" y="15"/>
                  </a:cubicBezTo>
                  <a:cubicBezTo>
                    <a:pt x="10" y="16"/>
                    <a:pt x="10" y="19"/>
                    <a:pt x="11" y="20"/>
                  </a:cubicBezTo>
                  <a:cubicBezTo>
                    <a:pt x="13" y="23"/>
                    <a:pt x="17" y="24"/>
                    <a:pt x="18" y="26"/>
                  </a:cubicBezTo>
                  <a:cubicBezTo>
                    <a:pt x="20" y="30"/>
                    <a:pt x="17" y="35"/>
                    <a:pt x="20" y="39"/>
                  </a:cubicBezTo>
                  <a:cubicBezTo>
                    <a:pt x="21" y="41"/>
                    <a:pt x="24" y="41"/>
                    <a:pt x="25" y="43"/>
                  </a:cubicBezTo>
                  <a:cubicBezTo>
                    <a:pt x="26" y="44"/>
                    <a:pt x="25" y="48"/>
                    <a:pt x="26" y="50"/>
                  </a:cubicBezTo>
                  <a:cubicBezTo>
                    <a:pt x="27" y="55"/>
                    <a:pt x="31" y="60"/>
                    <a:pt x="33" y="65"/>
                  </a:cubicBezTo>
                  <a:cubicBezTo>
                    <a:pt x="34" y="70"/>
                    <a:pt x="36" y="73"/>
                    <a:pt x="39" y="74"/>
                  </a:cubicBezTo>
                  <a:cubicBezTo>
                    <a:pt x="39" y="40"/>
                    <a:pt x="37" y="9"/>
                    <a:pt x="6" y="2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1" name="Freeform 163"/>
            <p:cNvSpPr>
              <a:spLocks/>
            </p:cNvSpPr>
            <p:nvPr/>
          </p:nvSpPr>
          <p:spPr bwMode="auto">
            <a:xfrm>
              <a:off x="1422" y="1460"/>
              <a:ext cx="79" cy="36"/>
            </a:xfrm>
            <a:custGeom>
              <a:avLst/>
              <a:gdLst>
                <a:gd name="T0" fmla="*/ 339 w 62"/>
                <a:gd name="T1" fmla="*/ 0 h 28"/>
                <a:gd name="T2" fmla="*/ 0 w 62"/>
                <a:gd name="T3" fmla="*/ 162 h 28"/>
                <a:gd name="T4" fmla="*/ 0 60000 65536"/>
                <a:gd name="T5" fmla="*/ 0 60000 65536"/>
                <a:gd name="T6" fmla="*/ 0 w 62"/>
                <a:gd name="T7" fmla="*/ 0 h 28"/>
                <a:gd name="T8" fmla="*/ 62 w 62"/>
                <a:gd name="T9" fmla="*/ 28 h 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" h="28">
                  <a:moveTo>
                    <a:pt x="62" y="0"/>
                  </a:moveTo>
                  <a:cubicBezTo>
                    <a:pt x="46" y="17"/>
                    <a:pt x="12" y="26"/>
                    <a:pt x="0" y="28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2" name="Freeform 164"/>
            <p:cNvSpPr>
              <a:spLocks/>
            </p:cNvSpPr>
            <p:nvPr/>
          </p:nvSpPr>
          <p:spPr bwMode="auto">
            <a:xfrm>
              <a:off x="1504" y="1480"/>
              <a:ext cx="71" cy="14"/>
            </a:xfrm>
            <a:custGeom>
              <a:avLst/>
              <a:gdLst>
                <a:gd name="T0" fmla="*/ 25 w 56"/>
                <a:gd name="T1" fmla="*/ 0 h 11"/>
                <a:gd name="T2" fmla="*/ 151 w 56"/>
                <a:gd name="T3" fmla="*/ 36 h 11"/>
                <a:gd name="T4" fmla="*/ 269 w 56"/>
                <a:gd name="T5" fmla="*/ 0 h 11"/>
                <a:gd name="T6" fmla="*/ 295 w 56"/>
                <a:gd name="T7" fmla="*/ 0 h 11"/>
                <a:gd name="T8" fmla="*/ 151 w 56"/>
                <a:gd name="T9" fmla="*/ 60 h 11"/>
                <a:gd name="T10" fmla="*/ 0 w 56"/>
                <a:gd name="T11" fmla="*/ 0 h 11"/>
                <a:gd name="T12" fmla="*/ 25 w 56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" y="0"/>
                  </a:moveTo>
                  <a:cubicBezTo>
                    <a:pt x="5" y="2"/>
                    <a:pt x="15" y="6"/>
                    <a:pt x="28" y="6"/>
                  </a:cubicBezTo>
                  <a:cubicBezTo>
                    <a:pt x="41" y="6"/>
                    <a:pt x="50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7"/>
                    <a:pt x="43" y="11"/>
                    <a:pt x="28" y="11"/>
                  </a:cubicBezTo>
                  <a:cubicBezTo>
                    <a:pt x="12" y="11"/>
                    <a:pt x="0" y="7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3" name="Freeform 165"/>
            <p:cNvSpPr>
              <a:spLocks/>
            </p:cNvSpPr>
            <p:nvPr/>
          </p:nvSpPr>
          <p:spPr bwMode="auto">
            <a:xfrm>
              <a:off x="1509" y="1452"/>
              <a:ext cx="1" cy="28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121 h 22"/>
                <a:gd name="T4" fmla="*/ 0 60000 65536"/>
                <a:gd name="T5" fmla="*/ 0 60000 65536"/>
                <a:gd name="T6" fmla="*/ 0 w 1"/>
                <a:gd name="T7" fmla="*/ 0 h 22"/>
                <a:gd name="T8" fmla="*/ 1 w 1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">
                  <a:moveTo>
                    <a:pt x="0" y="0"/>
                  </a:moveTo>
                  <a:cubicBezTo>
                    <a:pt x="0" y="3"/>
                    <a:pt x="1" y="22"/>
                    <a:pt x="1" y="2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4" name="Freeform 166"/>
            <p:cNvSpPr>
              <a:spLocks/>
            </p:cNvSpPr>
            <p:nvPr/>
          </p:nvSpPr>
          <p:spPr bwMode="auto">
            <a:xfrm>
              <a:off x="1239" y="1221"/>
              <a:ext cx="13" cy="13"/>
            </a:xfrm>
            <a:custGeom>
              <a:avLst/>
              <a:gdLst>
                <a:gd name="T0" fmla="*/ 1 w 10"/>
                <a:gd name="T1" fmla="*/ 64 h 10"/>
                <a:gd name="T2" fmla="*/ 1 w 10"/>
                <a:gd name="T3" fmla="*/ 27 h 10"/>
                <a:gd name="T4" fmla="*/ 46 w 10"/>
                <a:gd name="T5" fmla="*/ 64 h 10"/>
                <a:gd name="T6" fmla="*/ 46 w 10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"/>
                <a:gd name="T14" fmla="*/ 10 w 1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">
                  <a:moveTo>
                    <a:pt x="1" y="10"/>
                  </a:moveTo>
                  <a:cubicBezTo>
                    <a:pt x="1" y="8"/>
                    <a:pt x="0" y="6"/>
                    <a:pt x="1" y="4"/>
                  </a:cubicBezTo>
                  <a:cubicBezTo>
                    <a:pt x="5" y="5"/>
                    <a:pt x="5" y="9"/>
                    <a:pt x="7" y="10"/>
                  </a:cubicBezTo>
                  <a:cubicBezTo>
                    <a:pt x="10" y="8"/>
                    <a:pt x="10" y="2"/>
                    <a:pt x="7" y="0"/>
                  </a:cubicBezTo>
                </a:path>
              </a:pathLst>
            </a:custGeom>
            <a:noFill/>
            <a:ln w="4763" cap="rnd">
              <a:solidFill>
                <a:srgbClr val="E6C1C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5" name="Freeform 167"/>
            <p:cNvSpPr>
              <a:spLocks/>
            </p:cNvSpPr>
            <p:nvPr/>
          </p:nvSpPr>
          <p:spPr bwMode="auto">
            <a:xfrm>
              <a:off x="1371" y="1120"/>
              <a:ext cx="7" cy="11"/>
            </a:xfrm>
            <a:custGeom>
              <a:avLst/>
              <a:gdLst>
                <a:gd name="T0" fmla="*/ 0 w 6"/>
                <a:gd name="T1" fmla="*/ 29 h 9"/>
                <a:gd name="T2" fmla="*/ 13 w 6"/>
                <a:gd name="T3" fmla="*/ 35 h 9"/>
                <a:gd name="T4" fmla="*/ 0 60000 65536"/>
                <a:gd name="T5" fmla="*/ 0 60000 65536"/>
                <a:gd name="T6" fmla="*/ 0 w 6"/>
                <a:gd name="T7" fmla="*/ 0 h 9"/>
                <a:gd name="T8" fmla="*/ 6 w 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9">
                  <a:moveTo>
                    <a:pt x="0" y="7"/>
                  </a:moveTo>
                  <a:cubicBezTo>
                    <a:pt x="0" y="0"/>
                    <a:pt x="6" y="2"/>
                    <a:pt x="4" y="9"/>
                  </a:cubicBezTo>
                </a:path>
              </a:pathLst>
            </a:custGeom>
            <a:noFill/>
            <a:ln w="4763" cap="rnd">
              <a:solidFill>
                <a:srgbClr val="E6C1C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6" name="Freeform 168"/>
            <p:cNvSpPr>
              <a:spLocks/>
            </p:cNvSpPr>
            <p:nvPr/>
          </p:nvSpPr>
          <p:spPr bwMode="auto">
            <a:xfrm>
              <a:off x="1286" y="1129"/>
              <a:ext cx="5" cy="4"/>
            </a:xfrm>
            <a:custGeom>
              <a:avLst/>
              <a:gdLst>
                <a:gd name="T0" fmla="*/ 0 w 4"/>
                <a:gd name="T1" fmla="*/ 21 h 3"/>
                <a:gd name="T2" fmla="*/ 17 w 4"/>
                <a:gd name="T3" fmla="*/ 0 h 3"/>
                <a:gd name="T4" fmla="*/ 0 60000 65536"/>
                <a:gd name="T5" fmla="*/ 0 60000 65536"/>
                <a:gd name="T6" fmla="*/ 0 w 4"/>
                <a:gd name="T7" fmla="*/ 0 h 3"/>
                <a:gd name="T8" fmla="*/ 4 w 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3">
                  <a:moveTo>
                    <a:pt x="0" y="3"/>
                  </a:moveTo>
                  <a:cubicBezTo>
                    <a:pt x="1" y="3"/>
                    <a:pt x="3" y="2"/>
                    <a:pt x="4" y="0"/>
                  </a:cubicBezTo>
                </a:path>
              </a:pathLst>
            </a:custGeom>
            <a:noFill/>
            <a:ln w="4763" cap="rnd">
              <a:solidFill>
                <a:srgbClr val="E6C1C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7" name="Freeform 169"/>
            <p:cNvSpPr>
              <a:spLocks/>
            </p:cNvSpPr>
            <p:nvPr/>
          </p:nvSpPr>
          <p:spPr bwMode="auto">
            <a:xfrm>
              <a:off x="1546" y="1291"/>
              <a:ext cx="5" cy="4"/>
            </a:xfrm>
            <a:custGeom>
              <a:avLst/>
              <a:gdLst>
                <a:gd name="T0" fmla="*/ 0 w 4"/>
                <a:gd name="T1" fmla="*/ 21 h 3"/>
                <a:gd name="T2" fmla="*/ 17 w 4"/>
                <a:gd name="T3" fmla="*/ 1 h 3"/>
                <a:gd name="T4" fmla="*/ 0 w 4"/>
                <a:gd name="T5" fmla="*/ 0 h 3"/>
                <a:gd name="T6" fmla="*/ 0 60000 65536"/>
                <a:gd name="T7" fmla="*/ 0 60000 65536"/>
                <a:gd name="T8" fmla="*/ 0 60000 65536"/>
                <a:gd name="T9" fmla="*/ 0 w 4"/>
                <a:gd name="T10" fmla="*/ 0 h 3"/>
                <a:gd name="T11" fmla="*/ 4 w 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3">
                  <a:moveTo>
                    <a:pt x="0" y="3"/>
                  </a:moveTo>
                  <a:cubicBezTo>
                    <a:pt x="2" y="3"/>
                    <a:pt x="3" y="3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noFill/>
            <a:ln w="4763" cap="rnd">
              <a:solidFill>
                <a:srgbClr val="E6C1C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8" name="Freeform 170"/>
            <p:cNvSpPr>
              <a:spLocks/>
            </p:cNvSpPr>
            <p:nvPr/>
          </p:nvSpPr>
          <p:spPr bwMode="auto">
            <a:xfrm>
              <a:off x="1554" y="1398"/>
              <a:ext cx="6" cy="2"/>
            </a:xfrm>
            <a:custGeom>
              <a:avLst/>
              <a:gdLst>
                <a:gd name="T0" fmla="*/ 0 w 5"/>
                <a:gd name="T1" fmla="*/ 0 h 1"/>
                <a:gd name="T2" fmla="*/ 17 w 5"/>
                <a:gd name="T3" fmla="*/ 0 h 1"/>
                <a:gd name="T4" fmla="*/ 0 60000 65536"/>
                <a:gd name="T5" fmla="*/ 0 60000 65536"/>
                <a:gd name="T6" fmla="*/ 0 w 5"/>
                <a:gd name="T7" fmla="*/ 0 h 1"/>
                <a:gd name="T8" fmla="*/ 5 w 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">
                  <a:moveTo>
                    <a:pt x="0" y="0"/>
                  </a:moveTo>
                  <a:cubicBezTo>
                    <a:pt x="1" y="1"/>
                    <a:pt x="3" y="1"/>
                    <a:pt x="5" y="0"/>
                  </a:cubicBezTo>
                </a:path>
              </a:pathLst>
            </a:custGeom>
            <a:noFill/>
            <a:ln w="4763" cap="rnd">
              <a:solidFill>
                <a:srgbClr val="E6C1C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69" name="Freeform 171"/>
            <p:cNvSpPr>
              <a:spLocks/>
            </p:cNvSpPr>
            <p:nvPr/>
          </p:nvSpPr>
          <p:spPr bwMode="auto">
            <a:xfrm>
              <a:off x="1204" y="1040"/>
              <a:ext cx="52" cy="76"/>
            </a:xfrm>
            <a:custGeom>
              <a:avLst/>
              <a:gdLst>
                <a:gd name="T0" fmla="*/ 49 w 40"/>
                <a:gd name="T1" fmla="*/ 1 h 59"/>
                <a:gd name="T2" fmla="*/ 16 w 40"/>
                <a:gd name="T3" fmla="*/ 117 h 59"/>
                <a:gd name="T4" fmla="*/ 66 w 40"/>
                <a:gd name="T5" fmla="*/ 332 h 59"/>
                <a:gd name="T6" fmla="*/ 226 w 40"/>
                <a:gd name="T7" fmla="*/ 227 h 59"/>
                <a:gd name="T8" fmla="*/ 162 w 40"/>
                <a:gd name="T9" fmla="*/ 137 h 59"/>
                <a:gd name="T10" fmla="*/ 49 w 40"/>
                <a:gd name="T11" fmla="*/ 1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9"/>
                <a:gd name="T20" fmla="*/ 40 w 4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9">
                  <a:moveTo>
                    <a:pt x="8" y="1"/>
                  </a:moveTo>
                  <a:cubicBezTo>
                    <a:pt x="5" y="0"/>
                    <a:pt x="3" y="12"/>
                    <a:pt x="2" y="20"/>
                  </a:cubicBezTo>
                  <a:cubicBezTo>
                    <a:pt x="0" y="28"/>
                    <a:pt x="5" y="53"/>
                    <a:pt x="11" y="56"/>
                  </a:cubicBezTo>
                  <a:cubicBezTo>
                    <a:pt x="18" y="59"/>
                    <a:pt x="32" y="46"/>
                    <a:pt x="36" y="39"/>
                  </a:cubicBezTo>
                  <a:cubicBezTo>
                    <a:pt x="40" y="32"/>
                    <a:pt x="37" y="32"/>
                    <a:pt x="26" y="23"/>
                  </a:cubicBezTo>
                  <a:cubicBezTo>
                    <a:pt x="15" y="14"/>
                    <a:pt x="11" y="4"/>
                    <a:pt x="8" y="1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0" name="Freeform 172"/>
            <p:cNvSpPr>
              <a:spLocks/>
            </p:cNvSpPr>
            <p:nvPr/>
          </p:nvSpPr>
          <p:spPr bwMode="auto">
            <a:xfrm>
              <a:off x="1134" y="1066"/>
              <a:ext cx="447" cy="414"/>
            </a:xfrm>
            <a:custGeom>
              <a:avLst/>
              <a:gdLst>
                <a:gd name="T0" fmla="*/ 1780 w 349"/>
                <a:gd name="T1" fmla="*/ 345 h 324"/>
                <a:gd name="T2" fmla="*/ 1513 w 349"/>
                <a:gd name="T3" fmla="*/ 157 h 324"/>
                <a:gd name="T4" fmla="*/ 1199 w 349"/>
                <a:gd name="T5" fmla="*/ 22 h 324"/>
                <a:gd name="T6" fmla="*/ 660 w 349"/>
                <a:gd name="T7" fmla="*/ 65 h 324"/>
                <a:gd name="T8" fmla="*/ 282 w 349"/>
                <a:gd name="T9" fmla="*/ 474 h 324"/>
                <a:gd name="T10" fmla="*/ 36 w 349"/>
                <a:gd name="T11" fmla="*/ 882 h 324"/>
                <a:gd name="T12" fmla="*/ 65 w 349"/>
                <a:gd name="T13" fmla="*/ 1050 h 324"/>
                <a:gd name="T14" fmla="*/ 76 w 349"/>
                <a:gd name="T15" fmla="*/ 1057 h 324"/>
                <a:gd name="T16" fmla="*/ 99 w 349"/>
                <a:gd name="T17" fmla="*/ 1064 h 324"/>
                <a:gd name="T18" fmla="*/ 97 w 349"/>
                <a:gd name="T19" fmla="*/ 1050 h 324"/>
                <a:gd name="T20" fmla="*/ 59 w 349"/>
                <a:gd name="T21" fmla="*/ 892 h 324"/>
                <a:gd name="T22" fmla="*/ 298 w 349"/>
                <a:gd name="T23" fmla="*/ 482 h 324"/>
                <a:gd name="T24" fmla="*/ 661 w 349"/>
                <a:gd name="T25" fmla="*/ 88 h 324"/>
                <a:gd name="T26" fmla="*/ 1151 w 349"/>
                <a:gd name="T27" fmla="*/ 40 h 324"/>
                <a:gd name="T28" fmla="*/ 1199 w 349"/>
                <a:gd name="T29" fmla="*/ 46 h 324"/>
                <a:gd name="T30" fmla="*/ 1496 w 349"/>
                <a:gd name="T31" fmla="*/ 173 h 324"/>
                <a:gd name="T32" fmla="*/ 1513 w 349"/>
                <a:gd name="T33" fmla="*/ 194 h 324"/>
                <a:gd name="T34" fmla="*/ 1775 w 349"/>
                <a:gd name="T35" fmla="*/ 365 h 324"/>
                <a:gd name="T36" fmla="*/ 1938 w 349"/>
                <a:gd name="T37" fmla="*/ 799 h 324"/>
                <a:gd name="T38" fmla="*/ 1929 w 349"/>
                <a:gd name="T39" fmla="*/ 1803 h 324"/>
                <a:gd name="T40" fmla="*/ 1929 w 349"/>
                <a:gd name="T41" fmla="*/ 1803 h 324"/>
                <a:gd name="T42" fmla="*/ 1952 w 349"/>
                <a:gd name="T43" fmla="*/ 1803 h 324"/>
                <a:gd name="T44" fmla="*/ 1962 w 349"/>
                <a:gd name="T45" fmla="*/ 799 h 324"/>
                <a:gd name="T46" fmla="*/ 1780 w 349"/>
                <a:gd name="T47" fmla="*/ 345 h 3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9"/>
                <a:gd name="T73" fmla="*/ 0 h 324"/>
                <a:gd name="T74" fmla="*/ 349 w 349"/>
                <a:gd name="T75" fmla="*/ 324 h 3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9" h="324">
                  <a:moveTo>
                    <a:pt x="315" y="62"/>
                  </a:moveTo>
                  <a:cubicBezTo>
                    <a:pt x="282" y="54"/>
                    <a:pt x="277" y="39"/>
                    <a:pt x="268" y="28"/>
                  </a:cubicBezTo>
                  <a:cubicBezTo>
                    <a:pt x="254" y="10"/>
                    <a:pt x="247" y="5"/>
                    <a:pt x="212" y="4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0" y="25"/>
                    <a:pt x="66" y="59"/>
                    <a:pt x="50" y="85"/>
                  </a:cubicBezTo>
                  <a:cubicBezTo>
                    <a:pt x="29" y="113"/>
                    <a:pt x="12" y="142"/>
                    <a:pt x="6" y="159"/>
                  </a:cubicBezTo>
                  <a:cubicBezTo>
                    <a:pt x="0" y="175"/>
                    <a:pt x="12" y="189"/>
                    <a:pt x="12" y="189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5" y="191"/>
                    <a:pt x="16" y="191"/>
                    <a:pt x="18" y="191"/>
                  </a:cubicBezTo>
                  <a:cubicBezTo>
                    <a:pt x="18" y="190"/>
                    <a:pt x="17" y="189"/>
                    <a:pt x="17" y="189"/>
                  </a:cubicBezTo>
                  <a:cubicBezTo>
                    <a:pt x="16" y="188"/>
                    <a:pt x="5" y="174"/>
                    <a:pt x="10" y="160"/>
                  </a:cubicBezTo>
                  <a:cubicBezTo>
                    <a:pt x="15" y="145"/>
                    <a:pt x="31" y="117"/>
                    <a:pt x="53" y="87"/>
                  </a:cubicBezTo>
                  <a:cubicBezTo>
                    <a:pt x="77" y="49"/>
                    <a:pt x="98" y="26"/>
                    <a:pt x="117" y="16"/>
                  </a:cubicBezTo>
                  <a:cubicBezTo>
                    <a:pt x="140" y="5"/>
                    <a:pt x="172" y="6"/>
                    <a:pt x="204" y="7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45" y="9"/>
                    <a:pt x="252" y="13"/>
                    <a:pt x="265" y="31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76" y="46"/>
                    <a:pt x="284" y="58"/>
                    <a:pt x="314" y="66"/>
                  </a:cubicBezTo>
                  <a:cubicBezTo>
                    <a:pt x="343" y="72"/>
                    <a:pt x="345" y="104"/>
                    <a:pt x="343" y="144"/>
                  </a:cubicBezTo>
                  <a:cubicBezTo>
                    <a:pt x="342" y="158"/>
                    <a:pt x="342" y="219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5" y="324"/>
                    <a:pt x="345" y="324"/>
                    <a:pt x="345" y="324"/>
                  </a:cubicBezTo>
                  <a:cubicBezTo>
                    <a:pt x="345" y="230"/>
                    <a:pt x="346" y="160"/>
                    <a:pt x="347" y="144"/>
                  </a:cubicBezTo>
                  <a:cubicBezTo>
                    <a:pt x="349" y="107"/>
                    <a:pt x="349" y="70"/>
                    <a:pt x="315" y="62"/>
                  </a:cubicBez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1" name="Freeform 173"/>
            <p:cNvSpPr>
              <a:spLocks/>
            </p:cNvSpPr>
            <p:nvPr/>
          </p:nvSpPr>
          <p:spPr bwMode="auto">
            <a:xfrm>
              <a:off x="1134" y="1066"/>
              <a:ext cx="447" cy="414"/>
            </a:xfrm>
            <a:custGeom>
              <a:avLst/>
              <a:gdLst>
                <a:gd name="T0" fmla="*/ 1780 w 349"/>
                <a:gd name="T1" fmla="*/ 345 h 324"/>
                <a:gd name="T2" fmla="*/ 1513 w 349"/>
                <a:gd name="T3" fmla="*/ 157 h 324"/>
                <a:gd name="T4" fmla="*/ 1199 w 349"/>
                <a:gd name="T5" fmla="*/ 22 h 324"/>
                <a:gd name="T6" fmla="*/ 660 w 349"/>
                <a:gd name="T7" fmla="*/ 65 h 324"/>
                <a:gd name="T8" fmla="*/ 282 w 349"/>
                <a:gd name="T9" fmla="*/ 474 h 324"/>
                <a:gd name="T10" fmla="*/ 36 w 349"/>
                <a:gd name="T11" fmla="*/ 882 h 324"/>
                <a:gd name="T12" fmla="*/ 65 w 349"/>
                <a:gd name="T13" fmla="*/ 1050 h 324"/>
                <a:gd name="T14" fmla="*/ 76 w 349"/>
                <a:gd name="T15" fmla="*/ 1057 h 324"/>
                <a:gd name="T16" fmla="*/ 99 w 349"/>
                <a:gd name="T17" fmla="*/ 1064 h 324"/>
                <a:gd name="T18" fmla="*/ 97 w 349"/>
                <a:gd name="T19" fmla="*/ 1050 h 324"/>
                <a:gd name="T20" fmla="*/ 59 w 349"/>
                <a:gd name="T21" fmla="*/ 892 h 324"/>
                <a:gd name="T22" fmla="*/ 298 w 349"/>
                <a:gd name="T23" fmla="*/ 482 h 324"/>
                <a:gd name="T24" fmla="*/ 661 w 349"/>
                <a:gd name="T25" fmla="*/ 88 h 324"/>
                <a:gd name="T26" fmla="*/ 1151 w 349"/>
                <a:gd name="T27" fmla="*/ 40 h 324"/>
                <a:gd name="T28" fmla="*/ 1199 w 349"/>
                <a:gd name="T29" fmla="*/ 46 h 324"/>
                <a:gd name="T30" fmla="*/ 1496 w 349"/>
                <a:gd name="T31" fmla="*/ 173 h 324"/>
                <a:gd name="T32" fmla="*/ 1513 w 349"/>
                <a:gd name="T33" fmla="*/ 194 h 324"/>
                <a:gd name="T34" fmla="*/ 1775 w 349"/>
                <a:gd name="T35" fmla="*/ 365 h 324"/>
                <a:gd name="T36" fmla="*/ 1938 w 349"/>
                <a:gd name="T37" fmla="*/ 799 h 324"/>
                <a:gd name="T38" fmla="*/ 1929 w 349"/>
                <a:gd name="T39" fmla="*/ 1803 h 324"/>
                <a:gd name="T40" fmla="*/ 1929 w 349"/>
                <a:gd name="T41" fmla="*/ 1803 h 324"/>
                <a:gd name="T42" fmla="*/ 1952 w 349"/>
                <a:gd name="T43" fmla="*/ 1803 h 324"/>
                <a:gd name="T44" fmla="*/ 1962 w 349"/>
                <a:gd name="T45" fmla="*/ 799 h 324"/>
                <a:gd name="T46" fmla="*/ 1780 w 349"/>
                <a:gd name="T47" fmla="*/ 345 h 3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9"/>
                <a:gd name="T73" fmla="*/ 0 h 324"/>
                <a:gd name="T74" fmla="*/ 349 w 349"/>
                <a:gd name="T75" fmla="*/ 324 h 3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9" h="324">
                  <a:moveTo>
                    <a:pt x="315" y="62"/>
                  </a:moveTo>
                  <a:cubicBezTo>
                    <a:pt x="282" y="54"/>
                    <a:pt x="277" y="39"/>
                    <a:pt x="268" y="28"/>
                  </a:cubicBezTo>
                  <a:cubicBezTo>
                    <a:pt x="254" y="10"/>
                    <a:pt x="247" y="5"/>
                    <a:pt x="212" y="4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0" y="25"/>
                    <a:pt x="66" y="59"/>
                    <a:pt x="50" y="85"/>
                  </a:cubicBezTo>
                  <a:cubicBezTo>
                    <a:pt x="29" y="113"/>
                    <a:pt x="12" y="142"/>
                    <a:pt x="6" y="159"/>
                  </a:cubicBezTo>
                  <a:cubicBezTo>
                    <a:pt x="0" y="175"/>
                    <a:pt x="12" y="189"/>
                    <a:pt x="12" y="189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5" y="191"/>
                    <a:pt x="16" y="191"/>
                    <a:pt x="18" y="191"/>
                  </a:cubicBezTo>
                  <a:cubicBezTo>
                    <a:pt x="18" y="190"/>
                    <a:pt x="17" y="189"/>
                    <a:pt x="17" y="189"/>
                  </a:cubicBezTo>
                  <a:cubicBezTo>
                    <a:pt x="16" y="188"/>
                    <a:pt x="5" y="174"/>
                    <a:pt x="10" y="160"/>
                  </a:cubicBezTo>
                  <a:cubicBezTo>
                    <a:pt x="15" y="145"/>
                    <a:pt x="31" y="117"/>
                    <a:pt x="53" y="87"/>
                  </a:cubicBezTo>
                  <a:cubicBezTo>
                    <a:pt x="77" y="49"/>
                    <a:pt x="98" y="26"/>
                    <a:pt x="117" y="16"/>
                  </a:cubicBezTo>
                  <a:cubicBezTo>
                    <a:pt x="140" y="5"/>
                    <a:pt x="172" y="6"/>
                    <a:pt x="204" y="7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45" y="9"/>
                    <a:pt x="252" y="13"/>
                    <a:pt x="265" y="31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76" y="46"/>
                    <a:pt x="284" y="58"/>
                    <a:pt x="314" y="66"/>
                  </a:cubicBezTo>
                  <a:cubicBezTo>
                    <a:pt x="343" y="72"/>
                    <a:pt x="345" y="104"/>
                    <a:pt x="343" y="144"/>
                  </a:cubicBezTo>
                  <a:cubicBezTo>
                    <a:pt x="342" y="158"/>
                    <a:pt x="342" y="219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5" y="324"/>
                    <a:pt x="345" y="324"/>
                    <a:pt x="345" y="324"/>
                  </a:cubicBezTo>
                  <a:cubicBezTo>
                    <a:pt x="345" y="230"/>
                    <a:pt x="346" y="160"/>
                    <a:pt x="347" y="144"/>
                  </a:cubicBezTo>
                  <a:cubicBezTo>
                    <a:pt x="349" y="107"/>
                    <a:pt x="349" y="70"/>
                    <a:pt x="315" y="62"/>
                  </a:cubicBezTo>
                  <a:close/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2" name="Freeform 174"/>
            <p:cNvSpPr>
              <a:spLocks/>
            </p:cNvSpPr>
            <p:nvPr/>
          </p:nvSpPr>
          <p:spPr bwMode="auto">
            <a:xfrm>
              <a:off x="1178" y="1310"/>
              <a:ext cx="15" cy="30"/>
            </a:xfrm>
            <a:custGeom>
              <a:avLst/>
              <a:gdLst>
                <a:gd name="T0" fmla="*/ 0 w 12"/>
                <a:gd name="T1" fmla="*/ 27 h 23"/>
                <a:gd name="T2" fmla="*/ 58 w 12"/>
                <a:gd name="T3" fmla="*/ 147 h 23"/>
                <a:gd name="T4" fmla="*/ 0 60000 65536"/>
                <a:gd name="T5" fmla="*/ 0 60000 65536"/>
                <a:gd name="T6" fmla="*/ 0 w 12"/>
                <a:gd name="T7" fmla="*/ 0 h 23"/>
                <a:gd name="T8" fmla="*/ 12 w 12"/>
                <a:gd name="T9" fmla="*/ 23 h 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3">
                  <a:moveTo>
                    <a:pt x="0" y="4"/>
                  </a:moveTo>
                  <a:cubicBezTo>
                    <a:pt x="6" y="0"/>
                    <a:pt x="11" y="17"/>
                    <a:pt x="12" y="2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3" name="Freeform 175"/>
            <p:cNvSpPr>
              <a:spLocks/>
            </p:cNvSpPr>
            <p:nvPr/>
          </p:nvSpPr>
          <p:spPr bwMode="auto">
            <a:xfrm>
              <a:off x="1259" y="1069"/>
              <a:ext cx="16" cy="14"/>
            </a:xfrm>
            <a:custGeom>
              <a:avLst/>
              <a:gdLst>
                <a:gd name="T0" fmla="*/ 37 w 12"/>
                <a:gd name="T1" fmla="*/ 36 h 11"/>
                <a:gd name="T2" fmla="*/ 28 w 12"/>
                <a:gd name="T3" fmla="*/ 47 h 11"/>
                <a:gd name="T4" fmla="*/ 0 w 12"/>
                <a:gd name="T5" fmla="*/ 46 h 11"/>
                <a:gd name="T6" fmla="*/ 49 w 12"/>
                <a:gd name="T7" fmla="*/ 36 h 11"/>
                <a:gd name="T8" fmla="*/ 37 w 12"/>
                <a:gd name="T9" fmla="*/ 3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1"/>
                <a:gd name="T17" fmla="*/ 12 w 1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1">
                  <a:moveTo>
                    <a:pt x="5" y="6"/>
                  </a:moveTo>
                  <a:cubicBezTo>
                    <a:pt x="4" y="7"/>
                    <a:pt x="4" y="8"/>
                    <a:pt x="4" y="9"/>
                  </a:cubicBezTo>
                  <a:cubicBezTo>
                    <a:pt x="12" y="8"/>
                    <a:pt x="3" y="0"/>
                    <a:pt x="0" y="8"/>
                  </a:cubicBezTo>
                  <a:cubicBezTo>
                    <a:pt x="3" y="11"/>
                    <a:pt x="7" y="10"/>
                    <a:pt x="7" y="6"/>
                  </a:cubicBezTo>
                  <a:cubicBezTo>
                    <a:pt x="6" y="5"/>
                    <a:pt x="6" y="6"/>
                    <a:pt x="5" y="7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4" name="Freeform 176"/>
            <p:cNvSpPr>
              <a:spLocks/>
            </p:cNvSpPr>
            <p:nvPr/>
          </p:nvSpPr>
          <p:spPr bwMode="auto">
            <a:xfrm>
              <a:off x="1277" y="1076"/>
              <a:ext cx="3" cy="1"/>
            </a:xfrm>
            <a:custGeom>
              <a:avLst/>
              <a:gdLst>
                <a:gd name="T0" fmla="*/ 0 w 2"/>
                <a:gd name="T1" fmla="*/ 0 h 1"/>
                <a:gd name="T2" fmla="*/ 28 w 2"/>
                <a:gd name="T3" fmla="*/ 0 h 1"/>
                <a:gd name="T4" fmla="*/ 0 60000 65536"/>
                <a:gd name="T5" fmla="*/ 0 60000 65536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5" name="Freeform 177"/>
            <p:cNvSpPr>
              <a:spLocks/>
            </p:cNvSpPr>
            <p:nvPr/>
          </p:nvSpPr>
          <p:spPr bwMode="auto">
            <a:xfrm>
              <a:off x="1213" y="1121"/>
              <a:ext cx="12" cy="10"/>
            </a:xfrm>
            <a:custGeom>
              <a:avLst/>
              <a:gdLst>
                <a:gd name="T0" fmla="*/ 0 w 9"/>
                <a:gd name="T1" fmla="*/ 17 h 8"/>
                <a:gd name="T2" fmla="*/ 16 w 9"/>
                <a:gd name="T3" fmla="*/ 37 h 8"/>
                <a:gd name="T4" fmla="*/ 1 w 9"/>
                <a:gd name="T5" fmla="*/ 21 h 8"/>
                <a:gd name="T6" fmla="*/ 0 60000 65536"/>
                <a:gd name="T7" fmla="*/ 0 60000 65536"/>
                <a:gd name="T8" fmla="*/ 0 60000 65536"/>
                <a:gd name="T9" fmla="*/ 0 w 9"/>
                <a:gd name="T10" fmla="*/ 0 h 8"/>
                <a:gd name="T11" fmla="*/ 9 w 9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8">
                  <a:moveTo>
                    <a:pt x="0" y="4"/>
                  </a:moveTo>
                  <a:cubicBezTo>
                    <a:pt x="0" y="5"/>
                    <a:pt x="1" y="7"/>
                    <a:pt x="2" y="8"/>
                  </a:cubicBezTo>
                  <a:cubicBezTo>
                    <a:pt x="9" y="7"/>
                    <a:pt x="0" y="0"/>
                    <a:pt x="1" y="5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6" name="Freeform 178"/>
            <p:cNvSpPr>
              <a:spLocks/>
            </p:cNvSpPr>
            <p:nvPr/>
          </p:nvSpPr>
          <p:spPr bwMode="auto">
            <a:xfrm>
              <a:off x="1212" y="1140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60000 65536"/>
                <a:gd name="T5" fmla="*/ 0 60000 65536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7" name="Freeform 179"/>
            <p:cNvSpPr>
              <a:spLocks/>
            </p:cNvSpPr>
            <p:nvPr/>
          </p:nvSpPr>
          <p:spPr bwMode="auto">
            <a:xfrm>
              <a:off x="1229" y="1117"/>
              <a:ext cx="4" cy="4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1 h 3"/>
                <a:gd name="T4" fmla="*/ 16 w 3"/>
                <a:gd name="T5" fmla="*/ 0 h 3"/>
                <a:gd name="T6" fmla="*/ 0 w 3"/>
                <a:gd name="T7" fmla="*/ 16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1" y="1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8" name="Freeform 180"/>
            <p:cNvSpPr>
              <a:spLocks/>
            </p:cNvSpPr>
            <p:nvPr/>
          </p:nvSpPr>
          <p:spPr bwMode="auto">
            <a:xfrm>
              <a:off x="1212" y="1026"/>
              <a:ext cx="4" cy="4"/>
            </a:xfrm>
            <a:custGeom>
              <a:avLst/>
              <a:gdLst>
                <a:gd name="T0" fmla="*/ 16 w 3"/>
                <a:gd name="T1" fmla="*/ 1 h 3"/>
                <a:gd name="T2" fmla="*/ 16 w 3"/>
                <a:gd name="T3" fmla="*/ 21 h 3"/>
                <a:gd name="T4" fmla="*/ 21 w 3"/>
                <a:gd name="T5" fmla="*/ 0 h 3"/>
                <a:gd name="T6" fmla="*/ 16 w 3"/>
                <a:gd name="T7" fmla="*/ 21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2" y="1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3" y="2"/>
                    <a:pt x="3" y="2"/>
                    <a:pt x="3" y="0"/>
                  </a:cubicBezTo>
                  <a:cubicBezTo>
                    <a:pt x="1" y="1"/>
                    <a:pt x="0" y="2"/>
                    <a:pt x="2" y="3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79" name="Freeform 181"/>
            <p:cNvSpPr>
              <a:spLocks/>
            </p:cNvSpPr>
            <p:nvPr/>
          </p:nvSpPr>
          <p:spPr bwMode="auto">
            <a:xfrm>
              <a:off x="1222" y="1039"/>
              <a:ext cx="2" cy="4"/>
            </a:xfrm>
            <a:custGeom>
              <a:avLst/>
              <a:gdLst>
                <a:gd name="T0" fmla="*/ 0 w 1"/>
                <a:gd name="T1" fmla="*/ 0 h 3"/>
                <a:gd name="T2" fmla="*/ 128 w 1"/>
                <a:gd name="T3" fmla="*/ 21 h 3"/>
                <a:gd name="T4" fmla="*/ 128 w 1"/>
                <a:gd name="T5" fmla="*/ 16 h 3"/>
                <a:gd name="T6" fmla="*/ 0 60000 65536"/>
                <a:gd name="T7" fmla="*/ 0 60000 65536"/>
                <a:gd name="T8" fmla="*/ 0 60000 65536"/>
                <a:gd name="T9" fmla="*/ 0 w 1"/>
                <a:gd name="T10" fmla="*/ 0 h 3"/>
                <a:gd name="T11" fmla="*/ 1 w 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2"/>
                    <a:pt x="0" y="1"/>
                    <a:pt x="1" y="2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0" name="Freeform 182"/>
            <p:cNvSpPr>
              <a:spLocks/>
            </p:cNvSpPr>
            <p:nvPr/>
          </p:nvSpPr>
          <p:spPr bwMode="auto">
            <a:xfrm>
              <a:off x="1239" y="1063"/>
              <a:ext cx="3" cy="4"/>
            </a:xfrm>
            <a:custGeom>
              <a:avLst/>
              <a:gdLst>
                <a:gd name="T0" fmla="*/ 0 w 2"/>
                <a:gd name="T1" fmla="*/ 0 h 3"/>
                <a:gd name="T2" fmla="*/ 28 w 2"/>
                <a:gd name="T3" fmla="*/ 0 h 3"/>
                <a:gd name="T4" fmla="*/ 28 w 2"/>
                <a:gd name="T5" fmla="*/ 16 h 3"/>
                <a:gd name="T6" fmla="*/ 0 60000 65536"/>
                <a:gd name="T7" fmla="*/ 0 60000 65536"/>
                <a:gd name="T8" fmla="*/ 0 60000 65536"/>
                <a:gd name="T9" fmla="*/ 0 w 2"/>
                <a:gd name="T10" fmla="*/ 0 h 3"/>
                <a:gd name="T11" fmla="*/ 2 w 2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3">
                  <a:moveTo>
                    <a:pt x="0" y="0"/>
                  </a:moveTo>
                  <a:cubicBezTo>
                    <a:pt x="2" y="1"/>
                    <a:pt x="2" y="3"/>
                    <a:pt x="2" y="0"/>
                  </a:cubicBezTo>
                  <a:cubicBezTo>
                    <a:pt x="1" y="1"/>
                    <a:pt x="2" y="1"/>
                    <a:pt x="2" y="2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1" name="Freeform 183"/>
            <p:cNvSpPr>
              <a:spLocks/>
            </p:cNvSpPr>
            <p:nvPr/>
          </p:nvSpPr>
          <p:spPr bwMode="auto">
            <a:xfrm>
              <a:off x="1201" y="1075"/>
              <a:ext cx="1" cy="4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1 h 3"/>
                <a:gd name="T4" fmla="*/ 1 w 1"/>
                <a:gd name="T5" fmla="*/ 1 h 3"/>
                <a:gd name="T6" fmla="*/ 0 w 1"/>
                <a:gd name="T7" fmla="*/ 16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"/>
                <a:gd name="T14" fmla="*/ 1 w 1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2" name="Freeform 184"/>
            <p:cNvSpPr>
              <a:spLocks/>
            </p:cNvSpPr>
            <p:nvPr/>
          </p:nvSpPr>
          <p:spPr bwMode="auto">
            <a:xfrm>
              <a:off x="1225" y="1317"/>
              <a:ext cx="6" cy="6"/>
            </a:xfrm>
            <a:custGeom>
              <a:avLst/>
              <a:gdLst>
                <a:gd name="T0" fmla="*/ 1 w 5"/>
                <a:gd name="T1" fmla="*/ 2 h 5"/>
                <a:gd name="T2" fmla="*/ 0 w 5"/>
                <a:gd name="T3" fmla="*/ 14 h 5"/>
                <a:gd name="T4" fmla="*/ 17 w 5"/>
                <a:gd name="T5" fmla="*/ 1 h 5"/>
                <a:gd name="T6" fmla="*/ 1 w 5"/>
                <a:gd name="T7" fmla="*/ 2 h 5"/>
                <a:gd name="T8" fmla="*/ 12 w 5"/>
                <a:gd name="T9" fmla="*/ 12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5"/>
                <a:gd name="T17" fmla="*/ 5 w 5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5">
                  <a:moveTo>
                    <a:pt x="1" y="2"/>
                  </a:moveTo>
                  <a:cubicBezTo>
                    <a:pt x="1" y="3"/>
                    <a:pt x="0" y="3"/>
                    <a:pt x="0" y="4"/>
                  </a:cubicBezTo>
                  <a:cubicBezTo>
                    <a:pt x="2" y="5"/>
                    <a:pt x="4" y="3"/>
                    <a:pt x="5" y="1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1" y="4"/>
                    <a:pt x="2" y="3"/>
                    <a:pt x="3" y="3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3" name="Freeform 185"/>
            <p:cNvSpPr>
              <a:spLocks/>
            </p:cNvSpPr>
            <p:nvPr/>
          </p:nvSpPr>
          <p:spPr bwMode="auto">
            <a:xfrm>
              <a:off x="1238" y="1317"/>
              <a:ext cx="2" cy="2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2"/>
                    <a:pt x="0" y="1"/>
                    <a:pt x="0" y="2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4" name="Freeform 186"/>
            <p:cNvSpPr>
              <a:spLocks/>
            </p:cNvSpPr>
            <p:nvPr/>
          </p:nvSpPr>
          <p:spPr bwMode="auto">
            <a:xfrm>
              <a:off x="1211" y="1318"/>
              <a:ext cx="4" cy="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7 h 4"/>
                <a:gd name="T4" fmla="*/ 21 w 3"/>
                <a:gd name="T5" fmla="*/ 14 h 4"/>
                <a:gd name="T6" fmla="*/ 1 w 3"/>
                <a:gd name="T7" fmla="*/ 1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1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2" y="4"/>
                    <a:pt x="1" y="4"/>
                    <a:pt x="3" y="3"/>
                  </a:cubicBezTo>
                  <a:cubicBezTo>
                    <a:pt x="2" y="2"/>
                    <a:pt x="2" y="2"/>
                    <a:pt x="1" y="3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5" name="Freeform 187"/>
            <p:cNvSpPr>
              <a:spLocks/>
            </p:cNvSpPr>
            <p:nvPr/>
          </p:nvSpPr>
          <p:spPr bwMode="auto">
            <a:xfrm>
              <a:off x="1208" y="1331"/>
              <a:ext cx="2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28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6" name="Freeform 188"/>
            <p:cNvSpPr>
              <a:spLocks/>
            </p:cNvSpPr>
            <p:nvPr/>
          </p:nvSpPr>
          <p:spPr bwMode="auto">
            <a:xfrm>
              <a:off x="1220" y="132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60000 65536"/>
                <a:gd name="T5" fmla="*/ 0 60000 65536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7" name="Freeform 189"/>
            <p:cNvSpPr>
              <a:spLocks/>
            </p:cNvSpPr>
            <p:nvPr/>
          </p:nvSpPr>
          <p:spPr bwMode="auto">
            <a:xfrm>
              <a:off x="1253" y="1309"/>
              <a:ext cx="3" cy="3"/>
            </a:xfrm>
            <a:custGeom>
              <a:avLst/>
              <a:gdLst>
                <a:gd name="T0" fmla="*/ 0 w 2"/>
                <a:gd name="T1" fmla="*/ 19 h 2"/>
                <a:gd name="T2" fmla="*/ 28 w 2"/>
                <a:gd name="T3" fmla="*/ 19 h 2"/>
                <a:gd name="T4" fmla="*/ 0 w 2"/>
                <a:gd name="T5" fmla="*/ 19 h 2"/>
                <a:gd name="T6" fmla="*/ 19 w 2"/>
                <a:gd name="T7" fmla="*/ 19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0" y="1"/>
                  </a:moveTo>
                  <a:cubicBezTo>
                    <a:pt x="1" y="2"/>
                    <a:pt x="1" y="2"/>
                    <a:pt x="2" y="1"/>
                  </a:cubicBezTo>
                  <a:cubicBezTo>
                    <a:pt x="0" y="0"/>
                    <a:pt x="2" y="1"/>
                    <a:pt x="0" y="1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8" name="Freeform 190"/>
            <p:cNvSpPr>
              <a:spLocks/>
            </p:cNvSpPr>
            <p:nvPr/>
          </p:nvSpPr>
          <p:spPr bwMode="auto">
            <a:xfrm>
              <a:off x="1263" y="1301"/>
              <a:ext cx="3" cy="2"/>
            </a:xfrm>
            <a:custGeom>
              <a:avLst/>
              <a:gdLst>
                <a:gd name="T0" fmla="*/ 0 w 2"/>
                <a:gd name="T1" fmla="*/ 128 h 1"/>
                <a:gd name="T2" fmla="*/ 19 w 2"/>
                <a:gd name="T3" fmla="*/ 128 h 1"/>
                <a:gd name="T4" fmla="*/ 28 w 2"/>
                <a:gd name="T5" fmla="*/ 0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0" y="1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0"/>
                    <a:pt x="1" y="0"/>
                    <a:pt x="2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89" name="Freeform 191"/>
            <p:cNvSpPr>
              <a:spLocks/>
            </p:cNvSpPr>
            <p:nvPr/>
          </p:nvSpPr>
          <p:spPr bwMode="auto">
            <a:xfrm>
              <a:off x="1274" y="1301"/>
              <a:ext cx="2" cy="2"/>
            </a:xfrm>
            <a:custGeom>
              <a:avLst/>
              <a:gdLst>
                <a:gd name="T0" fmla="*/ 1 w 2"/>
                <a:gd name="T1" fmla="*/ 128 h 1"/>
                <a:gd name="T2" fmla="*/ 2 w 2"/>
                <a:gd name="T3" fmla="*/ 0 h 1"/>
                <a:gd name="T4" fmla="*/ 1 w 2"/>
                <a:gd name="T5" fmla="*/ 128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1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0" y="0"/>
                    <a:pt x="1" y="1"/>
                    <a:pt x="1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0" name="Freeform 192"/>
            <p:cNvSpPr>
              <a:spLocks/>
            </p:cNvSpPr>
            <p:nvPr/>
          </p:nvSpPr>
          <p:spPr bwMode="auto">
            <a:xfrm>
              <a:off x="1288" y="1296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60000 65536"/>
                <a:gd name="T5" fmla="*/ 0 60000 65536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1" name="Freeform 193"/>
            <p:cNvSpPr>
              <a:spLocks/>
            </p:cNvSpPr>
            <p:nvPr/>
          </p:nvSpPr>
          <p:spPr bwMode="auto">
            <a:xfrm>
              <a:off x="1302" y="1295"/>
              <a:ext cx="2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60000 65536"/>
                <a:gd name="T5" fmla="*/ 0 60000 65536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">
                  <a:moveTo>
                    <a:pt x="0" y="1"/>
                  </a:move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2" name="Freeform 194"/>
            <p:cNvSpPr>
              <a:spLocks/>
            </p:cNvSpPr>
            <p:nvPr/>
          </p:nvSpPr>
          <p:spPr bwMode="auto">
            <a:xfrm>
              <a:off x="1317" y="1294"/>
              <a:ext cx="3" cy="1"/>
            </a:xfrm>
            <a:custGeom>
              <a:avLst/>
              <a:gdLst>
                <a:gd name="T0" fmla="*/ 0 w 2"/>
                <a:gd name="T1" fmla="*/ 0 h 1"/>
                <a:gd name="T2" fmla="*/ 28 w 2"/>
                <a:gd name="T3" fmla="*/ 0 h 1"/>
                <a:gd name="T4" fmla="*/ 0 60000 65536"/>
                <a:gd name="T5" fmla="*/ 0 60000 65536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3" name="Freeform 195"/>
            <p:cNvSpPr>
              <a:spLocks/>
            </p:cNvSpPr>
            <p:nvPr/>
          </p:nvSpPr>
          <p:spPr bwMode="auto">
            <a:xfrm>
              <a:off x="1233" y="13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60000 65536"/>
                <a:gd name="T5" fmla="*/ 0 60000 65536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4" name="Freeform 196"/>
            <p:cNvSpPr>
              <a:spLocks/>
            </p:cNvSpPr>
            <p:nvPr/>
          </p:nvSpPr>
          <p:spPr bwMode="auto">
            <a:xfrm>
              <a:off x="1243" y="1309"/>
              <a:ext cx="4" cy="1"/>
            </a:xfrm>
            <a:custGeom>
              <a:avLst/>
              <a:gdLst>
                <a:gd name="T0" fmla="*/ 1 w 3"/>
                <a:gd name="T1" fmla="*/ 0 h 1"/>
                <a:gd name="T2" fmla="*/ 16 w 3"/>
                <a:gd name="T3" fmla="*/ 1 h 1"/>
                <a:gd name="T4" fmla="*/ 16 w 3"/>
                <a:gd name="T5" fmla="*/ 0 h 1"/>
                <a:gd name="T6" fmla="*/ 1 w 3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1"/>
                <a:gd name="T14" fmla="*/ 3 w 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1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5" name="Freeform 197"/>
            <p:cNvSpPr>
              <a:spLocks/>
            </p:cNvSpPr>
            <p:nvPr/>
          </p:nvSpPr>
          <p:spPr bwMode="auto">
            <a:xfrm>
              <a:off x="1236" y="1460"/>
              <a:ext cx="3" cy="4"/>
            </a:xfrm>
            <a:custGeom>
              <a:avLst/>
              <a:gdLst>
                <a:gd name="T0" fmla="*/ 0 w 2"/>
                <a:gd name="T1" fmla="*/ 16 h 3"/>
                <a:gd name="T2" fmla="*/ 28 w 2"/>
                <a:gd name="T3" fmla="*/ 21 h 3"/>
                <a:gd name="T4" fmla="*/ 28 w 2"/>
                <a:gd name="T5" fmla="*/ 1 h 3"/>
                <a:gd name="T6" fmla="*/ 19 w 2"/>
                <a:gd name="T7" fmla="*/ 1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3"/>
                <a:gd name="T14" fmla="*/ 2 w 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2" y="3"/>
                    <a:pt x="2" y="1"/>
                  </a:cubicBezTo>
                  <a:cubicBezTo>
                    <a:pt x="1" y="0"/>
                    <a:pt x="2" y="1"/>
                    <a:pt x="1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6" name="Freeform 198"/>
            <p:cNvSpPr>
              <a:spLocks/>
            </p:cNvSpPr>
            <p:nvPr/>
          </p:nvSpPr>
          <p:spPr bwMode="auto">
            <a:xfrm>
              <a:off x="1234" y="1476"/>
              <a:ext cx="16" cy="11"/>
            </a:xfrm>
            <a:custGeom>
              <a:avLst/>
              <a:gdLst>
                <a:gd name="T0" fmla="*/ 14 w 13"/>
                <a:gd name="T1" fmla="*/ 0 h 8"/>
                <a:gd name="T2" fmla="*/ 17 w 13"/>
                <a:gd name="T3" fmla="*/ 0 h 8"/>
                <a:gd name="T4" fmla="*/ 0 60000 65536"/>
                <a:gd name="T5" fmla="*/ 0 60000 65536"/>
                <a:gd name="T6" fmla="*/ 0 w 13"/>
                <a:gd name="T7" fmla="*/ 0 h 8"/>
                <a:gd name="T8" fmla="*/ 13 w 13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" h="8">
                  <a:moveTo>
                    <a:pt x="3" y="0"/>
                  </a:moveTo>
                  <a:cubicBezTo>
                    <a:pt x="0" y="8"/>
                    <a:pt x="13" y="0"/>
                    <a:pt x="4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7" name="Freeform 199"/>
            <p:cNvSpPr>
              <a:spLocks/>
            </p:cNvSpPr>
            <p:nvPr/>
          </p:nvSpPr>
          <p:spPr bwMode="auto">
            <a:xfrm>
              <a:off x="1248" y="148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8" name="Freeform 200"/>
            <p:cNvSpPr>
              <a:spLocks/>
            </p:cNvSpPr>
            <p:nvPr/>
          </p:nvSpPr>
          <p:spPr bwMode="auto">
            <a:xfrm>
              <a:off x="1249" y="147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99" name="Freeform 201"/>
            <p:cNvSpPr>
              <a:spLocks/>
            </p:cNvSpPr>
            <p:nvPr/>
          </p:nvSpPr>
          <p:spPr bwMode="auto">
            <a:xfrm>
              <a:off x="1242" y="1494"/>
              <a:ext cx="5" cy="5"/>
            </a:xfrm>
            <a:custGeom>
              <a:avLst/>
              <a:gdLst>
                <a:gd name="T0" fmla="*/ 11 w 4"/>
                <a:gd name="T1" fmla="*/ 1 h 4"/>
                <a:gd name="T2" fmla="*/ 0 w 4"/>
                <a:gd name="T3" fmla="*/ 1 h 4"/>
                <a:gd name="T4" fmla="*/ 0 w 4"/>
                <a:gd name="T5" fmla="*/ 17 h 4"/>
                <a:gd name="T6" fmla="*/ 1 w 4"/>
                <a:gd name="T7" fmla="*/ 0 h 4"/>
                <a:gd name="T8" fmla="*/ 1 w 4"/>
                <a:gd name="T9" fmla="*/ 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4"/>
                <a:gd name="T17" fmla="*/ 4 w 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4">
                  <a:moveTo>
                    <a:pt x="2" y="1"/>
                  </a:moveTo>
                  <a:cubicBezTo>
                    <a:pt x="2" y="1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4" y="4"/>
                    <a:pt x="3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00" name="Freeform 202"/>
            <p:cNvSpPr>
              <a:spLocks/>
            </p:cNvSpPr>
            <p:nvPr/>
          </p:nvSpPr>
          <p:spPr bwMode="auto">
            <a:xfrm>
              <a:off x="1253" y="1498"/>
              <a:ext cx="3" cy="1"/>
            </a:xfrm>
            <a:custGeom>
              <a:avLst/>
              <a:gdLst>
                <a:gd name="T0" fmla="*/ 0 w 2"/>
                <a:gd name="T1" fmla="*/ 1 h 1"/>
                <a:gd name="T2" fmla="*/ 19 w 2"/>
                <a:gd name="T3" fmla="*/ 0 h 1"/>
                <a:gd name="T4" fmla="*/ 0 w 2"/>
                <a:gd name="T5" fmla="*/ 1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1" y="0"/>
                    <a:pt x="0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01" name="Freeform 203"/>
            <p:cNvSpPr>
              <a:spLocks/>
            </p:cNvSpPr>
            <p:nvPr/>
          </p:nvSpPr>
          <p:spPr bwMode="auto">
            <a:xfrm>
              <a:off x="1252" y="1483"/>
              <a:ext cx="5" cy="2"/>
            </a:xfrm>
            <a:custGeom>
              <a:avLst/>
              <a:gdLst>
                <a:gd name="T0" fmla="*/ 14 w 4"/>
                <a:gd name="T1" fmla="*/ 2 h 2"/>
                <a:gd name="T2" fmla="*/ 14 w 4"/>
                <a:gd name="T3" fmla="*/ 0 h 2"/>
                <a:gd name="T4" fmla="*/ 14 w 4"/>
                <a:gd name="T5" fmla="*/ 1 h 2"/>
                <a:gd name="T6" fmla="*/ 11 w 4"/>
                <a:gd name="T7" fmla="*/ 0 h 2"/>
                <a:gd name="T8" fmla="*/ 0 w 4"/>
                <a:gd name="T9" fmla="*/ 2 h 2"/>
                <a:gd name="T10" fmla="*/ 0 w 4"/>
                <a:gd name="T11" fmla="*/ 1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2"/>
                <a:gd name="T20" fmla="*/ 4 w 4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2">
                  <a:moveTo>
                    <a:pt x="3" y="2"/>
                  </a:moveTo>
                  <a:cubicBezTo>
                    <a:pt x="3" y="1"/>
                    <a:pt x="2" y="1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2"/>
                    <a:pt x="1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</a:path>
              </a:pathLst>
            </a:custGeom>
            <a:noFill/>
            <a:ln w="7938" cap="rnd">
              <a:solidFill>
                <a:srgbClr val="DBB868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402" name="Group 204"/>
            <p:cNvGrpSpPr>
              <a:grpSpLocks/>
            </p:cNvGrpSpPr>
            <p:nvPr/>
          </p:nvGrpSpPr>
          <p:grpSpPr bwMode="auto">
            <a:xfrm>
              <a:off x="1048" y="1024"/>
              <a:ext cx="828" cy="2044"/>
              <a:chOff x="1048" y="1036"/>
              <a:chExt cx="828" cy="2044"/>
            </a:xfrm>
          </p:grpSpPr>
          <p:sp>
            <p:nvSpPr>
              <p:cNvPr id="7979" name="Freeform 205"/>
              <p:cNvSpPr>
                <a:spLocks/>
              </p:cNvSpPr>
              <p:nvPr/>
            </p:nvSpPr>
            <p:spPr bwMode="auto">
              <a:xfrm>
                <a:off x="1410" y="1511"/>
                <a:ext cx="2" cy="2"/>
              </a:xfrm>
              <a:custGeom>
                <a:avLst/>
                <a:gdLst>
                  <a:gd name="T0" fmla="*/ 0 w 1"/>
                  <a:gd name="T1" fmla="*/ 128 h 1"/>
                  <a:gd name="T2" fmla="*/ 128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</a:path>
                </a:pathLst>
              </a:custGeom>
              <a:noFill/>
              <a:ln w="7938" cap="rnd">
                <a:solidFill>
                  <a:srgbClr val="DBB86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0" name="Freeform 206"/>
              <p:cNvSpPr>
                <a:spLocks/>
              </p:cNvSpPr>
              <p:nvPr/>
            </p:nvSpPr>
            <p:spPr bwMode="auto">
              <a:xfrm>
                <a:off x="1416" y="15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1" y="0"/>
                    </a:cubicBezTo>
                  </a:path>
                </a:pathLst>
              </a:custGeom>
              <a:noFill/>
              <a:ln w="7938" cap="rnd">
                <a:solidFill>
                  <a:srgbClr val="DBB86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1" name="Freeform 207"/>
              <p:cNvSpPr>
                <a:spLocks/>
              </p:cNvSpPr>
              <p:nvPr/>
            </p:nvSpPr>
            <p:spPr bwMode="auto">
              <a:xfrm>
                <a:off x="1261" y="1086"/>
                <a:ext cx="6" cy="7"/>
              </a:xfrm>
              <a:custGeom>
                <a:avLst/>
                <a:gdLst>
                  <a:gd name="T0" fmla="*/ 12 w 5"/>
                  <a:gd name="T1" fmla="*/ 2 h 6"/>
                  <a:gd name="T2" fmla="*/ 1 w 5"/>
                  <a:gd name="T3" fmla="*/ 13 h 6"/>
                  <a:gd name="T4" fmla="*/ 17 w 5"/>
                  <a:gd name="T5" fmla="*/ 2 h 6"/>
                  <a:gd name="T6" fmla="*/ 1 w 5"/>
                  <a:gd name="T7" fmla="*/ 2 h 6"/>
                  <a:gd name="T8" fmla="*/ 14 w 5"/>
                  <a:gd name="T9" fmla="*/ 13 h 6"/>
                  <a:gd name="T10" fmla="*/ 14 w 5"/>
                  <a:gd name="T11" fmla="*/ 1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3" y="2"/>
                    </a:moveTo>
                    <a:cubicBezTo>
                      <a:pt x="1" y="1"/>
                      <a:pt x="0" y="3"/>
                      <a:pt x="1" y="4"/>
                    </a:cubicBezTo>
                    <a:cubicBezTo>
                      <a:pt x="2" y="6"/>
                      <a:pt x="5" y="4"/>
                      <a:pt x="5" y="2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1" y="5"/>
                      <a:pt x="3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2" name="Freeform 208"/>
              <p:cNvSpPr>
                <a:spLocks/>
              </p:cNvSpPr>
              <p:nvPr/>
            </p:nvSpPr>
            <p:spPr bwMode="auto">
              <a:xfrm>
                <a:off x="1240" y="1077"/>
                <a:ext cx="3" cy="2"/>
              </a:xfrm>
              <a:custGeom>
                <a:avLst/>
                <a:gdLst>
                  <a:gd name="T0" fmla="*/ 19 w 2"/>
                  <a:gd name="T1" fmla="*/ 1 h 2"/>
                  <a:gd name="T2" fmla="*/ 19 w 2"/>
                  <a:gd name="T3" fmla="*/ 1 h 2"/>
                  <a:gd name="T4" fmla="*/ 28 w 2"/>
                  <a:gd name="T5" fmla="*/ 0 h 2"/>
                  <a:gd name="T6" fmla="*/ 19 w 2"/>
                  <a:gd name="T7" fmla="*/ 0 h 2"/>
                  <a:gd name="T8" fmla="*/ 19 w 2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2"/>
                  <a:gd name="T17" fmla="*/ 2 w 2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3" name="Freeform 209"/>
              <p:cNvSpPr>
                <a:spLocks/>
              </p:cNvSpPr>
              <p:nvPr/>
            </p:nvSpPr>
            <p:spPr bwMode="auto">
              <a:xfrm>
                <a:off x="1212" y="1036"/>
                <a:ext cx="6" cy="6"/>
              </a:xfrm>
              <a:custGeom>
                <a:avLst/>
                <a:gdLst>
                  <a:gd name="T0" fmla="*/ 2 w 5"/>
                  <a:gd name="T1" fmla="*/ 2 h 5"/>
                  <a:gd name="T2" fmla="*/ 2 w 5"/>
                  <a:gd name="T3" fmla="*/ 14 h 5"/>
                  <a:gd name="T4" fmla="*/ 2 w 5"/>
                  <a:gd name="T5" fmla="*/ 14 h 5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5"/>
                  <a:gd name="T11" fmla="*/ 5 w 5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5">
                    <a:moveTo>
                      <a:pt x="2" y="2"/>
                    </a:moveTo>
                    <a:cubicBezTo>
                      <a:pt x="2" y="3"/>
                      <a:pt x="2" y="4"/>
                      <a:pt x="2" y="4"/>
                    </a:cubicBezTo>
                    <a:cubicBezTo>
                      <a:pt x="5" y="5"/>
                      <a:pt x="0" y="0"/>
                      <a:pt x="2" y="4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4" name="Freeform 210"/>
              <p:cNvSpPr>
                <a:spLocks/>
              </p:cNvSpPr>
              <p:nvPr/>
            </p:nvSpPr>
            <p:spPr bwMode="auto">
              <a:xfrm>
                <a:off x="1221" y="1050"/>
                <a:ext cx="3" cy="2"/>
              </a:xfrm>
              <a:custGeom>
                <a:avLst/>
                <a:gdLst>
                  <a:gd name="T0" fmla="*/ 19 w 2"/>
                  <a:gd name="T1" fmla="*/ 2 h 2"/>
                  <a:gd name="T2" fmla="*/ 19 w 2"/>
                  <a:gd name="T3" fmla="*/ 0 h 2"/>
                  <a:gd name="T4" fmla="*/ 28 w 2"/>
                  <a:gd name="T5" fmla="*/ 2 h 2"/>
                  <a:gd name="T6" fmla="*/ 0 w 2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2"/>
                  <a:gd name="T14" fmla="*/ 2 w 2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0" y="2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5" name="Freeform 211"/>
              <p:cNvSpPr>
                <a:spLocks/>
              </p:cNvSpPr>
              <p:nvPr/>
            </p:nvSpPr>
            <p:spPr bwMode="auto">
              <a:xfrm>
                <a:off x="1201" y="1087"/>
                <a:ext cx="1" cy="3"/>
              </a:xfrm>
              <a:custGeom>
                <a:avLst/>
                <a:gdLst>
                  <a:gd name="T0" fmla="*/ 0 w 1"/>
                  <a:gd name="T1" fmla="*/ 19 h 2"/>
                  <a:gd name="T2" fmla="*/ 1 w 1"/>
                  <a:gd name="T3" fmla="*/ 19 h 2"/>
                  <a:gd name="T4" fmla="*/ 0 w 1"/>
                  <a:gd name="T5" fmla="*/ 0 h 2"/>
                  <a:gd name="T6" fmla="*/ 0 w 1"/>
                  <a:gd name="T7" fmla="*/ 28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2"/>
                      <a:pt x="1" y="1"/>
                    </a:cubicBezTo>
                    <a:cubicBezTo>
                      <a:pt x="1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6" name="Freeform 212"/>
              <p:cNvSpPr>
                <a:spLocks/>
              </p:cNvSpPr>
              <p:nvPr/>
            </p:nvSpPr>
            <p:spPr bwMode="auto">
              <a:xfrm>
                <a:off x="1206" y="1110"/>
                <a:ext cx="1" cy="3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8 h 2"/>
                  <a:gd name="T4" fmla="*/ 1 w 1"/>
                  <a:gd name="T5" fmla="*/ 19 h 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"/>
                  <a:gd name="T11" fmla="*/ 1 w 1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7" name="Freeform 213"/>
              <p:cNvSpPr>
                <a:spLocks/>
              </p:cNvSpPr>
              <p:nvPr/>
            </p:nvSpPr>
            <p:spPr bwMode="auto">
              <a:xfrm>
                <a:off x="1213" y="1137"/>
                <a:ext cx="4" cy="4"/>
              </a:xfrm>
              <a:custGeom>
                <a:avLst/>
                <a:gdLst>
                  <a:gd name="T0" fmla="*/ 16 w 3"/>
                  <a:gd name="T1" fmla="*/ 1 h 3"/>
                  <a:gd name="T2" fmla="*/ 1 w 3"/>
                  <a:gd name="T3" fmla="*/ 21 h 3"/>
                  <a:gd name="T4" fmla="*/ 16 w 3"/>
                  <a:gd name="T5" fmla="*/ 0 h 3"/>
                  <a:gd name="T6" fmla="*/ 1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3"/>
                  <a:gd name="T14" fmla="*/ 3 w 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3">
                    <a:moveTo>
                      <a:pt x="2" y="1"/>
                    </a:moveTo>
                    <a:cubicBezTo>
                      <a:pt x="1" y="1"/>
                      <a:pt x="0" y="2"/>
                      <a:pt x="1" y="3"/>
                    </a:cubicBezTo>
                    <a:cubicBezTo>
                      <a:pt x="3" y="3"/>
                      <a:pt x="3" y="0"/>
                      <a:pt x="2" y="0"/>
                    </a:cubicBezTo>
                    <a:cubicBezTo>
                      <a:pt x="1" y="0"/>
                      <a:pt x="1" y="1"/>
                      <a:pt x="1" y="2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8" name="Freeform 214"/>
              <p:cNvSpPr>
                <a:spLocks/>
              </p:cNvSpPr>
              <p:nvPr/>
            </p:nvSpPr>
            <p:spPr bwMode="auto">
              <a:xfrm>
                <a:off x="1230" y="1129"/>
                <a:ext cx="1" cy="3"/>
              </a:xfrm>
              <a:custGeom>
                <a:avLst/>
                <a:gdLst>
                  <a:gd name="T0" fmla="*/ 0 w 1"/>
                  <a:gd name="T1" fmla="*/ 28 h 2"/>
                  <a:gd name="T2" fmla="*/ 0 w 1"/>
                  <a:gd name="T3" fmla="*/ 0 h 2"/>
                  <a:gd name="T4" fmla="*/ 0 w 1"/>
                  <a:gd name="T5" fmla="*/ 19 h 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"/>
                  <a:gd name="T11" fmla="*/ 1 w 1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">
                    <a:moveTo>
                      <a:pt x="0" y="2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89" name="Freeform 215"/>
              <p:cNvSpPr>
                <a:spLocks/>
              </p:cNvSpPr>
              <p:nvPr/>
            </p:nvSpPr>
            <p:spPr bwMode="auto">
              <a:xfrm>
                <a:off x="1212" y="1153"/>
                <a:ext cx="1" cy="2"/>
              </a:xfrm>
              <a:custGeom>
                <a:avLst/>
                <a:gdLst>
                  <a:gd name="T0" fmla="*/ 0 w 1"/>
                  <a:gd name="T1" fmla="*/ 128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0" name="Freeform 216"/>
              <p:cNvSpPr>
                <a:spLocks/>
              </p:cNvSpPr>
              <p:nvPr/>
            </p:nvSpPr>
            <p:spPr bwMode="auto">
              <a:xfrm>
                <a:off x="1277" y="1088"/>
                <a:ext cx="1" cy="2"/>
              </a:xfrm>
              <a:custGeom>
                <a:avLst/>
                <a:gdLst>
                  <a:gd name="T0" fmla="*/ 0 w 1"/>
                  <a:gd name="T1" fmla="*/ 128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1" name="Freeform 217"/>
              <p:cNvSpPr>
                <a:spLocks/>
              </p:cNvSpPr>
              <p:nvPr/>
            </p:nvSpPr>
            <p:spPr bwMode="auto">
              <a:xfrm>
                <a:off x="1225" y="1329"/>
                <a:ext cx="6" cy="6"/>
              </a:xfrm>
              <a:custGeom>
                <a:avLst/>
                <a:gdLst>
                  <a:gd name="T0" fmla="*/ 2 w 5"/>
                  <a:gd name="T1" fmla="*/ 12 h 5"/>
                  <a:gd name="T2" fmla="*/ 2 w 5"/>
                  <a:gd name="T3" fmla="*/ 17 h 5"/>
                  <a:gd name="T4" fmla="*/ 1 w 5"/>
                  <a:gd name="T5" fmla="*/ 1 h 5"/>
                  <a:gd name="T6" fmla="*/ 12 w 5"/>
                  <a:gd name="T7" fmla="*/ 12 h 5"/>
                  <a:gd name="T8" fmla="*/ 2 w 5"/>
                  <a:gd name="T9" fmla="*/ 12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2" y="3"/>
                    </a:moveTo>
                    <a:cubicBezTo>
                      <a:pt x="2" y="4"/>
                      <a:pt x="2" y="4"/>
                      <a:pt x="2" y="5"/>
                    </a:cubicBezTo>
                    <a:cubicBezTo>
                      <a:pt x="4" y="4"/>
                      <a:pt x="3" y="1"/>
                      <a:pt x="1" y="1"/>
                    </a:cubicBezTo>
                    <a:cubicBezTo>
                      <a:pt x="0" y="2"/>
                      <a:pt x="1" y="5"/>
                      <a:pt x="3" y="3"/>
                    </a:cubicBezTo>
                    <a:cubicBezTo>
                      <a:pt x="5" y="1"/>
                      <a:pt x="1" y="0"/>
                      <a:pt x="2" y="3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2" name="Freeform 218"/>
              <p:cNvSpPr>
                <a:spLocks/>
              </p:cNvSpPr>
              <p:nvPr/>
            </p:nvSpPr>
            <p:spPr bwMode="auto">
              <a:xfrm>
                <a:off x="1238" y="1331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3" name="Freeform 219"/>
              <p:cNvSpPr>
                <a:spLocks/>
              </p:cNvSpPr>
              <p:nvPr/>
            </p:nvSpPr>
            <p:spPr bwMode="auto">
              <a:xfrm>
                <a:off x="1252" y="1321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4" name="Freeform 220"/>
              <p:cNvSpPr>
                <a:spLocks/>
              </p:cNvSpPr>
              <p:nvPr/>
            </p:nvSpPr>
            <p:spPr bwMode="auto">
              <a:xfrm>
                <a:off x="1262" y="1312"/>
                <a:ext cx="3" cy="4"/>
              </a:xfrm>
              <a:custGeom>
                <a:avLst/>
                <a:gdLst>
                  <a:gd name="T0" fmla="*/ 19 w 2"/>
                  <a:gd name="T1" fmla="*/ 21 h 3"/>
                  <a:gd name="T2" fmla="*/ 28 w 2"/>
                  <a:gd name="T3" fmla="*/ 1 h 3"/>
                  <a:gd name="T4" fmla="*/ 0 w 2"/>
                  <a:gd name="T5" fmla="*/ 16 h 3"/>
                  <a:gd name="T6" fmla="*/ 19 w 2"/>
                  <a:gd name="T7" fmla="*/ 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3"/>
                  <a:gd name="T14" fmla="*/ 2 w 2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3">
                    <a:moveTo>
                      <a:pt x="1" y="3"/>
                    </a:moveTo>
                    <a:cubicBezTo>
                      <a:pt x="0" y="2"/>
                      <a:pt x="1" y="0"/>
                      <a:pt x="2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5" name="Freeform 221"/>
              <p:cNvSpPr>
                <a:spLocks/>
              </p:cNvSpPr>
              <p:nvPr/>
            </p:nvSpPr>
            <p:spPr bwMode="auto">
              <a:xfrm>
                <a:off x="1276" y="1313"/>
                <a:ext cx="1" cy="2"/>
              </a:xfrm>
              <a:custGeom>
                <a:avLst/>
                <a:gdLst>
                  <a:gd name="T0" fmla="*/ 0 w 1"/>
                  <a:gd name="T1" fmla="*/ 128 h 1"/>
                  <a:gd name="T2" fmla="*/ 1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6" name="Freeform 222"/>
              <p:cNvSpPr>
                <a:spLocks/>
              </p:cNvSpPr>
              <p:nvPr/>
            </p:nvSpPr>
            <p:spPr bwMode="auto">
              <a:xfrm>
                <a:off x="1289" y="130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1 w 2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7" name="Freeform 223"/>
              <p:cNvSpPr>
                <a:spLocks/>
              </p:cNvSpPr>
              <p:nvPr/>
            </p:nvSpPr>
            <p:spPr bwMode="auto">
              <a:xfrm>
                <a:off x="1300" y="1307"/>
                <a:ext cx="2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28 w 1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"/>
                  <a:gd name="T11" fmla="*/ 1 w 1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8" name="Freeform 224"/>
              <p:cNvSpPr>
                <a:spLocks/>
              </p:cNvSpPr>
              <p:nvPr/>
            </p:nvSpPr>
            <p:spPr bwMode="auto">
              <a:xfrm>
                <a:off x="1314" y="1304"/>
                <a:ext cx="3" cy="2"/>
              </a:xfrm>
              <a:custGeom>
                <a:avLst/>
                <a:gdLst>
                  <a:gd name="T0" fmla="*/ 0 w 2"/>
                  <a:gd name="T1" fmla="*/ 128 h 1"/>
                  <a:gd name="T2" fmla="*/ 19 w 2"/>
                  <a:gd name="T3" fmla="*/ 0 h 1"/>
                  <a:gd name="T4" fmla="*/ 28 w 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99" name="Freeform 225"/>
              <p:cNvSpPr>
                <a:spLocks/>
              </p:cNvSpPr>
              <p:nvPr/>
            </p:nvSpPr>
            <p:spPr bwMode="auto">
              <a:xfrm>
                <a:off x="1211" y="1331"/>
                <a:ext cx="1" cy="3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8 h 2"/>
                  <a:gd name="T4" fmla="*/ 1 w 1"/>
                  <a:gd name="T5" fmla="*/ 0 h 2"/>
                  <a:gd name="T6" fmla="*/ 1 w 1"/>
                  <a:gd name="T7" fmla="*/ 28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0" name="Freeform 226"/>
              <p:cNvSpPr>
                <a:spLocks/>
              </p:cNvSpPr>
              <p:nvPr/>
            </p:nvSpPr>
            <p:spPr bwMode="auto">
              <a:xfrm>
                <a:off x="1215" y="1334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"/>
                  <a:gd name="T11" fmla="*/ 1 w 1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1" name="Freeform 227"/>
              <p:cNvSpPr>
                <a:spLocks/>
              </p:cNvSpPr>
              <p:nvPr/>
            </p:nvSpPr>
            <p:spPr bwMode="auto">
              <a:xfrm>
                <a:off x="1220" y="133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2" name="Freeform 228"/>
              <p:cNvSpPr>
                <a:spLocks/>
              </p:cNvSpPr>
              <p:nvPr/>
            </p:nvSpPr>
            <p:spPr bwMode="auto">
              <a:xfrm>
                <a:off x="1208" y="1341"/>
                <a:ext cx="2" cy="2"/>
              </a:xfrm>
              <a:custGeom>
                <a:avLst/>
                <a:gdLst>
                  <a:gd name="T0" fmla="*/ 0 w 1"/>
                  <a:gd name="T1" fmla="*/ 128 h 1"/>
                  <a:gd name="T2" fmla="*/ 128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3" name="Freeform 229"/>
              <p:cNvSpPr>
                <a:spLocks/>
              </p:cNvSpPr>
              <p:nvPr/>
            </p:nvSpPr>
            <p:spPr bwMode="auto">
              <a:xfrm>
                <a:off x="1233" y="1318"/>
                <a:ext cx="1" cy="2"/>
              </a:xfrm>
              <a:custGeom>
                <a:avLst/>
                <a:gdLst>
                  <a:gd name="T0" fmla="*/ 0 w 1"/>
                  <a:gd name="T1" fmla="*/ 128 h 1"/>
                  <a:gd name="T2" fmla="*/ 1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4" name="Freeform 230"/>
              <p:cNvSpPr>
                <a:spLocks/>
              </p:cNvSpPr>
              <p:nvPr/>
            </p:nvSpPr>
            <p:spPr bwMode="auto">
              <a:xfrm>
                <a:off x="1244" y="1322"/>
                <a:ext cx="1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28 h 1"/>
                  <a:gd name="T4" fmla="*/ 1 w 1"/>
                  <a:gd name="T5" fmla="*/ 0 h 1"/>
                  <a:gd name="T6" fmla="*/ 1 w 1"/>
                  <a:gd name="T7" fmla="*/ 128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0"/>
                    </a:cubicBezTo>
                    <a:cubicBezTo>
                      <a:pt x="0" y="0"/>
                      <a:pt x="0" y="0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5" name="Freeform 231"/>
              <p:cNvSpPr>
                <a:spLocks/>
              </p:cNvSpPr>
              <p:nvPr/>
            </p:nvSpPr>
            <p:spPr bwMode="auto">
              <a:xfrm>
                <a:off x="1236" y="1487"/>
                <a:ext cx="4" cy="4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21 h 3"/>
                  <a:gd name="T4" fmla="*/ 1 w 3"/>
                  <a:gd name="T5" fmla="*/ 0 h 3"/>
                  <a:gd name="T6" fmla="*/ 1 w 3"/>
                  <a:gd name="T7" fmla="*/ 2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3"/>
                  <a:gd name="T14" fmla="*/ 3 w 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1"/>
                      <a:pt x="1" y="0"/>
                    </a:cubicBezTo>
                    <a:cubicBezTo>
                      <a:pt x="0" y="1"/>
                      <a:pt x="1" y="2"/>
                      <a:pt x="1" y="3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6" name="Freeform 232"/>
              <p:cNvSpPr>
                <a:spLocks/>
              </p:cNvSpPr>
              <p:nvPr/>
            </p:nvSpPr>
            <p:spPr bwMode="auto">
              <a:xfrm>
                <a:off x="1240" y="149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7" name="Freeform 233"/>
              <p:cNvSpPr>
                <a:spLocks/>
              </p:cNvSpPr>
              <p:nvPr/>
            </p:nvSpPr>
            <p:spPr bwMode="auto">
              <a:xfrm>
                <a:off x="1250" y="1496"/>
                <a:ext cx="3" cy="4"/>
              </a:xfrm>
              <a:custGeom>
                <a:avLst/>
                <a:gdLst>
                  <a:gd name="T0" fmla="*/ 19 w 2"/>
                  <a:gd name="T1" fmla="*/ 1 h 3"/>
                  <a:gd name="T2" fmla="*/ 19 w 2"/>
                  <a:gd name="T3" fmla="*/ 0 h 3"/>
                  <a:gd name="T4" fmla="*/ 19 w 2"/>
                  <a:gd name="T5" fmla="*/ 1 h 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"/>
                  <a:gd name="T11" fmla="*/ 2 w 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">
                    <a:moveTo>
                      <a:pt x="1" y="1"/>
                    </a:moveTo>
                    <a:cubicBezTo>
                      <a:pt x="0" y="3"/>
                      <a:pt x="2" y="2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8" name="Freeform 234"/>
              <p:cNvSpPr>
                <a:spLocks/>
              </p:cNvSpPr>
              <p:nvPr/>
            </p:nvSpPr>
            <p:spPr bwMode="auto">
              <a:xfrm>
                <a:off x="1254" y="1494"/>
                <a:ext cx="2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28 w 1"/>
                  <a:gd name="T5" fmla="*/ 0 h 1"/>
                  <a:gd name="T6" fmla="*/ 0 w 1"/>
                  <a:gd name="T7" fmla="*/ 1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09" name="Freeform 235"/>
              <p:cNvSpPr>
                <a:spLocks/>
              </p:cNvSpPr>
              <p:nvPr/>
            </p:nvSpPr>
            <p:spPr bwMode="auto">
              <a:xfrm>
                <a:off x="1248" y="148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0" name="Freeform 236"/>
              <p:cNvSpPr>
                <a:spLocks/>
              </p:cNvSpPr>
              <p:nvPr/>
            </p:nvSpPr>
            <p:spPr bwMode="auto">
              <a:xfrm>
                <a:off x="1238" y="1473"/>
                <a:ext cx="2" cy="3"/>
              </a:xfrm>
              <a:custGeom>
                <a:avLst/>
                <a:gdLst>
                  <a:gd name="T0" fmla="*/ 1 w 2"/>
                  <a:gd name="T1" fmla="*/ 19 h 2"/>
                  <a:gd name="T2" fmla="*/ 1 w 2"/>
                  <a:gd name="T3" fmla="*/ 19 h 2"/>
                  <a:gd name="T4" fmla="*/ 1 w 2"/>
                  <a:gd name="T5" fmla="*/ 28 h 2"/>
                  <a:gd name="T6" fmla="*/ 1 w 2"/>
                  <a:gd name="T7" fmla="*/ 0 h 2"/>
                  <a:gd name="T8" fmla="*/ 1 w 2"/>
                  <a:gd name="T9" fmla="*/ 19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2"/>
                  <a:gd name="T17" fmla="*/ 2 w 2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1" name="Freeform 237"/>
              <p:cNvSpPr>
                <a:spLocks/>
              </p:cNvSpPr>
              <p:nvPr/>
            </p:nvSpPr>
            <p:spPr bwMode="auto">
              <a:xfrm>
                <a:off x="1238" y="1504"/>
                <a:ext cx="7" cy="7"/>
              </a:xfrm>
              <a:custGeom>
                <a:avLst/>
                <a:gdLst>
                  <a:gd name="T0" fmla="*/ 11 w 6"/>
                  <a:gd name="T1" fmla="*/ 2 h 6"/>
                  <a:gd name="T2" fmla="*/ 15 w 6"/>
                  <a:gd name="T3" fmla="*/ 11 h 6"/>
                  <a:gd name="T4" fmla="*/ 11 w 6"/>
                  <a:gd name="T5" fmla="*/ 15 h 6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6"/>
                  <a:gd name="T11" fmla="*/ 6 w 6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6">
                    <a:moveTo>
                      <a:pt x="3" y="2"/>
                    </a:moveTo>
                    <a:cubicBezTo>
                      <a:pt x="0" y="3"/>
                      <a:pt x="4" y="6"/>
                      <a:pt x="5" y="3"/>
                    </a:cubicBezTo>
                    <a:cubicBezTo>
                      <a:pt x="6" y="0"/>
                      <a:pt x="0" y="3"/>
                      <a:pt x="3" y="5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2" name="Freeform 238"/>
              <p:cNvSpPr>
                <a:spLocks/>
              </p:cNvSpPr>
              <p:nvPr/>
            </p:nvSpPr>
            <p:spPr bwMode="auto">
              <a:xfrm>
                <a:off x="1254" y="1509"/>
                <a:ext cx="2" cy="2"/>
              </a:xfrm>
              <a:custGeom>
                <a:avLst/>
                <a:gdLst>
                  <a:gd name="T0" fmla="*/ 0 w 1"/>
                  <a:gd name="T1" fmla="*/ 1 h 2"/>
                  <a:gd name="T2" fmla="*/ 128 w 1"/>
                  <a:gd name="T3" fmla="*/ 2 h 2"/>
                  <a:gd name="T4" fmla="*/ 0 w 1"/>
                  <a:gd name="T5" fmla="*/ 1 h 2"/>
                  <a:gd name="T6" fmla="*/ 0 w 1"/>
                  <a:gd name="T7" fmla="*/ 1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3" name="Freeform 239"/>
              <p:cNvSpPr>
                <a:spLocks/>
              </p:cNvSpPr>
              <p:nvPr/>
            </p:nvSpPr>
            <p:spPr bwMode="auto">
              <a:xfrm>
                <a:off x="1409" y="1511"/>
                <a:ext cx="1" cy="2"/>
              </a:xfrm>
              <a:custGeom>
                <a:avLst/>
                <a:gdLst>
                  <a:gd name="T0" fmla="*/ 0 w 1"/>
                  <a:gd name="T1" fmla="*/ 128 h 1"/>
                  <a:gd name="T2" fmla="*/ 0 w 1"/>
                  <a:gd name="T3" fmla="*/ 0 h 1"/>
                  <a:gd name="T4" fmla="*/ 1 w 1"/>
                  <a:gd name="T5" fmla="*/ 128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4" name="Freeform 240"/>
              <p:cNvSpPr>
                <a:spLocks/>
              </p:cNvSpPr>
              <p:nvPr/>
            </p:nvSpPr>
            <p:spPr bwMode="auto">
              <a:xfrm>
                <a:off x="1416" y="150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AA8F5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5" name="Freeform 241"/>
              <p:cNvSpPr>
                <a:spLocks/>
              </p:cNvSpPr>
              <p:nvPr/>
            </p:nvSpPr>
            <p:spPr bwMode="auto">
              <a:xfrm>
                <a:off x="1262" y="1088"/>
                <a:ext cx="4" cy="5"/>
              </a:xfrm>
              <a:custGeom>
                <a:avLst/>
                <a:gdLst>
                  <a:gd name="T0" fmla="*/ 16 w 3"/>
                  <a:gd name="T1" fmla="*/ 0 h 4"/>
                  <a:gd name="T2" fmla="*/ 16 w 3"/>
                  <a:gd name="T3" fmla="*/ 11 h 4"/>
                  <a:gd name="T4" fmla="*/ 16 w 3"/>
                  <a:gd name="T5" fmla="*/ 1 h 4"/>
                  <a:gd name="T6" fmla="*/ 21 w 3"/>
                  <a:gd name="T7" fmla="*/ 11 h 4"/>
                  <a:gd name="T8" fmla="*/ 16 w 3"/>
                  <a:gd name="T9" fmla="*/ 1 h 4"/>
                  <a:gd name="T10" fmla="*/ 1 w 3"/>
                  <a:gd name="T11" fmla="*/ 17 h 4"/>
                  <a:gd name="T12" fmla="*/ 16 w 3"/>
                  <a:gd name="T13" fmla="*/ 1 h 4"/>
                  <a:gd name="T14" fmla="*/ 1 w 3"/>
                  <a:gd name="T15" fmla="*/ 14 h 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"/>
                  <a:gd name="T25" fmla="*/ 0 h 4"/>
                  <a:gd name="T26" fmla="*/ 3 w 3"/>
                  <a:gd name="T27" fmla="*/ 4 h 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1"/>
                      <a:pt x="2" y="2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1" y="2"/>
                      <a:pt x="1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1" y="1"/>
                      <a:pt x="1" y="2"/>
                      <a:pt x="1" y="3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6" name="Freeform 242"/>
              <p:cNvSpPr>
                <a:spLocks/>
              </p:cNvSpPr>
              <p:nvPr/>
            </p:nvSpPr>
            <p:spPr bwMode="auto">
              <a:xfrm>
                <a:off x="1277" y="1090"/>
                <a:ext cx="2" cy="1"/>
              </a:xfrm>
              <a:custGeom>
                <a:avLst/>
                <a:gdLst>
                  <a:gd name="T0" fmla="*/ 0 w 1"/>
                  <a:gd name="T1" fmla="*/ 0 h 1"/>
                  <a:gd name="T2" fmla="*/ 128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7" name="Freeform 243"/>
              <p:cNvSpPr>
                <a:spLocks/>
              </p:cNvSpPr>
              <p:nvPr/>
            </p:nvSpPr>
            <p:spPr bwMode="auto">
              <a:xfrm>
                <a:off x="1231" y="1129"/>
                <a:ext cx="3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0 h 1"/>
                  <a:gd name="T6" fmla="*/ 19 w 2"/>
                  <a:gd name="T7" fmla="*/ 1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1"/>
                  <a:gd name="T14" fmla="*/ 2 w 2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0"/>
                      <a:pt x="0" y="1"/>
                    </a:cubicBezTo>
                    <a:cubicBezTo>
                      <a:pt x="2" y="0"/>
                      <a:pt x="2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8" name="Freeform 244"/>
              <p:cNvSpPr>
                <a:spLocks/>
              </p:cNvSpPr>
              <p:nvPr/>
            </p:nvSpPr>
            <p:spPr bwMode="auto">
              <a:xfrm>
                <a:off x="1215" y="1138"/>
                <a:ext cx="2" cy="5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4 h 4"/>
                  <a:gd name="T4" fmla="*/ 2 w 2"/>
                  <a:gd name="T5" fmla="*/ 1 h 4"/>
                  <a:gd name="T6" fmla="*/ 1 w 2"/>
                  <a:gd name="T7" fmla="*/ 17 h 4"/>
                  <a:gd name="T8" fmla="*/ 2 w 2"/>
                  <a:gd name="T9" fmla="*/ 11 h 4"/>
                  <a:gd name="T10" fmla="*/ 2 w 2"/>
                  <a:gd name="T11" fmla="*/ 17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"/>
                  <a:gd name="T19" fmla="*/ 0 h 4"/>
                  <a:gd name="T20" fmla="*/ 2 w 2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" h="4">
                    <a:moveTo>
                      <a:pt x="1" y="0"/>
                    </a:moveTo>
                    <a:cubicBezTo>
                      <a:pt x="1" y="1"/>
                      <a:pt x="0" y="2"/>
                      <a:pt x="1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0" y="3"/>
                      <a:pt x="1" y="3"/>
                      <a:pt x="2" y="4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19" name="Freeform 245"/>
              <p:cNvSpPr>
                <a:spLocks/>
              </p:cNvSpPr>
              <p:nvPr/>
            </p:nvSpPr>
            <p:spPr bwMode="auto">
              <a:xfrm>
                <a:off x="1221" y="1052"/>
                <a:ext cx="3" cy="3"/>
              </a:xfrm>
              <a:custGeom>
                <a:avLst/>
                <a:gdLst>
                  <a:gd name="T0" fmla="*/ 19 w 2"/>
                  <a:gd name="T1" fmla="*/ 19 h 2"/>
                  <a:gd name="T2" fmla="*/ 28 w 2"/>
                  <a:gd name="T3" fmla="*/ 28 h 2"/>
                  <a:gd name="T4" fmla="*/ 28 w 2"/>
                  <a:gd name="T5" fmla="*/ 0 h 2"/>
                  <a:gd name="T6" fmla="*/ 28 w 2"/>
                  <a:gd name="T7" fmla="*/ 28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2"/>
                  <a:gd name="T14" fmla="*/ 2 w 2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0" name="Freeform 246"/>
              <p:cNvSpPr>
                <a:spLocks/>
              </p:cNvSpPr>
              <p:nvPr/>
            </p:nvSpPr>
            <p:spPr bwMode="auto">
              <a:xfrm>
                <a:off x="1213" y="1041"/>
                <a:ext cx="3" cy="4"/>
              </a:xfrm>
              <a:custGeom>
                <a:avLst/>
                <a:gdLst>
                  <a:gd name="T0" fmla="*/ 28 w 2"/>
                  <a:gd name="T1" fmla="*/ 0 h 3"/>
                  <a:gd name="T2" fmla="*/ 19 w 2"/>
                  <a:gd name="T3" fmla="*/ 16 h 3"/>
                  <a:gd name="T4" fmla="*/ 28 w 2"/>
                  <a:gd name="T5" fmla="*/ 0 h 3"/>
                  <a:gd name="T6" fmla="*/ 28 w 2"/>
                  <a:gd name="T7" fmla="*/ 2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3"/>
                  <a:gd name="T14" fmla="*/ 2 w 2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0" y="1"/>
                      <a:pt x="1" y="2"/>
                    </a:cubicBezTo>
                    <a:cubicBezTo>
                      <a:pt x="2" y="2"/>
                      <a:pt x="2" y="2"/>
                      <a:pt x="2" y="0"/>
                    </a:cubicBezTo>
                    <a:cubicBezTo>
                      <a:pt x="0" y="1"/>
                      <a:pt x="0" y="2"/>
                      <a:pt x="2" y="3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1" name="Freeform 247"/>
              <p:cNvSpPr>
                <a:spLocks/>
              </p:cNvSpPr>
              <p:nvPr/>
            </p:nvSpPr>
            <p:spPr bwMode="auto">
              <a:xfrm>
                <a:off x="1201" y="109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2" name="Freeform 248"/>
              <p:cNvSpPr>
                <a:spLocks/>
              </p:cNvSpPr>
              <p:nvPr/>
            </p:nvSpPr>
            <p:spPr bwMode="auto">
              <a:xfrm>
                <a:off x="1226" y="1331"/>
                <a:ext cx="4" cy="3"/>
              </a:xfrm>
              <a:custGeom>
                <a:avLst/>
                <a:gdLst>
                  <a:gd name="T0" fmla="*/ 16 w 3"/>
                  <a:gd name="T1" fmla="*/ 19 h 2"/>
                  <a:gd name="T2" fmla="*/ 1 w 3"/>
                  <a:gd name="T3" fmla="*/ 28 h 2"/>
                  <a:gd name="T4" fmla="*/ 16 w 3"/>
                  <a:gd name="T5" fmla="*/ 0 h 2"/>
                  <a:gd name="T6" fmla="*/ 1 w 3"/>
                  <a:gd name="T7" fmla="*/ 28 h 2"/>
                  <a:gd name="T8" fmla="*/ 16 w 3"/>
                  <a:gd name="T9" fmla="*/ 19 h 2"/>
                  <a:gd name="T10" fmla="*/ 1 w 3"/>
                  <a:gd name="T11" fmla="*/ 19 h 2"/>
                  <a:gd name="T12" fmla="*/ 1 w 3"/>
                  <a:gd name="T13" fmla="*/ 28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"/>
                  <a:gd name="T22" fmla="*/ 0 h 2"/>
                  <a:gd name="T23" fmla="*/ 3 w 3"/>
                  <a:gd name="T24" fmla="*/ 2 h 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" h="2">
                    <a:moveTo>
                      <a:pt x="2" y="1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3" name="Freeform 249"/>
              <p:cNvSpPr>
                <a:spLocks/>
              </p:cNvSpPr>
              <p:nvPr/>
            </p:nvSpPr>
            <p:spPr bwMode="auto">
              <a:xfrm>
                <a:off x="1245" y="1321"/>
                <a:ext cx="2" cy="1"/>
              </a:xfrm>
              <a:custGeom>
                <a:avLst/>
                <a:gdLst>
                  <a:gd name="T0" fmla="*/ 0 w 1"/>
                  <a:gd name="T1" fmla="*/ 1 h 1"/>
                  <a:gd name="T2" fmla="*/ 128 w 1"/>
                  <a:gd name="T3" fmla="*/ 1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1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4" name="Freeform 250"/>
              <p:cNvSpPr>
                <a:spLocks/>
              </p:cNvSpPr>
              <p:nvPr/>
            </p:nvSpPr>
            <p:spPr bwMode="auto">
              <a:xfrm>
                <a:off x="1250" y="1321"/>
                <a:ext cx="3" cy="4"/>
              </a:xfrm>
              <a:custGeom>
                <a:avLst/>
                <a:gdLst>
                  <a:gd name="T0" fmla="*/ 19 w 2"/>
                  <a:gd name="T1" fmla="*/ 0 h 3"/>
                  <a:gd name="T2" fmla="*/ 19 w 2"/>
                  <a:gd name="T3" fmla="*/ 21 h 3"/>
                  <a:gd name="T4" fmla="*/ 28 w 2"/>
                  <a:gd name="T5" fmla="*/ 16 h 3"/>
                  <a:gd name="T6" fmla="*/ 19 w 2"/>
                  <a:gd name="T7" fmla="*/ 1 h 3"/>
                  <a:gd name="T8" fmla="*/ 28 w 2"/>
                  <a:gd name="T9" fmla="*/ 16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3"/>
                  <a:gd name="T17" fmla="*/ 2 w 2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2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5" name="Freeform 251"/>
              <p:cNvSpPr>
                <a:spLocks/>
              </p:cNvSpPr>
              <p:nvPr/>
            </p:nvSpPr>
            <p:spPr bwMode="auto">
              <a:xfrm>
                <a:off x="1263" y="1313"/>
                <a:ext cx="3" cy="3"/>
              </a:xfrm>
              <a:custGeom>
                <a:avLst/>
                <a:gdLst>
                  <a:gd name="T0" fmla="*/ 19 w 2"/>
                  <a:gd name="T1" fmla="*/ 19 h 2"/>
                  <a:gd name="T2" fmla="*/ 19 w 2"/>
                  <a:gd name="T3" fmla="*/ 28 h 2"/>
                  <a:gd name="T4" fmla="*/ 28 w 2"/>
                  <a:gd name="T5" fmla="*/ 19 h 2"/>
                  <a:gd name="T6" fmla="*/ 0 w 2"/>
                  <a:gd name="T7" fmla="*/ 19 h 2"/>
                  <a:gd name="T8" fmla="*/ 19 w 2"/>
                  <a:gd name="T9" fmla="*/ 28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2"/>
                  <a:gd name="T17" fmla="*/ 2 w 2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6" name="Freeform 252"/>
              <p:cNvSpPr>
                <a:spLocks/>
              </p:cNvSpPr>
              <p:nvPr/>
            </p:nvSpPr>
            <p:spPr bwMode="auto">
              <a:xfrm>
                <a:off x="1274" y="1315"/>
                <a:ext cx="2" cy="2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2"/>
                  <a:gd name="T17" fmla="*/ 2 w 2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7" name="Freeform 253"/>
              <p:cNvSpPr>
                <a:spLocks/>
              </p:cNvSpPr>
              <p:nvPr/>
            </p:nvSpPr>
            <p:spPr bwMode="auto">
              <a:xfrm>
                <a:off x="1289" y="1309"/>
                <a:ext cx="1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28 h 1"/>
                  <a:gd name="T4" fmla="*/ 1 w 1"/>
                  <a:gd name="T5" fmla="*/ 0 h 1"/>
                  <a:gd name="T6" fmla="*/ 1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8" name="Freeform 254"/>
              <p:cNvSpPr>
                <a:spLocks/>
              </p:cNvSpPr>
              <p:nvPr/>
            </p:nvSpPr>
            <p:spPr bwMode="auto">
              <a:xfrm>
                <a:off x="1302" y="1307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"/>
                  <a:gd name="T11" fmla="*/ 1 w 1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0" y="0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29" name="Freeform 255"/>
              <p:cNvSpPr>
                <a:spLocks/>
              </p:cNvSpPr>
              <p:nvPr/>
            </p:nvSpPr>
            <p:spPr bwMode="auto">
              <a:xfrm>
                <a:off x="1314" y="1304"/>
                <a:ext cx="4" cy="4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16 h 3"/>
                  <a:gd name="T4" fmla="*/ 21 w 3"/>
                  <a:gd name="T5" fmla="*/ 1 h 3"/>
                  <a:gd name="T6" fmla="*/ 1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3"/>
                  <a:gd name="T14" fmla="*/ 3 w 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2" y="3"/>
                      <a:pt x="2" y="2"/>
                      <a:pt x="3" y="1"/>
                    </a:cubicBezTo>
                    <a:cubicBezTo>
                      <a:pt x="1" y="0"/>
                      <a:pt x="1" y="1"/>
                      <a:pt x="1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0" name="Freeform 256"/>
              <p:cNvSpPr>
                <a:spLocks/>
              </p:cNvSpPr>
              <p:nvPr/>
            </p:nvSpPr>
            <p:spPr bwMode="auto">
              <a:xfrm>
                <a:off x="1231" y="1318"/>
                <a:ext cx="3" cy="3"/>
              </a:xfrm>
              <a:custGeom>
                <a:avLst/>
                <a:gdLst>
                  <a:gd name="T0" fmla="*/ 28 w 2"/>
                  <a:gd name="T1" fmla="*/ 19 h 2"/>
                  <a:gd name="T2" fmla="*/ 19 w 2"/>
                  <a:gd name="T3" fmla="*/ 19 h 2"/>
                  <a:gd name="T4" fmla="*/ 28 w 2"/>
                  <a:gd name="T5" fmla="*/ 0 h 2"/>
                  <a:gd name="T6" fmla="*/ 0 w 2"/>
                  <a:gd name="T7" fmla="*/ 28 h 2"/>
                  <a:gd name="T8" fmla="*/ 19 w 2"/>
                  <a:gd name="T9" fmla="*/ 19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2"/>
                  <a:gd name="T17" fmla="*/ 2 w 2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2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1" name="Freeform 257"/>
              <p:cNvSpPr>
                <a:spLocks/>
              </p:cNvSpPr>
              <p:nvPr/>
            </p:nvSpPr>
            <p:spPr bwMode="auto">
              <a:xfrm>
                <a:off x="1211" y="1331"/>
                <a:ext cx="4" cy="4"/>
              </a:xfrm>
              <a:custGeom>
                <a:avLst/>
                <a:gdLst>
                  <a:gd name="T0" fmla="*/ 1 w 3"/>
                  <a:gd name="T1" fmla="*/ 1 h 3"/>
                  <a:gd name="T2" fmla="*/ 16 w 3"/>
                  <a:gd name="T3" fmla="*/ 21 h 3"/>
                  <a:gd name="T4" fmla="*/ 16 w 3"/>
                  <a:gd name="T5" fmla="*/ 0 h 3"/>
                  <a:gd name="T6" fmla="*/ 21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3"/>
                  <a:gd name="T14" fmla="*/ 3 w 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0" y="1"/>
                      <a:pt x="1" y="3"/>
                      <a:pt x="3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2" name="Freeform 258"/>
              <p:cNvSpPr>
                <a:spLocks/>
              </p:cNvSpPr>
              <p:nvPr/>
            </p:nvSpPr>
            <p:spPr bwMode="auto">
              <a:xfrm>
                <a:off x="1238" y="1487"/>
                <a:ext cx="5" cy="5"/>
              </a:xfrm>
              <a:custGeom>
                <a:avLst/>
                <a:gdLst>
                  <a:gd name="T0" fmla="*/ 11 w 4"/>
                  <a:gd name="T1" fmla="*/ 11 h 4"/>
                  <a:gd name="T2" fmla="*/ 11 w 4"/>
                  <a:gd name="T3" fmla="*/ 0 h 4"/>
                  <a:gd name="T4" fmla="*/ 0 w 4"/>
                  <a:gd name="T5" fmla="*/ 1 h 4"/>
                  <a:gd name="T6" fmla="*/ 11 w 4"/>
                  <a:gd name="T7" fmla="*/ 1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4"/>
                  <a:gd name="T14" fmla="*/ 4 w 4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4">
                    <a:moveTo>
                      <a:pt x="2" y="2"/>
                    </a:moveTo>
                    <a:cubicBezTo>
                      <a:pt x="1" y="1"/>
                      <a:pt x="1" y="1"/>
                      <a:pt x="2" y="0"/>
                    </a:cubicBezTo>
                    <a:cubicBezTo>
                      <a:pt x="4" y="1"/>
                      <a:pt x="1" y="4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3" name="Freeform 259"/>
              <p:cNvSpPr>
                <a:spLocks/>
              </p:cNvSpPr>
              <p:nvPr/>
            </p:nvSpPr>
            <p:spPr bwMode="auto">
              <a:xfrm>
                <a:off x="1250" y="1495"/>
                <a:ext cx="4" cy="4"/>
              </a:xfrm>
              <a:custGeom>
                <a:avLst/>
                <a:gdLst>
                  <a:gd name="T0" fmla="*/ 16 w 3"/>
                  <a:gd name="T1" fmla="*/ 1 h 3"/>
                  <a:gd name="T2" fmla="*/ 1 w 3"/>
                  <a:gd name="T3" fmla="*/ 21 h 3"/>
                  <a:gd name="T4" fmla="*/ 1 w 3"/>
                  <a:gd name="T5" fmla="*/ 0 h 3"/>
                  <a:gd name="T6" fmla="*/ 21 w 3"/>
                  <a:gd name="T7" fmla="*/ 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3"/>
                  <a:gd name="T14" fmla="*/ 3 w 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3">
                    <a:moveTo>
                      <a:pt x="2" y="1"/>
                    </a:moveTo>
                    <a:cubicBezTo>
                      <a:pt x="1" y="1"/>
                      <a:pt x="0" y="2"/>
                      <a:pt x="1" y="3"/>
                    </a:cubicBezTo>
                    <a:cubicBezTo>
                      <a:pt x="3" y="2"/>
                      <a:pt x="3" y="0"/>
                      <a:pt x="1" y="0"/>
                    </a:cubicBezTo>
                    <a:cubicBezTo>
                      <a:pt x="1" y="2"/>
                      <a:pt x="2" y="3"/>
                      <a:pt x="3" y="1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4" name="Freeform 260"/>
              <p:cNvSpPr>
                <a:spLocks/>
              </p:cNvSpPr>
              <p:nvPr/>
            </p:nvSpPr>
            <p:spPr bwMode="auto">
              <a:xfrm>
                <a:off x="1242" y="1509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1 w 3"/>
                  <a:gd name="T3" fmla="*/ 2 h 2"/>
                  <a:gd name="T4" fmla="*/ 1 w 3"/>
                  <a:gd name="T5" fmla="*/ 0 h 2"/>
                  <a:gd name="T6" fmla="*/ 0 w 3"/>
                  <a:gd name="T7" fmla="*/ 1 h 2"/>
                  <a:gd name="T8" fmla="*/ 1 w 3"/>
                  <a:gd name="T9" fmla="*/ 0 h 2"/>
                  <a:gd name="T10" fmla="*/ 1 w 3"/>
                  <a:gd name="T11" fmla="*/ 2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2"/>
                  <a:gd name="T20" fmla="*/ 3 w 3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2">
                    <a:moveTo>
                      <a:pt x="1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2" y="2"/>
                      <a:pt x="3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5" name="Freeform 261"/>
              <p:cNvSpPr>
                <a:spLocks/>
              </p:cNvSpPr>
              <p:nvPr/>
            </p:nvSpPr>
            <p:spPr bwMode="auto">
              <a:xfrm>
                <a:off x="1238" y="1474"/>
                <a:ext cx="2" cy="3"/>
              </a:xfrm>
              <a:custGeom>
                <a:avLst/>
                <a:gdLst>
                  <a:gd name="T0" fmla="*/ 2 w 2"/>
                  <a:gd name="T1" fmla="*/ 19 h 2"/>
                  <a:gd name="T2" fmla="*/ 0 w 2"/>
                  <a:gd name="T3" fmla="*/ 19 h 2"/>
                  <a:gd name="T4" fmla="*/ 1 w 2"/>
                  <a:gd name="T5" fmla="*/ 28 h 2"/>
                  <a:gd name="T6" fmla="*/ 1 w 2"/>
                  <a:gd name="T7" fmla="*/ 0 h 2"/>
                  <a:gd name="T8" fmla="*/ 2 w 2"/>
                  <a:gd name="T9" fmla="*/ 28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2"/>
                  <a:gd name="T17" fmla="*/ 2 w 2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2" y="1"/>
                      <a:pt x="1" y="0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6" name="Freeform 262"/>
              <p:cNvSpPr>
                <a:spLocks/>
              </p:cNvSpPr>
              <p:nvPr/>
            </p:nvSpPr>
            <p:spPr bwMode="auto">
              <a:xfrm>
                <a:off x="1409" y="1511"/>
                <a:ext cx="1" cy="2"/>
              </a:xfrm>
              <a:custGeom>
                <a:avLst/>
                <a:gdLst>
                  <a:gd name="T0" fmla="*/ 0 w 1"/>
                  <a:gd name="T1" fmla="*/ 128 h 1"/>
                  <a:gd name="T2" fmla="*/ 0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noFill/>
              <a:ln w="4763" cap="rnd">
                <a:solidFill>
                  <a:srgbClr val="74602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7" name="Freeform 263"/>
              <p:cNvSpPr>
                <a:spLocks/>
              </p:cNvSpPr>
              <p:nvPr/>
            </p:nvSpPr>
            <p:spPr bwMode="auto">
              <a:xfrm>
                <a:off x="1265" y="1398"/>
                <a:ext cx="238" cy="80"/>
              </a:xfrm>
              <a:custGeom>
                <a:avLst/>
                <a:gdLst>
                  <a:gd name="T0" fmla="*/ 0 w 186"/>
                  <a:gd name="T1" fmla="*/ 316 h 63"/>
                  <a:gd name="T2" fmla="*/ 1047 w 186"/>
                  <a:gd name="T3" fmla="*/ 0 h 63"/>
                  <a:gd name="T4" fmla="*/ 0 60000 65536"/>
                  <a:gd name="T5" fmla="*/ 0 60000 65536"/>
                  <a:gd name="T6" fmla="*/ 0 w 186"/>
                  <a:gd name="T7" fmla="*/ 0 h 63"/>
                  <a:gd name="T8" fmla="*/ 186 w 186"/>
                  <a:gd name="T9" fmla="*/ 63 h 6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63">
                    <a:moveTo>
                      <a:pt x="0" y="59"/>
                    </a:moveTo>
                    <a:cubicBezTo>
                      <a:pt x="40" y="60"/>
                      <a:pt x="148" y="63"/>
                      <a:pt x="186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8" name="Freeform 264"/>
              <p:cNvSpPr>
                <a:spLocks/>
              </p:cNvSpPr>
              <p:nvPr/>
            </p:nvSpPr>
            <p:spPr bwMode="auto">
              <a:xfrm>
                <a:off x="1305" y="1363"/>
                <a:ext cx="172" cy="105"/>
              </a:xfrm>
              <a:custGeom>
                <a:avLst/>
                <a:gdLst>
                  <a:gd name="T0" fmla="*/ 0 w 134"/>
                  <a:gd name="T1" fmla="*/ 462 h 82"/>
                  <a:gd name="T2" fmla="*/ 773 w 134"/>
                  <a:gd name="T3" fmla="*/ 0 h 82"/>
                  <a:gd name="T4" fmla="*/ 0 60000 65536"/>
                  <a:gd name="T5" fmla="*/ 0 60000 65536"/>
                  <a:gd name="T6" fmla="*/ 0 w 134"/>
                  <a:gd name="T7" fmla="*/ 0 h 82"/>
                  <a:gd name="T8" fmla="*/ 134 w 134"/>
                  <a:gd name="T9" fmla="*/ 82 h 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4" h="82">
                    <a:moveTo>
                      <a:pt x="0" y="82"/>
                    </a:moveTo>
                    <a:cubicBezTo>
                      <a:pt x="45" y="75"/>
                      <a:pt x="117" y="50"/>
                      <a:pt x="134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39" name="Freeform 265"/>
              <p:cNvSpPr>
                <a:spLocks/>
              </p:cNvSpPr>
              <p:nvPr/>
            </p:nvSpPr>
            <p:spPr bwMode="auto">
              <a:xfrm>
                <a:off x="1345" y="1344"/>
                <a:ext cx="90" cy="109"/>
              </a:xfrm>
              <a:custGeom>
                <a:avLst/>
                <a:gdLst>
                  <a:gd name="T0" fmla="*/ 0 w 70"/>
                  <a:gd name="T1" fmla="*/ 487 h 85"/>
                  <a:gd name="T2" fmla="*/ 409 w 70"/>
                  <a:gd name="T3" fmla="*/ 0 h 85"/>
                  <a:gd name="T4" fmla="*/ 0 60000 65536"/>
                  <a:gd name="T5" fmla="*/ 0 60000 65536"/>
                  <a:gd name="T6" fmla="*/ 0 w 70"/>
                  <a:gd name="T7" fmla="*/ 0 h 85"/>
                  <a:gd name="T8" fmla="*/ 70 w 70"/>
                  <a:gd name="T9" fmla="*/ 85 h 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0" h="85">
                    <a:moveTo>
                      <a:pt x="0" y="85"/>
                    </a:moveTo>
                    <a:cubicBezTo>
                      <a:pt x="35" y="70"/>
                      <a:pt x="69" y="40"/>
                      <a:pt x="70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0" name="Freeform 266"/>
              <p:cNvSpPr>
                <a:spLocks/>
              </p:cNvSpPr>
              <p:nvPr/>
            </p:nvSpPr>
            <p:spPr bwMode="auto">
              <a:xfrm>
                <a:off x="1239" y="1398"/>
                <a:ext cx="77" cy="66"/>
              </a:xfrm>
              <a:custGeom>
                <a:avLst/>
                <a:gdLst>
                  <a:gd name="T0" fmla="*/ 187 w 60"/>
                  <a:gd name="T1" fmla="*/ 279 h 52"/>
                  <a:gd name="T2" fmla="*/ 0 w 60"/>
                  <a:gd name="T3" fmla="*/ 0 h 52"/>
                  <a:gd name="T4" fmla="*/ 0 60000 65536"/>
                  <a:gd name="T5" fmla="*/ 0 60000 65536"/>
                  <a:gd name="T6" fmla="*/ 0 w 60"/>
                  <a:gd name="T7" fmla="*/ 0 h 52"/>
                  <a:gd name="T8" fmla="*/ 60 w 60"/>
                  <a:gd name="T9" fmla="*/ 52 h 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" h="52">
                    <a:moveTo>
                      <a:pt x="33" y="52"/>
                    </a:moveTo>
                    <a:cubicBezTo>
                      <a:pt x="60" y="36"/>
                      <a:pt x="0" y="15"/>
                      <a:pt x="0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1" name="Freeform 267"/>
              <p:cNvSpPr>
                <a:spLocks/>
              </p:cNvSpPr>
              <p:nvPr/>
            </p:nvSpPr>
            <p:spPr bwMode="auto">
              <a:xfrm>
                <a:off x="1281" y="1359"/>
                <a:ext cx="39" cy="105"/>
              </a:xfrm>
              <a:custGeom>
                <a:avLst/>
                <a:gdLst>
                  <a:gd name="T0" fmla="*/ 21 w 30"/>
                  <a:gd name="T1" fmla="*/ 462 h 82"/>
                  <a:gd name="T2" fmla="*/ 0 w 30"/>
                  <a:gd name="T3" fmla="*/ 0 h 82"/>
                  <a:gd name="T4" fmla="*/ 0 60000 65536"/>
                  <a:gd name="T5" fmla="*/ 0 60000 65536"/>
                  <a:gd name="T6" fmla="*/ 0 w 30"/>
                  <a:gd name="T7" fmla="*/ 0 h 82"/>
                  <a:gd name="T8" fmla="*/ 30 w 30"/>
                  <a:gd name="T9" fmla="*/ 82 h 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82">
                    <a:moveTo>
                      <a:pt x="3" y="82"/>
                    </a:moveTo>
                    <a:cubicBezTo>
                      <a:pt x="30" y="71"/>
                      <a:pt x="5" y="29"/>
                      <a:pt x="0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2" name="Freeform 268"/>
              <p:cNvSpPr>
                <a:spLocks/>
              </p:cNvSpPr>
              <p:nvPr/>
            </p:nvSpPr>
            <p:spPr bwMode="auto">
              <a:xfrm>
                <a:off x="1289" y="1344"/>
                <a:ext cx="75" cy="120"/>
              </a:xfrm>
              <a:custGeom>
                <a:avLst/>
                <a:gdLst>
                  <a:gd name="T0" fmla="*/ 0 w 59"/>
                  <a:gd name="T1" fmla="*/ 518 h 94"/>
                  <a:gd name="T2" fmla="*/ 183 w 59"/>
                  <a:gd name="T3" fmla="*/ 0 h 94"/>
                  <a:gd name="T4" fmla="*/ 0 60000 65536"/>
                  <a:gd name="T5" fmla="*/ 0 60000 65536"/>
                  <a:gd name="T6" fmla="*/ 0 w 59"/>
                  <a:gd name="T7" fmla="*/ 0 h 94"/>
                  <a:gd name="T8" fmla="*/ 59 w 59"/>
                  <a:gd name="T9" fmla="*/ 94 h 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9" h="94">
                    <a:moveTo>
                      <a:pt x="0" y="94"/>
                    </a:moveTo>
                    <a:cubicBezTo>
                      <a:pt x="27" y="88"/>
                      <a:pt x="59" y="46"/>
                      <a:pt x="34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3" name="Freeform 269"/>
              <p:cNvSpPr>
                <a:spLocks/>
              </p:cNvSpPr>
              <p:nvPr/>
            </p:nvSpPr>
            <p:spPr bwMode="auto">
              <a:xfrm>
                <a:off x="1322" y="1341"/>
                <a:ext cx="78" cy="115"/>
              </a:xfrm>
              <a:custGeom>
                <a:avLst/>
                <a:gdLst>
                  <a:gd name="T0" fmla="*/ 0 w 61"/>
                  <a:gd name="T1" fmla="*/ 501 h 90"/>
                  <a:gd name="T2" fmla="*/ 277 w 61"/>
                  <a:gd name="T3" fmla="*/ 0 h 90"/>
                  <a:gd name="T4" fmla="*/ 0 60000 65536"/>
                  <a:gd name="T5" fmla="*/ 0 60000 65536"/>
                  <a:gd name="T6" fmla="*/ 0 w 61"/>
                  <a:gd name="T7" fmla="*/ 0 h 90"/>
                  <a:gd name="T8" fmla="*/ 61 w 61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" h="90">
                    <a:moveTo>
                      <a:pt x="0" y="90"/>
                    </a:moveTo>
                    <a:cubicBezTo>
                      <a:pt x="28" y="77"/>
                      <a:pt x="61" y="45"/>
                      <a:pt x="49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4" name="Freeform 270"/>
              <p:cNvSpPr>
                <a:spLocks/>
              </p:cNvSpPr>
              <p:nvPr/>
            </p:nvSpPr>
            <p:spPr bwMode="auto">
              <a:xfrm>
                <a:off x="1268" y="1482"/>
                <a:ext cx="136" cy="18"/>
              </a:xfrm>
              <a:custGeom>
                <a:avLst/>
                <a:gdLst>
                  <a:gd name="T0" fmla="*/ 0 w 106"/>
                  <a:gd name="T1" fmla="*/ 22 h 14"/>
                  <a:gd name="T2" fmla="*/ 604 w 106"/>
                  <a:gd name="T3" fmla="*/ 82 h 14"/>
                  <a:gd name="T4" fmla="*/ 0 60000 65536"/>
                  <a:gd name="T5" fmla="*/ 0 60000 65536"/>
                  <a:gd name="T6" fmla="*/ 0 w 106"/>
                  <a:gd name="T7" fmla="*/ 0 h 14"/>
                  <a:gd name="T8" fmla="*/ 106 w 106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6" h="14">
                    <a:moveTo>
                      <a:pt x="0" y="4"/>
                    </a:moveTo>
                    <a:cubicBezTo>
                      <a:pt x="26" y="0"/>
                      <a:pt x="93" y="9"/>
                      <a:pt x="106" y="14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5" name="Freeform 271"/>
              <p:cNvSpPr>
                <a:spLocks/>
              </p:cNvSpPr>
              <p:nvPr/>
            </p:nvSpPr>
            <p:spPr bwMode="auto">
              <a:xfrm>
                <a:off x="1267" y="1491"/>
                <a:ext cx="136" cy="14"/>
              </a:xfrm>
              <a:custGeom>
                <a:avLst/>
                <a:gdLst>
                  <a:gd name="T0" fmla="*/ 0 w 106"/>
                  <a:gd name="T1" fmla="*/ 17 h 11"/>
                  <a:gd name="T2" fmla="*/ 604 w 106"/>
                  <a:gd name="T3" fmla="*/ 60 h 11"/>
                  <a:gd name="T4" fmla="*/ 0 60000 65536"/>
                  <a:gd name="T5" fmla="*/ 0 60000 65536"/>
                  <a:gd name="T6" fmla="*/ 0 w 106"/>
                  <a:gd name="T7" fmla="*/ 0 h 11"/>
                  <a:gd name="T8" fmla="*/ 106 w 106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6" h="11">
                    <a:moveTo>
                      <a:pt x="0" y="3"/>
                    </a:moveTo>
                    <a:cubicBezTo>
                      <a:pt x="24" y="0"/>
                      <a:pt x="90" y="6"/>
                      <a:pt x="106" y="11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6" name="Freeform 272"/>
              <p:cNvSpPr>
                <a:spLocks/>
              </p:cNvSpPr>
              <p:nvPr/>
            </p:nvSpPr>
            <p:spPr bwMode="auto">
              <a:xfrm>
                <a:off x="1268" y="1500"/>
                <a:ext cx="132" cy="10"/>
              </a:xfrm>
              <a:custGeom>
                <a:avLst/>
                <a:gdLst>
                  <a:gd name="T0" fmla="*/ 0 w 103"/>
                  <a:gd name="T1" fmla="*/ 14 h 8"/>
                  <a:gd name="T2" fmla="*/ 584 w 103"/>
                  <a:gd name="T3" fmla="*/ 37 h 8"/>
                  <a:gd name="T4" fmla="*/ 0 60000 65536"/>
                  <a:gd name="T5" fmla="*/ 0 60000 65536"/>
                  <a:gd name="T6" fmla="*/ 0 w 103"/>
                  <a:gd name="T7" fmla="*/ 0 h 8"/>
                  <a:gd name="T8" fmla="*/ 103 w 103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" h="8">
                    <a:moveTo>
                      <a:pt x="0" y="3"/>
                    </a:moveTo>
                    <a:cubicBezTo>
                      <a:pt x="22" y="0"/>
                      <a:pt x="85" y="2"/>
                      <a:pt x="103" y="8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7" name="Freeform 273"/>
              <p:cNvSpPr>
                <a:spLocks/>
              </p:cNvSpPr>
              <p:nvPr/>
            </p:nvSpPr>
            <p:spPr bwMode="auto">
              <a:xfrm>
                <a:off x="1270" y="1508"/>
                <a:ext cx="129" cy="6"/>
              </a:xfrm>
              <a:custGeom>
                <a:avLst/>
                <a:gdLst>
                  <a:gd name="T0" fmla="*/ 0 w 101"/>
                  <a:gd name="T1" fmla="*/ 12 h 5"/>
                  <a:gd name="T2" fmla="*/ 561 w 101"/>
                  <a:gd name="T3" fmla="*/ 17 h 5"/>
                  <a:gd name="T4" fmla="*/ 0 60000 65536"/>
                  <a:gd name="T5" fmla="*/ 0 60000 65536"/>
                  <a:gd name="T6" fmla="*/ 0 w 101"/>
                  <a:gd name="T7" fmla="*/ 0 h 5"/>
                  <a:gd name="T8" fmla="*/ 101 w 10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5">
                    <a:moveTo>
                      <a:pt x="0" y="3"/>
                    </a:moveTo>
                    <a:cubicBezTo>
                      <a:pt x="20" y="1"/>
                      <a:pt x="81" y="0"/>
                      <a:pt x="101" y="5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8" name="Freeform 274"/>
              <p:cNvSpPr>
                <a:spLocks/>
              </p:cNvSpPr>
              <p:nvPr/>
            </p:nvSpPr>
            <p:spPr bwMode="auto">
              <a:xfrm>
                <a:off x="1326" y="1454"/>
                <a:ext cx="177" cy="31"/>
              </a:xfrm>
              <a:custGeom>
                <a:avLst/>
                <a:gdLst>
                  <a:gd name="T0" fmla="*/ 0 w 138"/>
                  <a:gd name="T1" fmla="*/ 125 h 24"/>
                  <a:gd name="T2" fmla="*/ 786 w 138"/>
                  <a:gd name="T3" fmla="*/ 0 h 24"/>
                  <a:gd name="T4" fmla="*/ 0 60000 65536"/>
                  <a:gd name="T5" fmla="*/ 0 60000 65536"/>
                  <a:gd name="T6" fmla="*/ 0 w 138"/>
                  <a:gd name="T7" fmla="*/ 0 h 24"/>
                  <a:gd name="T8" fmla="*/ 138 w 138"/>
                  <a:gd name="T9" fmla="*/ 24 h 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8" h="24">
                    <a:moveTo>
                      <a:pt x="0" y="21"/>
                    </a:moveTo>
                    <a:cubicBezTo>
                      <a:pt x="28" y="24"/>
                      <a:pt x="108" y="21"/>
                      <a:pt x="138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49" name="Freeform 275"/>
              <p:cNvSpPr>
                <a:spLocks/>
              </p:cNvSpPr>
              <p:nvPr/>
            </p:nvSpPr>
            <p:spPr bwMode="auto">
              <a:xfrm>
                <a:off x="1254" y="1370"/>
                <a:ext cx="23" cy="47"/>
              </a:xfrm>
              <a:custGeom>
                <a:avLst/>
                <a:gdLst>
                  <a:gd name="T0" fmla="*/ 0 w 18"/>
                  <a:gd name="T1" fmla="*/ 0 h 37"/>
                  <a:gd name="T2" fmla="*/ 98 w 18"/>
                  <a:gd name="T3" fmla="*/ 198 h 37"/>
                  <a:gd name="T4" fmla="*/ 0 60000 65536"/>
                  <a:gd name="T5" fmla="*/ 0 60000 65536"/>
                  <a:gd name="T6" fmla="*/ 0 w 18"/>
                  <a:gd name="T7" fmla="*/ 0 h 37"/>
                  <a:gd name="T8" fmla="*/ 18 w 18"/>
                  <a:gd name="T9" fmla="*/ 37 h 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" h="37">
                    <a:moveTo>
                      <a:pt x="0" y="0"/>
                    </a:moveTo>
                    <a:cubicBezTo>
                      <a:pt x="0" y="12"/>
                      <a:pt x="8" y="27"/>
                      <a:pt x="18" y="37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0" name="Freeform 276"/>
              <p:cNvSpPr>
                <a:spLocks/>
              </p:cNvSpPr>
              <p:nvPr/>
            </p:nvSpPr>
            <p:spPr bwMode="auto">
              <a:xfrm>
                <a:off x="1311" y="1349"/>
                <a:ext cx="12" cy="76"/>
              </a:xfrm>
              <a:custGeom>
                <a:avLst/>
                <a:gdLst>
                  <a:gd name="T0" fmla="*/ 0 w 10"/>
                  <a:gd name="T1" fmla="*/ 0 h 59"/>
                  <a:gd name="T2" fmla="*/ 17 w 10"/>
                  <a:gd name="T3" fmla="*/ 347 h 59"/>
                  <a:gd name="T4" fmla="*/ 0 60000 65536"/>
                  <a:gd name="T5" fmla="*/ 0 60000 65536"/>
                  <a:gd name="T6" fmla="*/ 0 w 10"/>
                  <a:gd name="T7" fmla="*/ 0 h 59"/>
                  <a:gd name="T8" fmla="*/ 10 w 10"/>
                  <a:gd name="T9" fmla="*/ 59 h 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" h="59">
                    <a:moveTo>
                      <a:pt x="0" y="0"/>
                    </a:moveTo>
                    <a:cubicBezTo>
                      <a:pt x="5" y="8"/>
                      <a:pt x="10" y="41"/>
                      <a:pt x="5" y="59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1" name="Freeform 277"/>
              <p:cNvSpPr>
                <a:spLocks/>
              </p:cNvSpPr>
              <p:nvPr/>
            </p:nvSpPr>
            <p:spPr bwMode="auto">
              <a:xfrm>
                <a:off x="1353" y="1343"/>
                <a:ext cx="16" cy="74"/>
              </a:xfrm>
              <a:custGeom>
                <a:avLst/>
                <a:gdLst>
                  <a:gd name="T0" fmla="*/ 14 w 13"/>
                  <a:gd name="T1" fmla="*/ 0 h 58"/>
                  <a:gd name="T2" fmla="*/ 0 w 13"/>
                  <a:gd name="T3" fmla="*/ 318 h 58"/>
                  <a:gd name="T4" fmla="*/ 0 60000 65536"/>
                  <a:gd name="T5" fmla="*/ 0 60000 65536"/>
                  <a:gd name="T6" fmla="*/ 0 w 13"/>
                  <a:gd name="T7" fmla="*/ 0 h 58"/>
                  <a:gd name="T8" fmla="*/ 13 w 13"/>
                  <a:gd name="T9" fmla="*/ 58 h 5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" h="58">
                    <a:moveTo>
                      <a:pt x="3" y="0"/>
                    </a:moveTo>
                    <a:cubicBezTo>
                      <a:pt x="9" y="10"/>
                      <a:pt x="13" y="35"/>
                      <a:pt x="0" y="58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2" name="Freeform 278"/>
              <p:cNvSpPr>
                <a:spLocks/>
              </p:cNvSpPr>
              <p:nvPr/>
            </p:nvSpPr>
            <p:spPr bwMode="auto">
              <a:xfrm>
                <a:off x="1391" y="1338"/>
                <a:ext cx="19" cy="70"/>
              </a:xfrm>
              <a:custGeom>
                <a:avLst/>
                <a:gdLst>
                  <a:gd name="T0" fmla="*/ 61 w 15"/>
                  <a:gd name="T1" fmla="*/ 0 h 55"/>
                  <a:gd name="T2" fmla="*/ 0 w 15"/>
                  <a:gd name="T3" fmla="*/ 297 h 55"/>
                  <a:gd name="T4" fmla="*/ 0 60000 65536"/>
                  <a:gd name="T5" fmla="*/ 0 60000 65536"/>
                  <a:gd name="T6" fmla="*/ 0 w 15"/>
                  <a:gd name="T7" fmla="*/ 0 h 55"/>
                  <a:gd name="T8" fmla="*/ 15 w 15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" h="55">
                    <a:moveTo>
                      <a:pt x="12" y="0"/>
                    </a:moveTo>
                    <a:cubicBezTo>
                      <a:pt x="15" y="12"/>
                      <a:pt x="9" y="42"/>
                      <a:pt x="0" y="55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3" name="Freeform 279"/>
              <p:cNvSpPr>
                <a:spLocks/>
              </p:cNvSpPr>
              <p:nvPr/>
            </p:nvSpPr>
            <p:spPr bwMode="auto">
              <a:xfrm>
                <a:off x="1419" y="1355"/>
                <a:ext cx="39" cy="58"/>
              </a:xfrm>
              <a:custGeom>
                <a:avLst/>
                <a:gdLst>
                  <a:gd name="T0" fmla="*/ 190 w 30"/>
                  <a:gd name="T1" fmla="*/ 0 h 45"/>
                  <a:gd name="T2" fmla="*/ 0 w 30"/>
                  <a:gd name="T3" fmla="*/ 268 h 45"/>
                  <a:gd name="T4" fmla="*/ 0 60000 65536"/>
                  <a:gd name="T5" fmla="*/ 0 60000 65536"/>
                  <a:gd name="T6" fmla="*/ 0 w 30"/>
                  <a:gd name="T7" fmla="*/ 0 h 45"/>
                  <a:gd name="T8" fmla="*/ 30 w 30"/>
                  <a:gd name="T9" fmla="*/ 45 h 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45">
                    <a:moveTo>
                      <a:pt x="30" y="0"/>
                    </a:moveTo>
                    <a:cubicBezTo>
                      <a:pt x="29" y="11"/>
                      <a:pt x="12" y="37"/>
                      <a:pt x="0" y="45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4" name="Freeform 280"/>
              <p:cNvSpPr>
                <a:spLocks/>
              </p:cNvSpPr>
              <p:nvPr/>
            </p:nvSpPr>
            <p:spPr bwMode="auto">
              <a:xfrm>
                <a:off x="1439" y="1385"/>
                <a:ext cx="53" cy="50"/>
              </a:xfrm>
              <a:custGeom>
                <a:avLst/>
                <a:gdLst>
                  <a:gd name="T0" fmla="*/ 215 w 42"/>
                  <a:gd name="T1" fmla="*/ 0 h 39"/>
                  <a:gd name="T2" fmla="*/ 0 w 42"/>
                  <a:gd name="T3" fmla="*/ 222 h 39"/>
                  <a:gd name="T4" fmla="*/ 0 60000 65536"/>
                  <a:gd name="T5" fmla="*/ 0 60000 65536"/>
                  <a:gd name="T6" fmla="*/ 0 w 42"/>
                  <a:gd name="T7" fmla="*/ 0 h 39"/>
                  <a:gd name="T8" fmla="*/ 42 w 42"/>
                  <a:gd name="T9" fmla="*/ 39 h 3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" h="39">
                    <a:moveTo>
                      <a:pt x="42" y="0"/>
                    </a:moveTo>
                    <a:cubicBezTo>
                      <a:pt x="35" y="12"/>
                      <a:pt x="12" y="34"/>
                      <a:pt x="0" y="39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5" name="Freeform 281"/>
              <p:cNvSpPr>
                <a:spLocks/>
              </p:cNvSpPr>
              <p:nvPr/>
            </p:nvSpPr>
            <p:spPr bwMode="auto">
              <a:xfrm>
                <a:off x="1455" y="1432"/>
                <a:ext cx="48" cy="24"/>
              </a:xfrm>
              <a:custGeom>
                <a:avLst/>
                <a:gdLst>
                  <a:gd name="T0" fmla="*/ 0 w 37"/>
                  <a:gd name="T1" fmla="*/ 97 h 19"/>
                  <a:gd name="T2" fmla="*/ 227 w 37"/>
                  <a:gd name="T3" fmla="*/ 0 h 19"/>
                  <a:gd name="T4" fmla="*/ 0 60000 65536"/>
                  <a:gd name="T5" fmla="*/ 0 60000 65536"/>
                  <a:gd name="T6" fmla="*/ 0 w 37"/>
                  <a:gd name="T7" fmla="*/ 0 h 19"/>
                  <a:gd name="T8" fmla="*/ 37 w 37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" h="19">
                    <a:moveTo>
                      <a:pt x="0" y="19"/>
                    </a:moveTo>
                    <a:cubicBezTo>
                      <a:pt x="12" y="18"/>
                      <a:pt x="32" y="5"/>
                      <a:pt x="37" y="0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6" name="Freeform 282"/>
              <p:cNvSpPr>
                <a:spLocks/>
              </p:cNvSpPr>
              <p:nvPr/>
            </p:nvSpPr>
            <p:spPr bwMode="auto">
              <a:xfrm>
                <a:off x="1418" y="1487"/>
                <a:ext cx="35" cy="4"/>
              </a:xfrm>
              <a:custGeom>
                <a:avLst/>
                <a:gdLst>
                  <a:gd name="T0" fmla="*/ 0 w 27"/>
                  <a:gd name="T1" fmla="*/ 16 h 3"/>
                  <a:gd name="T2" fmla="*/ 163 w 27"/>
                  <a:gd name="T3" fmla="*/ 21 h 3"/>
                  <a:gd name="T4" fmla="*/ 0 60000 65536"/>
                  <a:gd name="T5" fmla="*/ 0 60000 65536"/>
                  <a:gd name="T6" fmla="*/ 0 w 27"/>
                  <a:gd name="T7" fmla="*/ 0 h 3"/>
                  <a:gd name="T8" fmla="*/ 27 w 2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" h="3">
                    <a:moveTo>
                      <a:pt x="0" y="2"/>
                    </a:moveTo>
                    <a:cubicBezTo>
                      <a:pt x="14" y="0"/>
                      <a:pt x="22" y="1"/>
                      <a:pt x="27" y="3"/>
                    </a:cubicBezTo>
                  </a:path>
                </a:pathLst>
              </a:cu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7" name="Freeform 283"/>
              <p:cNvSpPr>
                <a:spLocks/>
              </p:cNvSpPr>
              <p:nvPr/>
            </p:nvSpPr>
            <p:spPr bwMode="auto">
              <a:xfrm>
                <a:off x="1455" y="1448"/>
                <a:ext cx="19" cy="12"/>
              </a:xfrm>
              <a:custGeom>
                <a:avLst/>
                <a:gdLst>
                  <a:gd name="T0" fmla="*/ 13 w 15"/>
                  <a:gd name="T1" fmla="*/ 35 h 10"/>
                  <a:gd name="T2" fmla="*/ 16 w 15"/>
                  <a:gd name="T3" fmla="*/ 2 h 10"/>
                  <a:gd name="T4" fmla="*/ 32 w 15"/>
                  <a:gd name="T5" fmla="*/ 34 h 10"/>
                  <a:gd name="T6" fmla="*/ 47 w 15"/>
                  <a:gd name="T7" fmla="*/ 0 h 10"/>
                  <a:gd name="T8" fmla="*/ 77 w 15"/>
                  <a:gd name="T9" fmla="*/ 24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10"/>
                  <a:gd name="T17" fmla="*/ 15 w 15"/>
                  <a:gd name="T18" fmla="*/ 10 h 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10">
                    <a:moveTo>
                      <a:pt x="2" y="10"/>
                    </a:moveTo>
                    <a:cubicBezTo>
                      <a:pt x="0" y="8"/>
                      <a:pt x="0" y="4"/>
                      <a:pt x="3" y="2"/>
                    </a:cubicBezTo>
                    <a:cubicBezTo>
                      <a:pt x="7" y="1"/>
                      <a:pt x="6" y="7"/>
                      <a:pt x="6" y="9"/>
                    </a:cubicBezTo>
                    <a:cubicBezTo>
                      <a:pt x="11" y="8"/>
                      <a:pt x="9" y="3"/>
                      <a:pt x="9" y="0"/>
                    </a:cubicBezTo>
                    <a:cubicBezTo>
                      <a:pt x="12" y="0"/>
                      <a:pt x="15" y="4"/>
                      <a:pt x="15" y="7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8" name="Freeform 284"/>
              <p:cNvSpPr>
                <a:spLocks/>
              </p:cNvSpPr>
              <p:nvPr/>
            </p:nvSpPr>
            <p:spPr bwMode="auto">
              <a:xfrm>
                <a:off x="1490" y="1430"/>
                <a:ext cx="14" cy="14"/>
              </a:xfrm>
              <a:custGeom>
                <a:avLst/>
                <a:gdLst>
                  <a:gd name="T0" fmla="*/ 60 w 11"/>
                  <a:gd name="T1" fmla="*/ 36 h 11"/>
                  <a:gd name="T2" fmla="*/ 28 w 11"/>
                  <a:gd name="T3" fmla="*/ 1 h 11"/>
                  <a:gd name="T4" fmla="*/ 28 w 11"/>
                  <a:gd name="T5" fmla="*/ 60 h 11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11"/>
                  <a:gd name="T11" fmla="*/ 11 w 11"/>
                  <a:gd name="T12" fmla="*/ 11 h 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11">
                    <a:moveTo>
                      <a:pt x="11" y="6"/>
                    </a:moveTo>
                    <a:cubicBezTo>
                      <a:pt x="10" y="4"/>
                      <a:pt x="9" y="0"/>
                      <a:pt x="5" y="1"/>
                    </a:cubicBezTo>
                    <a:cubicBezTo>
                      <a:pt x="0" y="3"/>
                      <a:pt x="4" y="8"/>
                      <a:pt x="5" y="11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59" name="Freeform 285"/>
              <p:cNvSpPr>
                <a:spLocks/>
              </p:cNvSpPr>
              <p:nvPr/>
            </p:nvSpPr>
            <p:spPr bwMode="auto">
              <a:xfrm>
                <a:off x="1485" y="1399"/>
                <a:ext cx="20" cy="22"/>
              </a:xfrm>
              <a:custGeom>
                <a:avLst/>
                <a:gdLst>
                  <a:gd name="T0" fmla="*/ 76 w 16"/>
                  <a:gd name="T1" fmla="*/ 28 h 17"/>
                  <a:gd name="T2" fmla="*/ 46 w 16"/>
                  <a:gd name="T3" fmla="*/ 1 h 17"/>
                  <a:gd name="T4" fmla="*/ 61 w 16"/>
                  <a:gd name="T5" fmla="*/ 61 h 17"/>
                  <a:gd name="T6" fmla="*/ 14 w 16"/>
                  <a:gd name="T7" fmla="*/ 45 h 17"/>
                  <a:gd name="T8" fmla="*/ 37 w 16"/>
                  <a:gd name="T9" fmla="*/ 102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7"/>
                  <a:gd name="T17" fmla="*/ 16 w 1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7">
                    <a:moveTo>
                      <a:pt x="16" y="5"/>
                    </a:moveTo>
                    <a:cubicBezTo>
                      <a:pt x="16" y="2"/>
                      <a:pt x="13" y="0"/>
                      <a:pt x="10" y="1"/>
                    </a:cubicBezTo>
                    <a:cubicBezTo>
                      <a:pt x="9" y="4"/>
                      <a:pt x="16" y="6"/>
                      <a:pt x="13" y="10"/>
                    </a:cubicBezTo>
                    <a:cubicBezTo>
                      <a:pt x="10" y="13"/>
                      <a:pt x="5" y="8"/>
                      <a:pt x="3" y="7"/>
                    </a:cubicBezTo>
                    <a:cubicBezTo>
                      <a:pt x="0" y="11"/>
                      <a:pt x="6" y="14"/>
                      <a:pt x="8" y="17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0" name="Freeform 286"/>
              <p:cNvSpPr>
                <a:spLocks/>
              </p:cNvSpPr>
              <p:nvPr/>
            </p:nvSpPr>
            <p:spPr bwMode="auto">
              <a:xfrm>
                <a:off x="1474" y="1382"/>
                <a:ext cx="21" cy="25"/>
              </a:xfrm>
              <a:custGeom>
                <a:avLst/>
                <a:gdLst>
                  <a:gd name="T0" fmla="*/ 110 w 16"/>
                  <a:gd name="T1" fmla="*/ 0 h 19"/>
                  <a:gd name="T2" fmla="*/ 66 w 16"/>
                  <a:gd name="T3" fmla="*/ 28 h 19"/>
                  <a:gd name="T4" fmla="*/ 110 w 16"/>
                  <a:gd name="T5" fmla="*/ 37 h 19"/>
                  <a:gd name="T6" fmla="*/ 49 w 16"/>
                  <a:gd name="T7" fmla="*/ 49 h 19"/>
                  <a:gd name="T8" fmla="*/ 71 w 16"/>
                  <a:gd name="T9" fmla="*/ 72 h 19"/>
                  <a:gd name="T10" fmla="*/ 54 w 16"/>
                  <a:gd name="T11" fmla="*/ 13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"/>
                  <a:gd name="T19" fmla="*/ 0 h 19"/>
                  <a:gd name="T20" fmla="*/ 16 w 16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" h="19">
                    <a:moveTo>
                      <a:pt x="16" y="0"/>
                    </a:moveTo>
                    <a:cubicBezTo>
                      <a:pt x="14" y="0"/>
                      <a:pt x="11" y="1"/>
                      <a:pt x="10" y="4"/>
                    </a:cubicBezTo>
                    <a:cubicBezTo>
                      <a:pt x="12" y="5"/>
                      <a:pt x="14" y="4"/>
                      <a:pt x="16" y="5"/>
                    </a:cubicBezTo>
                    <a:cubicBezTo>
                      <a:pt x="14" y="8"/>
                      <a:pt x="10" y="6"/>
                      <a:pt x="7" y="7"/>
                    </a:cubicBezTo>
                    <a:cubicBezTo>
                      <a:pt x="8" y="9"/>
                      <a:pt x="9" y="11"/>
                      <a:pt x="11" y="11"/>
                    </a:cubicBezTo>
                    <a:cubicBezTo>
                      <a:pt x="3" y="5"/>
                      <a:pt x="0" y="16"/>
                      <a:pt x="8" y="19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1" name="Freeform 287"/>
              <p:cNvSpPr>
                <a:spLocks/>
              </p:cNvSpPr>
              <p:nvPr/>
            </p:nvSpPr>
            <p:spPr bwMode="auto">
              <a:xfrm>
                <a:off x="1456" y="1353"/>
                <a:ext cx="3" cy="11"/>
              </a:xfrm>
              <a:custGeom>
                <a:avLst/>
                <a:gdLst>
                  <a:gd name="T0" fmla="*/ 28 w 2"/>
                  <a:gd name="T1" fmla="*/ 0 h 9"/>
                  <a:gd name="T2" fmla="*/ 0 w 2"/>
                  <a:gd name="T3" fmla="*/ 35 h 9"/>
                  <a:gd name="T4" fmla="*/ 0 60000 65536"/>
                  <a:gd name="T5" fmla="*/ 0 60000 65536"/>
                  <a:gd name="T6" fmla="*/ 0 w 2"/>
                  <a:gd name="T7" fmla="*/ 0 h 9"/>
                  <a:gd name="T8" fmla="*/ 2 w 2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9">
                    <a:moveTo>
                      <a:pt x="2" y="0"/>
                    </a:moveTo>
                    <a:cubicBezTo>
                      <a:pt x="1" y="3"/>
                      <a:pt x="0" y="6"/>
                      <a:pt x="0" y="9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2" name="Freeform 288"/>
              <p:cNvSpPr>
                <a:spLocks/>
              </p:cNvSpPr>
              <p:nvPr/>
            </p:nvSpPr>
            <p:spPr bwMode="auto">
              <a:xfrm>
                <a:off x="1442" y="1367"/>
                <a:ext cx="16" cy="18"/>
              </a:xfrm>
              <a:custGeom>
                <a:avLst/>
                <a:gdLst>
                  <a:gd name="T0" fmla="*/ 73 w 12"/>
                  <a:gd name="T1" fmla="*/ 17 h 14"/>
                  <a:gd name="T2" fmla="*/ 28 w 12"/>
                  <a:gd name="T3" fmla="*/ 13 h 14"/>
                  <a:gd name="T4" fmla="*/ 49 w 12"/>
                  <a:gd name="T5" fmla="*/ 36 h 14"/>
                  <a:gd name="T6" fmla="*/ 0 w 12"/>
                  <a:gd name="T7" fmla="*/ 51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4"/>
                  <a:gd name="T14" fmla="*/ 12 w 12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4">
                    <a:moveTo>
                      <a:pt x="10" y="3"/>
                    </a:moveTo>
                    <a:cubicBezTo>
                      <a:pt x="9" y="2"/>
                      <a:pt x="6" y="0"/>
                      <a:pt x="4" y="2"/>
                    </a:cubicBezTo>
                    <a:cubicBezTo>
                      <a:pt x="2" y="5"/>
                      <a:pt x="6" y="5"/>
                      <a:pt x="7" y="6"/>
                    </a:cubicBezTo>
                    <a:cubicBezTo>
                      <a:pt x="12" y="14"/>
                      <a:pt x="2" y="14"/>
                      <a:pt x="0" y="9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3" name="Freeform 289"/>
              <p:cNvSpPr>
                <a:spLocks/>
              </p:cNvSpPr>
              <p:nvPr/>
            </p:nvSpPr>
            <p:spPr bwMode="auto">
              <a:xfrm>
                <a:off x="1469" y="1363"/>
                <a:ext cx="12" cy="12"/>
              </a:xfrm>
              <a:custGeom>
                <a:avLst/>
                <a:gdLst>
                  <a:gd name="T0" fmla="*/ 48 w 9"/>
                  <a:gd name="T1" fmla="*/ 21 h 9"/>
                  <a:gd name="T2" fmla="*/ 0 w 9"/>
                  <a:gd name="T3" fmla="*/ 21 h 9"/>
                  <a:gd name="T4" fmla="*/ 65 w 9"/>
                  <a:gd name="T5" fmla="*/ 65 h 9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9"/>
                  <a:gd name="T11" fmla="*/ 9 w 9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9">
                    <a:moveTo>
                      <a:pt x="6" y="3"/>
                    </a:moveTo>
                    <a:cubicBezTo>
                      <a:pt x="5" y="2"/>
                      <a:pt x="1" y="0"/>
                      <a:pt x="0" y="3"/>
                    </a:cubicBezTo>
                    <a:cubicBezTo>
                      <a:pt x="0" y="6"/>
                      <a:pt x="7" y="8"/>
                      <a:pt x="9" y="9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4" name="Freeform 290"/>
              <p:cNvSpPr>
                <a:spLocks/>
              </p:cNvSpPr>
              <p:nvPr/>
            </p:nvSpPr>
            <p:spPr bwMode="auto">
              <a:xfrm>
                <a:off x="1418" y="1391"/>
                <a:ext cx="19" cy="25"/>
              </a:xfrm>
              <a:custGeom>
                <a:avLst/>
                <a:gdLst>
                  <a:gd name="T0" fmla="*/ 0 w 15"/>
                  <a:gd name="T1" fmla="*/ 130 h 19"/>
                  <a:gd name="T2" fmla="*/ 13 w 15"/>
                  <a:gd name="T3" fmla="*/ 95 h 19"/>
                  <a:gd name="T4" fmla="*/ 32 w 15"/>
                  <a:gd name="T5" fmla="*/ 114 h 19"/>
                  <a:gd name="T6" fmla="*/ 25 w 15"/>
                  <a:gd name="T7" fmla="*/ 64 h 19"/>
                  <a:gd name="T8" fmla="*/ 66 w 15"/>
                  <a:gd name="T9" fmla="*/ 72 h 19"/>
                  <a:gd name="T10" fmla="*/ 60 w 1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9"/>
                  <a:gd name="T20" fmla="*/ 15 w 15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9">
                    <a:moveTo>
                      <a:pt x="0" y="19"/>
                    </a:moveTo>
                    <a:cubicBezTo>
                      <a:pt x="2" y="18"/>
                      <a:pt x="2" y="15"/>
                      <a:pt x="2" y="14"/>
                    </a:cubicBezTo>
                    <a:cubicBezTo>
                      <a:pt x="3" y="15"/>
                      <a:pt x="4" y="17"/>
                      <a:pt x="6" y="17"/>
                    </a:cubicBezTo>
                    <a:cubicBezTo>
                      <a:pt x="6" y="14"/>
                      <a:pt x="5" y="12"/>
                      <a:pt x="5" y="9"/>
                    </a:cubicBezTo>
                    <a:cubicBezTo>
                      <a:pt x="7" y="10"/>
                      <a:pt x="10" y="13"/>
                      <a:pt x="13" y="11"/>
                    </a:cubicBezTo>
                    <a:cubicBezTo>
                      <a:pt x="15" y="9"/>
                      <a:pt x="13" y="3"/>
                      <a:pt x="11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5" name="Freeform 291"/>
              <p:cNvSpPr>
                <a:spLocks/>
              </p:cNvSpPr>
              <p:nvPr/>
            </p:nvSpPr>
            <p:spPr bwMode="auto">
              <a:xfrm>
                <a:off x="1436" y="1414"/>
                <a:ext cx="27" cy="23"/>
              </a:xfrm>
              <a:custGeom>
                <a:avLst/>
                <a:gdLst>
                  <a:gd name="T0" fmla="*/ 13 w 21"/>
                  <a:gd name="T1" fmla="*/ 98 h 18"/>
                  <a:gd name="T2" fmla="*/ 13 w 21"/>
                  <a:gd name="T3" fmla="*/ 60 h 18"/>
                  <a:gd name="T4" fmla="*/ 59 w 21"/>
                  <a:gd name="T5" fmla="*/ 36 h 18"/>
                  <a:gd name="T6" fmla="*/ 123 w 21"/>
                  <a:gd name="T7" fmla="*/ 59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18"/>
                  <a:gd name="T14" fmla="*/ 21 w 2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18">
                    <a:moveTo>
                      <a:pt x="2" y="18"/>
                    </a:moveTo>
                    <a:cubicBezTo>
                      <a:pt x="1" y="16"/>
                      <a:pt x="0" y="13"/>
                      <a:pt x="2" y="11"/>
                    </a:cubicBezTo>
                    <a:cubicBezTo>
                      <a:pt x="9" y="14"/>
                      <a:pt x="17" y="18"/>
                      <a:pt x="10" y="6"/>
                    </a:cubicBezTo>
                    <a:cubicBezTo>
                      <a:pt x="14" y="0"/>
                      <a:pt x="18" y="8"/>
                      <a:pt x="21" y="1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6" name="Freeform 292"/>
              <p:cNvSpPr>
                <a:spLocks/>
              </p:cNvSpPr>
              <p:nvPr/>
            </p:nvSpPr>
            <p:spPr bwMode="auto">
              <a:xfrm>
                <a:off x="1428" y="1343"/>
                <a:ext cx="14" cy="10"/>
              </a:xfrm>
              <a:custGeom>
                <a:avLst/>
                <a:gdLst>
                  <a:gd name="T0" fmla="*/ 46 w 11"/>
                  <a:gd name="T1" fmla="*/ 1 h 8"/>
                  <a:gd name="T2" fmla="*/ 0 w 11"/>
                  <a:gd name="T3" fmla="*/ 11 h 8"/>
                  <a:gd name="T4" fmla="*/ 60 w 11"/>
                  <a:gd name="T5" fmla="*/ 32 h 8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8"/>
                  <a:gd name="T11" fmla="*/ 11 w 11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8">
                    <a:moveTo>
                      <a:pt x="8" y="1"/>
                    </a:moveTo>
                    <a:cubicBezTo>
                      <a:pt x="5" y="1"/>
                      <a:pt x="3" y="0"/>
                      <a:pt x="0" y="2"/>
                    </a:cubicBezTo>
                    <a:cubicBezTo>
                      <a:pt x="2" y="7"/>
                      <a:pt x="7" y="8"/>
                      <a:pt x="11" y="7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7" name="Freeform 293"/>
              <p:cNvSpPr>
                <a:spLocks/>
              </p:cNvSpPr>
              <p:nvPr/>
            </p:nvSpPr>
            <p:spPr bwMode="auto">
              <a:xfrm>
                <a:off x="1401" y="1336"/>
                <a:ext cx="12" cy="23"/>
              </a:xfrm>
              <a:custGeom>
                <a:avLst/>
                <a:gdLst>
                  <a:gd name="T0" fmla="*/ 49 w 9"/>
                  <a:gd name="T1" fmla="*/ 0 h 18"/>
                  <a:gd name="T2" fmla="*/ 0 w 9"/>
                  <a:gd name="T3" fmla="*/ 17 h 18"/>
                  <a:gd name="T4" fmla="*/ 65 w 9"/>
                  <a:gd name="T5" fmla="*/ 36 h 18"/>
                  <a:gd name="T6" fmla="*/ 1 w 9"/>
                  <a:gd name="T7" fmla="*/ 60 h 18"/>
                  <a:gd name="T8" fmla="*/ 65 w 9"/>
                  <a:gd name="T9" fmla="*/ 77 h 18"/>
                  <a:gd name="T10" fmla="*/ 0 w 9"/>
                  <a:gd name="T11" fmla="*/ 98 h 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18"/>
                  <a:gd name="T20" fmla="*/ 9 w 9"/>
                  <a:gd name="T21" fmla="*/ 18 h 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18">
                    <a:moveTo>
                      <a:pt x="7" y="0"/>
                    </a:moveTo>
                    <a:cubicBezTo>
                      <a:pt x="5" y="0"/>
                      <a:pt x="0" y="1"/>
                      <a:pt x="0" y="3"/>
                    </a:cubicBezTo>
                    <a:cubicBezTo>
                      <a:pt x="1" y="6"/>
                      <a:pt x="7" y="5"/>
                      <a:pt x="9" y="6"/>
                    </a:cubicBezTo>
                    <a:cubicBezTo>
                      <a:pt x="9" y="9"/>
                      <a:pt x="4" y="10"/>
                      <a:pt x="1" y="11"/>
                    </a:cubicBezTo>
                    <a:cubicBezTo>
                      <a:pt x="4" y="12"/>
                      <a:pt x="7" y="13"/>
                      <a:pt x="9" y="14"/>
                    </a:cubicBezTo>
                    <a:cubicBezTo>
                      <a:pt x="8" y="17"/>
                      <a:pt x="3" y="17"/>
                      <a:pt x="0" y="18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8" name="Freeform 294"/>
              <p:cNvSpPr>
                <a:spLocks/>
              </p:cNvSpPr>
              <p:nvPr/>
            </p:nvSpPr>
            <p:spPr bwMode="auto">
              <a:xfrm>
                <a:off x="1389" y="1386"/>
                <a:ext cx="19" cy="26"/>
              </a:xfrm>
              <a:custGeom>
                <a:avLst/>
                <a:gdLst>
                  <a:gd name="T0" fmla="*/ 25 w 15"/>
                  <a:gd name="T1" fmla="*/ 120 h 20"/>
                  <a:gd name="T2" fmla="*/ 0 w 15"/>
                  <a:gd name="T3" fmla="*/ 101 h 20"/>
                  <a:gd name="T4" fmla="*/ 32 w 15"/>
                  <a:gd name="T5" fmla="*/ 101 h 20"/>
                  <a:gd name="T6" fmla="*/ 13 w 15"/>
                  <a:gd name="T7" fmla="*/ 78 h 20"/>
                  <a:gd name="T8" fmla="*/ 60 w 15"/>
                  <a:gd name="T9" fmla="*/ 64 h 20"/>
                  <a:gd name="T10" fmla="*/ 25 w 15"/>
                  <a:gd name="T11" fmla="*/ 21 h 20"/>
                  <a:gd name="T12" fmla="*/ 77 w 15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20"/>
                  <a:gd name="T23" fmla="*/ 15 w 15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20">
                    <a:moveTo>
                      <a:pt x="5" y="19"/>
                    </a:moveTo>
                    <a:cubicBezTo>
                      <a:pt x="3" y="20"/>
                      <a:pt x="1" y="19"/>
                      <a:pt x="0" y="16"/>
                    </a:cubicBezTo>
                    <a:cubicBezTo>
                      <a:pt x="2" y="17"/>
                      <a:pt x="4" y="17"/>
                      <a:pt x="6" y="16"/>
                    </a:cubicBezTo>
                    <a:cubicBezTo>
                      <a:pt x="5" y="15"/>
                      <a:pt x="3" y="13"/>
                      <a:pt x="2" y="12"/>
                    </a:cubicBezTo>
                    <a:cubicBezTo>
                      <a:pt x="5" y="10"/>
                      <a:pt x="8" y="11"/>
                      <a:pt x="11" y="10"/>
                    </a:cubicBezTo>
                    <a:cubicBezTo>
                      <a:pt x="10" y="7"/>
                      <a:pt x="7" y="5"/>
                      <a:pt x="5" y="3"/>
                    </a:cubicBezTo>
                    <a:cubicBezTo>
                      <a:pt x="7" y="1"/>
                      <a:pt x="12" y="1"/>
                      <a:pt x="15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69" name="Freeform 295"/>
              <p:cNvSpPr>
                <a:spLocks/>
              </p:cNvSpPr>
              <p:nvPr/>
            </p:nvSpPr>
            <p:spPr bwMode="auto">
              <a:xfrm>
                <a:off x="1378" y="1341"/>
                <a:ext cx="16" cy="27"/>
              </a:xfrm>
              <a:custGeom>
                <a:avLst/>
                <a:gdLst>
                  <a:gd name="T0" fmla="*/ 65 w 12"/>
                  <a:gd name="T1" fmla="*/ 0 h 21"/>
                  <a:gd name="T2" fmla="*/ 1 w 12"/>
                  <a:gd name="T3" fmla="*/ 22 h 21"/>
                  <a:gd name="T4" fmla="*/ 73 w 12"/>
                  <a:gd name="T5" fmla="*/ 36 h 21"/>
                  <a:gd name="T6" fmla="*/ 28 w 12"/>
                  <a:gd name="T7" fmla="*/ 64 h 21"/>
                  <a:gd name="T8" fmla="*/ 87 w 12"/>
                  <a:gd name="T9" fmla="*/ 76 h 21"/>
                  <a:gd name="T10" fmla="*/ 16 w 12"/>
                  <a:gd name="T11" fmla="*/ 123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"/>
                  <a:gd name="T19" fmla="*/ 0 h 21"/>
                  <a:gd name="T20" fmla="*/ 12 w 12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" h="21">
                    <a:moveTo>
                      <a:pt x="9" y="0"/>
                    </a:moveTo>
                    <a:cubicBezTo>
                      <a:pt x="7" y="0"/>
                      <a:pt x="0" y="1"/>
                      <a:pt x="1" y="4"/>
                    </a:cubicBezTo>
                    <a:cubicBezTo>
                      <a:pt x="1" y="8"/>
                      <a:pt x="8" y="4"/>
                      <a:pt x="10" y="6"/>
                    </a:cubicBezTo>
                    <a:cubicBezTo>
                      <a:pt x="8" y="8"/>
                      <a:pt x="5" y="9"/>
                      <a:pt x="4" y="11"/>
                    </a:cubicBezTo>
                    <a:cubicBezTo>
                      <a:pt x="7" y="11"/>
                      <a:pt x="11" y="10"/>
                      <a:pt x="12" y="13"/>
                    </a:cubicBezTo>
                    <a:cubicBezTo>
                      <a:pt x="10" y="17"/>
                      <a:pt x="6" y="18"/>
                      <a:pt x="2" y="21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0" name="Freeform 296"/>
              <p:cNvSpPr>
                <a:spLocks/>
              </p:cNvSpPr>
              <p:nvPr/>
            </p:nvSpPr>
            <p:spPr bwMode="auto">
              <a:xfrm>
                <a:off x="1354" y="1343"/>
                <a:ext cx="15" cy="18"/>
              </a:xfrm>
              <a:custGeom>
                <a:avLst/>
                <a:gdLst>
                  <a:gd name="T0" fmla="*/ 0 w 12"/>
                  <a:gd name="T1" fmla="*/ 13 h 14"/>
                  <a:gd name="T2" fmla="*/ 25 w 12"/>
                  <a:gd name="T3" fmla="*/ 1 h 14"/>
                  <a:gd name="T4" fmla="*/ 1 w 12"/>
                  <a:gd name="T5" fmla="*/ 40 h 14"/>
                  <a:gd name="T6" fmla="*/ 49 w 12"/>
                  <a:gd name="T7" fmla="*/ 40 h 14"/>
                  <a:gd name="T8" fmla="*/ 20 w 12"/>
                  <a:gd name="T9" fmla="*/ 82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14"/>
                  <a:gd name="T17" fmla="*/ 12 w 1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14">
                    <a:moveTo>
                      <a:pt x="0" y="2"/>
                    </a:moveTo>
                    <a:cubicBezTo>
                      <a:pt x="2" y="0"/>
                      <a:pt x="4" y="0"/>
                      <a:pt x="5" y="1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3" y="7"/>
                      <a:pt x="9" y="5"/>
                      <a:pt x="10" y="7"/>
                    </a:cubicBezTo>
                    <a:cubicBezTo>
                      <a:pt x="12" y="10"/>
                      <a:pt x="6" y="13"/>
                      <a:pt x="4" y="14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1" name="Freeform 297"/>
              <p:cNvSpPr>
                <a:spLocks/>
              </p:cNvSpPr>
              <p:nvPr/>
            </p:nvSpPr>
            <p:spPr bwMode="auto">
              <a:xfrm>
                <a:off x="1352" y="1407"/>
                <a:ext cx="10" cy="20"/>
              </a:xfrm>
              <a:custGeom>
                <a:avLst/>
                <a:gdLst>
                  <a:gd name="T0" fmla="*/ 0 w 8"/>
                  <a:gd name="T1" fmla="*/ 32 h 16"/>
                  <a:gd name="T2" fmla="*/ 0 w 8"/>
                  <a:gd name="T3" fmla="*/ 14 h 16"/>
                  <a:gd name="T4" fmla="*/ 0 60000 65536"/>
                  <a:gd name="T5" fmla="*/ 0 60000 65536"/>
                  <a:gd name="T6" fmla="*/ 0 w 8"/>
                  <a:gd name="T7" fmla="*/ 0 h 16"/>
                  <a:gd name="T8" fmla="*/ 8 w 8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16">
                    <a:moveTo>
                      <a:pt x="0" y="7"/>
                    </a:moveTo>
                    <a:cubicBezTo>
                      <a:pt x="6" y="16"/>
                      <a:pt x="8" y="0"/>
                      <a:pt x="0" y="3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2" name="Freeform 298"/>
              <p:cNvSpPr>
                <a:spLocks/>
              </p:cNvSpPr>
              <p:nvPr/>
            </p:nvSpPr>
            <p:spPr bwMode="auto">
              <a:xfrm>
                <a:off x="1322" y="1343"/>
                <a:ext cx="19" cy="16"/>
              </a:xfrm>
              <a:custGeom>
                <a:avLst/>
                <a:gdLst>
                  <a:gd name="T0" fmla="*/ 47 w 15"/>
                  <a:gd name="T1" fmla="*/ 0 h 13"/>
                  <a:gd name="T2" fmla="*/ 77 w 15"/>
                  <a:gd name="T3" fmla="*/ 26 h 13"/>
                  <a:gd name="T4" fmla="*/ 41 w 15"/>
                  <a:gd name="T5" fmla="*/ 58 h 13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13"/>
                  <a:gd name="T11" fmla="*/ 15 w 15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13">
                    <a:moveTo>
                      <a:pt x="9" y="0"/>
                    </a:moveTo>
                    <a:cubicBezTo>
                      <a:pt x="0" y="8"/>
                      <a:pt x="11" y="5"/>
                      <a:pt x="15" y="6"/>
                    </a:cubicBezTo>
                    <a:cubicBezTo>
                      <a:pt x="15" y="10"/>
                      <a:pt x="10" y="11"/>
                      <a:pt x="8" y="13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3" name="Freeform 299"/>
              <p:cNvSpPr>
                <a:spLocks/>
              </p:cNvSpPr>
              <p:nvPr/>
            </p:nvSpPr>
            <p:spPr bwMode="auto">
              <a:xfrm>
                <a:off x="1305" y="1348"/>
                <a:ext cx="13" cy="18"/>
              </a:xfrm>
              <a:custGeom>
                <a:avLst/>
                <a:gdLst>
                  <a:gd name="T0" fmla="*/ 46 w 10"/>
                  <a:gd name="T1" fmla="*/ 0 h 14"/>
                  <a:gd name="T2" fmla="*/ 16 w 10"/>
                  <a:gd name="T3" fmla="*/ 28 h 14"/>
                  <a:gd name="T4" fmla="*/ 64 w 10"/>
                  <a:gd name="T5" fmla="*/ 28 h 14"/>
                  <a:gd name="T6" fmla="*/ 27 w 10"/>
                  <a:gd name="T7" fmla="*/ 82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4"/>
                  <a:gd name="T14" fmla="*/ 10 w 10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4">
                    <a:moveTo>
                      <a:pt x="7" y="0"/>
                    </a:moveTo>
                    <a:cubicBezTo>
                      <a:pt x="5" y="1"/>
                      <a:pt x="0" y="3"/>
                      <a:pt x="2" y="5"/>
                    </a:cubicBezTo>
                    <a:cubicBezTo>
                      <a:pt x="3" y="7"/>
                      <a:pt x="8" y="4"/>
                      <a:pt x="10" y="5"/>
                    </a:cubicBezTo>
                    <a:cubicBezTo>
                      <a:pt x="10" y="9"/>
                      <a:pt x="4" y="10"/>
                      <a:pt x="4" y="14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4" name="Freeform 300"/>
              <p:cNvSpPr>
                <a:spLocks/>
              </p:cNvSpPr>
              <p:nvPr/>
            </p:nvSpPr>
            <p:spPr bwMode="auto">
              <a:xfrm>
                <a:off x="1312" y="1402"/>
                <a:ext cx="13" cy="20"/>
              </a:xfrm>
              <a:custGeom>
                <a:avLst/>
                <a:gdLst>
                  <a:gd name="T0" fmla="*/ 16 w 10"/>
                  <a:gd name="T1" fmla="*/ 71 h 16"/>
                  <a:gd name="T2" fmla="*/ 60 w 10"/>
                  <a:gd name="T3" fmla="*/ 71 h 16"/>
                  <a:gd name="T4" fmla="*/ 21 w 10"/>
                  <a:gd name="T5" fmla="*/ 57 h 16"/>
                  <a:gd name="T6" fmla="*/ 0 w 10"/>
                  <a:gd name="T7" fmla="*/ 1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6"/>
                  <a:gd name="T14" fmla="*/ 10 w 10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6">
                    <a:moveTo>
                      <a:pt x="2" y="15"/>
                    </a:moveTo>
                    <a:cubicBezTo>
                      <a:pt x="4" y="16"/>
                      <a:pt x="7" y="16"/>
                      <a:pt x="9" y="15"/>
                    </a:cubicBezTo>
                    <a:cubicBezTo>
                      <a:pt x="8" y="13"/>
                      <a:pt x="5" y="12"/>
                      <a:pt x="3" y="12"/>
                    </a:cubicBezTo>
                    <a:cubicBezTo>
                      <a:pt x="10" y="8"/>
                      <a:pt x="9" y="0"/>
                      <a:pt x="0" y="1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5" name="Freeform 301"/>
              <p:cNvSpPr>
                <a:spLocks/>
              </p:cNvSpPr>
              <p:nvPr/>
            </p:nvSpPr>
            <p:spPr bwMode="auto">
              <a:xfrm>
                <a:off x="1249" y="1370"/>
                <a:ext cx="12" cy="15"/>
              </a:xfrm>
              <a:custGeom>
                <a:avLst/>
                <a:gdLst>
                  <a:gd name="T0" fmla="*/ 49 w 9"/>
                  <a:gd name="T1" fmla="*/ 0 h 12"/>
                  <a:gd name="T2" fmla="*/ 16 w 9"/>
                  <a:gd name="T3" fmla="*/ 13 h 12"/>
                  <a:gd name="T4" fmla="*/ 65 w 9"/>
                  <a:gd name="T5" fmla="*/ 20 h 12"/>
                  <a:gd name="T6" fmla="*/ 0 w 9"/>
                  <a:gd name="T7" fmla="*/ 58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12"/>
                  <a:gd name="T14" fmla="*/ 9 w 9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12">
                    <a:moveTo>
                      <a:pt x="7" y="0"/>
                    </a:moveTo>
                    <a:cubicBezTo>
                      <a:pt x="6" y="0"/>
                      <a:pt x="3" y="1"/>
                      <a:pt x="2" y="2"/>
                    </a:cubicBezTo>
                    <a:cubicBezTo>
                      <a:pt x="3" y="4"/>
                      <a:pt x="7" y="3"/>
                      <a:pt x="9" y="4"/>
                    </a:cubicBezTo>
                    <a:cubicBezTo>
                      <a:pt x="8" y="8"/>
                      <a:pt x="4" y="11"/>
                      <a:pt x="0" y="12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6" name="Freeform 302"/>
              <p:cNvSpPr>
                <a:spLocks/>
              </p:cNvSpPr>
              <p:nvPr/>
            </p:nvSpPr>
            <p:spPr bwMode="auto">
              <a:xfrm>
                <a:off x="1266" y="1407"/>
                <a:ext cx="14" cy="10"/>
              </a:xfrm>
              <a:custGeom>
                <a:avLst/>
                <a:gdLst>
                  <a:gd name="T0" fmla="*/ 37 w 11"/>
                  <a:gd name="T1" fmla="*/ 37 h 8"/>
                  <a:gd name="T2" fmla="*/ 47 w 11"/>
                  <a:gd name="T3" fmla="*/ 0 h 8"/>
                  <a:gd name="T4" fmla="*/ 0 w 11"/>
                  <a:gd name="T5" fmla="*/ 21 h 8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8"/>
                  <a:gd name="T11" fmla="*/ 11 w 11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8">
                    <a:moveTo>
                      <a:pt x="7" y="8"/>
                    </a:moveTo>
                    <a:cubicBezTo>
                      <a:pt x="9" y="6"/>
                      <a:pt x="11" y="3"/>
                      <a:pt x="9" y="0"/>
                    </a:cubicBezTo>
                    <a:cubicBezTo>
                      <a:pt x="6" y="0"/>
                      <a:pt x="3" y="3"/>
                      <a:pt x="0" y="5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7" name="Freeform 303"/>
              <p:cNvSpPr>
                <a:spLocks/>
              </p:cNvSpPr>
              <p:nvPr/>
            </p:nvSpPr>
            <p:spPr bwMode="auto">
              <a:xfrm>
                <a:off x="1274" y="1361"/>
                <a:ext cx="19" cy="11"/>
              </a:xfrm>
              <a:custGeom>
                <a:avLst/>
                <a:gdLst>
                  <a:gd name="T0" fmla="*/ 47 w 15"/>
                  <a:gd name="T1" fmla="*/ 0 h 9"/>
                  <a:gd name="T2" fmla="*/ 13 w 15"/>
                  <a:gd name="T3" fmla="*/ 20 h 9"/>
                  <a:gd name="T4" fmla="*/ 77 w 15"/>
                  <a:gd name="T5" fmla="*/ 16 h 9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9"/>
                  <a:gd name="T11" fmla="*/ 15 w 15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9">
                    <a:moveTo>
                      <a:pt x="9" y="0"/>
                    </a:moveTo>
                    <a:cubicBezTo>
                      <a:pt x="7" y="0"/>
                      <a:pt x="0" y="2"/>
                      <a:pt x="2" y="5"/>
                    </a:cubicBezTo>
                    <a:cubicBezTo>
                      <a:pt x="5" y="9"/>
                      <a:pt x="12" y="5"/>
                      <a:pt x="15" y="4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8" name="Freeform 304"/>
              <p:cNvSpPr>
                <a:spLocks/>
              </p:cNvSpPr>
              <p:nvPr/>
            </p:nvSpPr>
            <p:spPr bwMode="auto">
              <a:xfrm>
                <a:off x="1239" y="1400"/>
                <a:ext cx="9" cy="12"/>
              </a:xfrm>
              <a:custGeom>
                <a:avLst/>
                <a:gdLst>
                  <a:gd name="T0" fmla="*/ 0 w 7"/>
                  <a:gd name="T1" fmla="*/ 21 h 9"/>
                  <a:gd name="T2" fmla="*/ 40 w 7"/>
                  <a:gd name="T3" fmla="*/ 16 h 9"/>
                  <a:gd name="T4" fmla="*/ 13 w 7"/>
                  <a:gd name="T5" fmla="*/ 65 h 9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9"/>
                  <a:gd name="T11" fmla="*/ 7 w 7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9">
                    <a:moveTo>
                      <a:pt x="0" y="3"/>
                    </a:moveTo>
                    <a:cubicBezTo>
                      <a:pt x="2" y="1"/>
                      <a:pt x="5" y="0"/>
                      <a:pt x="7" y="2"/>
                    </a:cubicBezTo>
                    <a:cubicBezTo>
                      <a:pt x="7" y="5"/>
                      <a:pt x="4" y="6"/>
                      <a:pt x="2" y="9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79" name="Freeform 305"/>
              <p:cNvSpPr>
                <a:spLocks/>
              </p:cNvSpPr>
              <p:nvPr/>
            </p:nvSpPr>
            <p:spPr bwMode="auto">
              <a:xfrm>
                <a:off x="1326" y="1478"/>
                <a:ext cx="40" cy="13"/>
              </a:xfrm>
              <a:custGeom>
                <a:avLst/>
                <a:gdLst>
                  <a:gd name="T0" fmla="*/ 0 w 31"/>
                  <a:gd name="T1" fmla="*/ 27 h 10"/>
                  <a:gd name="T2" fmla="*/ 22 w 31"/>
                  <a:gd name="T3" fmla="*/ 0 h 10"/>
                  <a:gd name="T4" fmla="*/ 36 w 31"/>
                  <a:gd name="T5" fmla="*/ 35 h 10"/>
                  <a:gd name="T6" fmla="*/ 65 w 31"/>
                  <a:gd name="T7" fmla="*/ 1 h 10"/>
                  <a:gd name="T8" fmla="*/ 126 w 31"/>
                  <a:gd name="T9" fmla="*/ 1 h 10"/>
                  <a:gd name="T10" fmla="*/ 185 w 31"/>
                  <a:gd name="T11" fmla="*/ 35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10"/>
                  <a:gd name="T20" fmla="*/ 31 w 31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10">
                    <a:moveTo>
                      <a:pt x="0" y="4"/>
                    </a:moveTo>
                    <a:cubicBezTo>
                      <a:pt x="1" y="2"/>
                      <a:pt x="3" y="1"/>
                      <a:pt x="4" y="0"/>
                    </a:cubicBezTo>
                    <a:cubicBezTo>
                      <a:pt x="5" y="2"/>
                      <a:pt x="5" y="4"/>
                      <a:pt x="6" y="5"/>
                    </a:cubicBezTo>
                    <a:cubicBezTo>
                      <a:pt x="8" y="5"/>
                      <a:pt x="9" y="3"/>
                      <a:pt x="11" y="1"/>
                    </a:cubicBezTo>
                    <a:cubicBezTo>
                      <a:pt x="15" y="10"/>
                      <a:pt x="17" y="6"/>
                      <a:pt x="22" y="1"/>
                    </a:cubicBezTo>
                    <a:cubicBezTo>
                      <a:pt x="24" y="4"/>
                      <a:pt x="28" y="10"/>
                      <a:pt x="31" y="5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0" name="Freeform 306"/>
              <p:cNvSpPr>
                <a:spLocks/>
              </p:cNvSpPr>
              <p:nvPr/>
            </p:nvSpPr>
            <p:spPr bwMode="auto">
              <a:xfrm>
                <a:off x="1421" y="1485"/>
                <a:ext cx="9" cy="6"/>
              </a:xfrm>
              <a:custGeom>
                <a:avLst/>
                <a:gdLst>
                  <a:gd name="T0" fmla="*/ 1 w 7"/>
                  <a:gd name="T1" fmla="*/ 17 h 5"/>
                  <a:gd name="T2" fmla="*/ 17 w 7"/>
                  <a:gd name="T3" fmla="*/ 0 h 5"/>
                  <a:gd name="T4" fmla="*/ 40 w 7"/>
                  <a:gd name="T5" fmla="*/ 14 h 5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5"/>
                  <a:gd name="T11" fmla="*/ 7 w 7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5">
                    <a:moveTo>
                      <a:pt x="1" y="5"/>
                    </a:moveTo>
                    <a:cubicBezTo>
                      <a:pt x="0" y="3"/>
                      <a:pt x="1" y="1"/>
                      <a:pt x="3" y="0"/>
                    </a:cubicBezTo>
                    <a:cubicBezTo>
                      <a:pt x="5" y="1"/>
                      <a:pt x="6" y="3"/>
                      <a:pt x="7" y="4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1" name="Freeform 307"/>
              <p:cNvSpPr>
                <a:spLocks/>
              </p:cNvSpPr>
              <p:nvPr/>
            </p:nvSpPr>
            <p:spPr bwMode="auto">
              <a:xfrm>
                <a:off x="1449" y="1486"/>
                <a:ext cx="4" cy="8"/>
              </a:xfrm>
              <a:custGeom>
                <a:avLst/>
                <a:gdLst>
                  <a:gd name="T0" fmla="*/ 1 w 3"/>
                  <a:gd name="T1" fmla="*/ 48 h 6"/>
                  <a:gd name="T2" fmla="*/ 21 w 3"/>
                  <a:gd name="T3" fmla="*/ 0 h 6"/>
                  <a:gd name="T4" fmla="*/ 0 60000 65536"/>
                  <a:gd name="T5" fmla="*/ 0 60000 65536"/>
                  <a:gd name="T6" fmla="*/ 0 w 3"/>
                  <a:gd name="T7" fmla="*/ 0 h 6"/>
                  <a:gd name="T8" fmla="*/ 3 w 3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6">
                    <a:moveTo>
                      <a:pt x="1" y="6"/>
                    </a:moveTo>
                    <a:cubicBezTo>
                      <a:pt x="0" y="4"/>
                      <a:pt x="1" y="1"/>
                      <a:pt x="3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2" name="Freeform 308"/>
              <p:cNvSpPr>
                <a:spLocks/>
              </p:cNvSpPr>
              <p:nvPr/>
            </p:nvSpPr>
            <p:spPr bwMode="auto">
              <a:xfrm>
                <a:off x="1285" y="1455"/>
                <a:ext cx="12" cy="10"/>
              </a:xfrm>
              <a:custGeom>
                <a:avLst/>
                <a:gdLst>
                  <a:gd name="T0" fmla="*/ 64 w 9"/>
                  <a:gd name="T1" fmla="*/ 1 h 8"/>
                  <a:gd name="T2" fmla="*/ 0 w 9"/>
                  <a:gd name="T3" fmla="*/ 37 h 8"/>
                  <a:gd name="T4" fmla="*/ 65 w 9"/>
                  <a:gd name="T5" fmla="*/ 0 h 8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8"/>
                  <a:gd name="T11" fmla="*/ 9 w 9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8">
                    <a:moveTo>
                      <a:pt x="8" y="1"/>
                    </a:moveTo>
                    <a:cubicBezTo>
                      <a:pt x="7" y="4"/>
                      <a:pt x="3" y="6"/>
                      <a:pt x="0" y="8"/>
                    </a:cubicBezTo>
                    <a:cubicBezTo>
                      <a:pt x="3" y="7"/>
                      <a:pt x="7" y="3"/>
                      <a:pt x="9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3" name="Freeform 309"/>
              <p:cNvSpPr>
                <a:spLocks/>
              </p:cNvSpPr>
              <p:nvPr/>
            </p:nvSpPr>
            <p:spPr bwMode="auto">
              <a:xfrm>
                <a:off x="1281" y="1463"/>
                <a:ext cx="19" cy="6"/>
              </a:xfrm>
              <a:custGeom>
                <a:avLst/>
                <a:gdLst>
                  <a:gd name="T0" fmla="*/ 0 w 15"/>
                  <a:gd name="T1" fmla="*/ 14 h 5"/>
                  <a:gd name="T2" fmla="*/ 77 w 15"/>
                  <a:gd name="T3" fmla="*/ 0 h 5"/>
                  <a:gd name="T4" fmla="*/ 20 w 15"/>
                  <a:gd name="T5" fmla="*/ 12 h 5"/>
                  <a:gd name="T6" fmla="*/ 66 w 15"/>
                  <a:gd name="T7" fmla="*/ 1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"/>
                  <a:gd name="T13" fmla="*/ 0 h 5"/>
                  <a:gd name="T14" fmla="*/ 15 w 15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" h="5">
                    <a:moveTo>
                      <a:pt x="0" y="4"/>
                    </a:moveTo>
                    <a:cubicBezTo>
                      <a:pt x="4" y="5"/>
                      <a:pt x="11" y="1"/>
                      <a:pt x="15" y="0"/>
                    </a:cubicBezTo>
                    <a:cubicBezTo>
                      <a:pt x="12" y="1"/>
                      <a:pt x="7" y="2"/>
                      <a:pt x="4" y="3"/>
                    </a:cubicBezTo>
                    <a:cubicBezTo>
                      <a:pt x="6" y="2"/>
                      <a:pt x="10" y="1"/>
                      <a:pt x="13" y="1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4" name="Freeform 310"/>
              <p:cNvSpPr>
                <a:spLocks/>
              </p:cNvSpPr>
              <p:nvPr/>
            </p:nvSpPr>
            <p:spPr bwMode="auto">
              <a:xfrm>
                <a:off x="1291" y="1441"/>
                <a:ext cx="34" cy="22"/>
              </a:xfrm>
              <a:custGeom>
                <a:avLst/>
                <a:gdLst>
                  <a:gd name="T0" fmla="*/ 27 w 26"/>
                  <a:gd name="T1" fmla="*/ 102 h 17"/>
                  <a:gd name="T2" fmla="*/ 65 w 26"/>
                  <a:gd name="T3" fmla="*/ 97 h 17"/>
                  <a:gd name="T4" fmla="*/ 60 w 26"/>
                  <a:gd name="T5" fmla="*/ 65 h 17"/>
                  <a:gd name="T6" fmla="*/ 99 w 26"/>
                  <a:gd name="T7" fmla="*/ 79 h 17"/>
                  <a:gd name="T8" fmla="*/ 124 w 26"/>
                  <a:gd name="T9" fmla="*/ 47 h 17"/>
                  <a:gd name="T10" fmla="*/ 133 w 26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"/>
                  <a:gd name="T19" fmla="*/ 0 h 17"/>
                  <a:gd name="T20" fmla="*/ 26 w 26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" h="17">
                    <a:moveTo>
                      <a:pt x="4" y="17"/>
                    </a:moveTo>
                    <a:cubicBezTo>
                      <a:pt x="0" y="13"/>
                      <a:pt x="8" y="16"/>
                      <a:pt x="10" y="16"/>
                    </a:cubicBezTo>
                    <a:cubicBezTo>
                      <a:pt x="9" y="15"/>
                      <a:pt x="9" y="12"/>
                      <a:pt x="9" y="11"/>
                    </a:cubicBezTo>
                    <a:cubicBezTo>
                      <a:pt x="10" y="10"/>
                      <a:pt x="13" y="13"/>
                      <a:pt x="15" y="13"/>
                    </a:cubicBezTo>
                    <a:cubicBezTo>
                      <a:pt x="14" y="7"/>
                      <a:pt x="14" y="8"/>
                      <a:pt x="19" y="8"/>
                    </a:cubicBezTo>
                    <a:cubicBezTo>
                      <a:pt x="25" y="8"/>
                      <a:pt x="26" y="2"/>
                      <a:pt x="21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5" name="Freeform 311"/>
              <p:cNvSpPr>
                <a:spLocks/>
              </p:cNvSpPr>
              <p:nvPr/>
            </p:nvSpPr>
            <p:spPr bwMode="auto">
              <a:xfrm>
                <a:off x="1281" y="1458"/>
                <a:ext cx="7" cy="7"/>
              </a:xfrm>
              <a:custGeom>
                <a:avLst/>
                <a:gdLst>
                  <a:gd name="T0" fmla="*/ 0 w 5"/>
                  <a:gd name="T1" fmla="*/ 13 h 6"/>
                  <a:gd name="T2" fmla="*/ 55 w 5"/>
                  <a:gd name="T3" fmla="*/ 15 h 6"/>
                  <a:gd name="T4" fmla="*/ 29 w 5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"/>
                  <a:gd name="T11" fmla="*/ 5 w 5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">
                    <a:moveTo>
                      <a:pt x="0" y="4"/>
                    </a:moveTo>
                    <a:cubicBezTo>
                      <a:pt x="1" y="6"/>
                      <a:pt x="3" y="6"/>
                      <a:pt x="5" y="5"/>
                    </a:cubicBezTo>
                    <a:cubicBezTo>
                      <a:pt x="5" y="4"/>
                      <a:pt x="3" y="2"/>
                      <a:pt x="3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6" name="Freeform 312"/>
              <p:cNvSpPr>
                <a:spLocks/>
              </p:cNvSpPr>
              <p:nvPr/>
            </p:nvSpPr>
            <p:spPr bwMode="auto">
              <a:xfrm>
                <a:off x="1262" y="1468"/>
                <a:ext cx="29" cy="10"/>
              </a:xfrm>
              <a:custGeom>
                <a:avLst/>
                <a:gdLst>
                  <a:gd name="T0" fmla="*/ 0 w 23"/>
                  <a:gd name="T1" fmla="*/ 17 h 8"/>
                  <a:gd name="T2" fmla="*/ 20 w 23"/>
                  <a:gd name="T3" fmla="*/ 14 h 8"/>
                  <a:gd name="T4" fmla="*/ 25 w 23"/>
                  <a:gd name="T5" fmla="*/ 17 h 8"/>
                  <a:gd name="T6" fmla="*/ 37 w 23"/>
                  <a:gd name="T7" fmla="*/ 1 h 8"/>
                  <a:gd name="T8" fmla="*/ 47 w 23"/>
                  <a:gd name="T9" fmla="*/ 26 h 8"/>
                  <a:gd name="T10" fmla="*/ 74 w 23"/>
                  <a:gd name="T11" fmla="*/ 0 h 8"/>
                  <a:gd name="T12" fmla="*/ 84 w 23"/>
                  <a:gd name="T13" fmla="*/ 32 h 8"/>
                  <a:gd name="T14" fmla="*/ 117 w 23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8"/>
                  <a:gd name="T26" fmla="*/ 23 w 23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8">
                    <a:moveTo>
                      <a:pt x="0" y="4"/>
                    </a:moveTo>
                    <a:cubicBezTo>
                      <a:pt x="2" y="5"/>
                      <a:pt x="2" y="3"/>
                      <a:pt x="4" y="3"/>
                    </a:cubicBezTo>
                    <a:cubicBezTo>
                      <a:pt x="4" y="3"/>
                      <a:pt x="5" y="4"/>
                      <a:pt x="5" y="4"/>
                    </a:cubicBezTo>
                    <a:cubicBezTo>
                      <a:pt x="6" y="3"/>
                      <a:pt x="7" y="2"/>
                      <a:pt x="7" y="1"/>
                    </a:cubicBezTo>
                    <a:cubicBezTo>
                      <a:pt x="8" y="3"/>
                      <a:pt x="8" y="5"/>
                      <a:pt x="9" y="6"/>
                    </a:cubicBezTo>
                    <a:cubicBezTo>
                      <a:pt x="11" y="5"/>
                      <a:pt x="12" y="2"/>
                      <a:pt x="14" y="0"/>
                    </a:cubicBezTo>
                    <a:cubicBezTo>
                      <a:pt x="14" y="3"/>
                      <a:pt x="14" y="8"/>
                      <a:pt x="17" y="7"/>
                    </a:cubicBezTo>
                    <a:cubicBezTo>
                      <a:pt x="20" y="6"/>
                      <a:pt x="19" y="1"/>
                      <a:pt x="23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7" name="Freeform 313"/>
              <p:cNvSpPr>
                <a:spLocks/>
              </p:cNvSpPr>
              <p:nvPr/>
            </p:nvSpPr>
            <p:spPr bwMode="auto">
              <a:xfrm>
                <a:off x="1304" y="1462"/>
                <a:ext cx="23" cy="7"/>
              </a:xfrm>
              <a:custGeom>
                <a:avLst/>
                <a:gdLst>
                  <a:gd name="T0" fmla="*/ 13 w 18"/>
                  <a:gd name="T1" fmla="*/ 17 h 6"/>
                  <a:gd name="T2" fmla="*/ 1 w 18"/>
                  <a:gd name="T3" fmla="*/ 17 h 6"/>
                  <a:gd name="T4" fmla="*/ 1 w 18"/>
                  <a:gd name="T5" fmla="*/ 2 h 6"/>
                  <a:gd name="T6" fmla="*/ 46 w 18"/>
                  <a:gd name="T7" fmla="*/ 15 h 6"/>
                  <a:gd name="T8" fmla="*/ 60 w 18"/>
                  <a:gd name="T9" fmla="*/ 0 h 6"/>
                  <a:gd name="T10" fmla="*/ 98 w 18"/>
                  <a:gd name="T11" fmla="*/ 1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6"/>
                  <a:gd name="T20" fmla="*/ 18 w 1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6">
                    <a:moveTo>
                      <a:pt x="2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1" y="4"/>
                      <a:pt x="1" y="2"/>
                    </a:cubicBezTo>
                    <a:cubicBezTo>
                      <a:pt x="4" y="2"/>
                      <a:pt x="5" y="6"/>
                      <a:pt x="8" y="5"/>
                    </a:cubicBezTo>
                    <a:cubicBezTo>
                      <a:pt x="11" y="5"/>
                      <a:pt x="10" y="3"/>
                      <a:pt x="11" y="0"/>
                    </a:cubicBezTo>
                    <a:cubicBezTo>
                      <a:pt x="13" y="0"/>
                      <a:pt x="16" y="3"/>
                      <a:pt x="18" y="5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8" name="Freeform 314"/>
              <p:cNvSpPr>
                <a:spLocks/>
              </p:cNvSpPr>
              <p:nvPr/>
            </p:nvSpPr>
            <p:spPr bwMode="auto">
              <a:xfrm>
                <a:off x="1323" y="1449"/>
                <a:ext cx="11" cy="10"/>
              </a:xfrm>
              <a:custGeom>
                <a:avLst/>
                <a:gdLst>
                  <a:gd name="T0" fmla="*/ 0 w 8"/>
                  <a:gd name="T1" fmla="*/ 17 h 8"/>
                  <a:gd name="T2" fmla="*/ 40 w 8"/>
                  <a:gd name="T3" fmla="*/ 37 h 8"/>
                  <a:gd name="T4" fmla="*/ 49 w 8"/>
                  <a:gd name="T5" fmla="*/ 1 h 8"/>
                  <a:gd name="T6" fmla="*/ 67 w 8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8"/>
                  <a:gd name="T14" fmla="*/ 8 w 8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8">
                    <a:moveTo>
                      <a:pt x="0" y="4"/>
                    </a:moveTo>
                    <a:cubicBezTo>
                      <a:pt x="0" y="6"/>
                      <a:pt x="2" y="8"/>
                      <a:pt x="4" y="8"/>
                    </a:cubicBezTo>
                    <a:cubicBezTo>
                      <a:pt x="8" y="7"/>
                      <a:pt x="6" y="3"/>
                      <a:pt x="5" y="1"/>
                    </a:cubicBezTo>
                    <a:cubicBezTo>
                      <a:pt x="6" y="0"/>
                      <a:pt x="6" y="0"/>
                      <a:pt x="7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89" name="Freeform 315"/>
              <p:cNvSpPr>
                <a:spLocks/>
              </p:cNvSpPr>
              <p:nvPr/>
            </p:nvSpPr>
            <p:spPr bwMode="auto">
              <a:xfrm>
                <a:off x="1344" y="1431"/>
                <a:ext cx="33" cy="22"/>
              </a:xfrm>
              <a:custGeom>
                <a:avLst/>
                <a:gdLst>
                  <a:gd name="T0" fmla="*/ 0 w 26"/>
                  <a:gd name="T1" fmla="*/ 102 h 17"/>
                  <a:gd name="T2" fmla="*/ 36 w 26"/>
                  <a:gd name="T3" fmla="*/ 89 h 17"/>
                  <a:gd name="T4" fmla="*/ 46 w 26"/>
                  <a:gd name="T5" fmla="*/ 61 h 17"/>
                  <a:gd name="T6" fmla="*/ 74 w 26"/>
                  <a:gd name="T7" fmla="*/ 79 h 17"/>
                  <a:gd name="T8" fmla="*/ 76 w 26"/>
                  <a:gd name="T9" fmla="*/ 45 h 17"/>
                  <a:gd name="T10" fmla="*/ 122 w 26"/>
                  <a:gd name="T11" fmla="*/ 61 h 17"/>
                  <a:gd name="T12" fmla="*/ 124 w 26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17"/>
                  <a:gd name="T23" fmla="*/ 26 w 26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17">
                    <a:moveTo>
                      <a:pt x="0" y="17"/>
                    </a:moveTo>
                    <a:cubicBezTo>
                      <a:pt x="1" y="17"/>
                      <a:pt x="5" y="16"/>
                      <a:pt x="6" y="15"/>
                    </a:cubicBezTo>
                    <a:cubicBezTo>
                      <a:pt x="8" y="14"/>
                      <a:pt x="6" y="12"/>
                      <a:pt x="8" y="10"/>
                    </a:cubicBezTo>
                    <a:cubicBezTo>
                      <a:pt x="9" y="11"/>
                      <a:pt x="12" y="14"/>
                      <a:pt x="13" y="13"/>
                    </a:cubicBezTo>
                    <a:cubicBezTo>
                      <a:pt x="15" y="13"/>
                      <a:pt x="13" y="9"/>
                      <a:pt x="14" y="7"/>
                    </a:cubicBezTo>
                    <a:cubicBezTo>
                      <a:pt x="17" y="7"/>
                      <a:pt x="20" y="11"/>
                      <a:pt x="23" y="10"/>
                    </a:cubicBezTo>
                    <a:cubicBezTo>
                      <a:pt x="26" y="8"/>
                      <a:pt x="26" y="3"/>
                      <a:pt x="24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0" name="Freeform 316"/>
              <p:cNvSpPr>
                <a:spLocks/>
              </p:cNvSpPr>
              <p:nvPr/>
            </p:nvSpPr>
            <p:spPr bwMode="auto">
              <a:xfrm>
                <a:off x="1266" y="1473"/>
                <a:ext cx="5" cy="1"/>
              </a:xfrm>
              <a:custGeom>
                <a:avLst/>
                <a:gdLst>
                  <a:gd name="T0" fmla="*/ 0 w 4"/>
                  <a:gd name="T1" fmla="*/ 1 h 1"/>
                  <a:gd name="T2" fmla="*/ 11 w 4"/>
                  <a:gd name="T3" fmla="*/ 1 h 1"/>
                  <a:gd name="T4" fmla="*/ 0 60000 65536"/>
                  <a:gd name="T5" fmla="*/ 0 60000 65536"/>
                  <a:gd name="T6" fmla="*/ 0 w 4"/>
                  <a:gd name="T7" fmla="*/ 0 h 1"/>
                  <a:gd name="T8" fmla="*/ 4 w 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4" y="0"/>
                      <a:pt x="2" y="1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1" name="Freeform 317"/>
              <p:cNvSpPr>
                <a:spLocks/>
              </p:cNvSpPr>
              <p:nvPr/>
            </p:nvSpPr>
            <p:spPr bwMode="auto">
              <a:xfrm>
                <a:off x="1267" y="1494"/>
                <a:ext cx="13" cy="1"/>
              </a:xfrm>
              <a:custGeom>
                <a:avLst/>
                <a:gdLst>
                  <a:gd name="T0" fmla="*/ 0 w 10"/>
                  <a:gd name="T1" fmla="*/ 1 h 1"/>
                  <a:gd name="T2" fmla="*/ 64 w 10"/>
                  <a:gd name="T3" fmla="*/ 0 h 1"/>
                  <a:gd name="T4" fmla="*/ 0 60000 65536"/>
                  <a:gd name="T5" fmla="*/ 0 60000 65536"/>
                  <a:gd name="T6" fmla="*/ 0 w 10"/>
                  <a:gd name="T7" fmla="*/ 0 h 1"/>
                  <a:gd name="T8" fmla="*/ 10 w 1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" h="1">
                    <a:moveTo>
                      <a:pt x="0" y="1"/>
                    </a:moveTo>
                    <a:cubicBezTo>
                      <a:pt x="3" y="1"/>
                      <a:pt x="6" y="0"/>
                      <a:pt x="10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2" name="Freeform 318"/>
              <p:cNvSpPr>
                <a:spLocks/>
              </p:cNvSpPr>
              <p:nvPr/>
            </p:nvSpPr>
            <p:spPr bwMode="auto">
              <a:xfrm>
                <a:off x="1285" y="1486"/>
                <a:ext cx="18" cy="13"/>
              </a:xfrm>
              <a:custGeom>
                <a:avLst/>
                <a:gdLst>
                  <a:gd name="T0" fmla="*/ 0 w 14"/>
                  <a:gd name="T1" fmla="*/ 35 h 10"/>
                  <a:gd name="T2" fmla="*/ 17 w 14"/>
                  <a:gd name="T3" fmla="*/ 60 h 10"/>
                  <a:gd name="T4" fmla="*/ 40 w 14"/>
                  <a:gd name="T5" fmla="*/ 35 h 10"/>
                  <a:gd name="T6" fmla="*/ 82 w 14"/>
                  <a:gd name="T7" fmla="*/ 49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0"/>
                  <a:gd name="T14" fmla="*/ 14 w 14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0">
                    <a:moveTo>
                      <a:pt x="0" y="5"/>
                    </a:moveTo>
                    <a:cubicBezTo>
                      <a:pt x="1" y="6"/>
                      <a:pt x="1" y="9"/>
                      <a:pt x="3" y="9"/>
                    </a:cubicBezTo>
                    <a:cubicBezTo>
                      <a:pt x="7" y="10"/>
                      <a:pt x="6" y="6"/>
                      <a:pt x="7" y="5"/>
                    </a:cubicBezTo>
                    <a:cubicBezTo>
                      <a:pt x="11" y="0"/>
                      <a:pt x="12" y="6"/>
                      <a:pt x="14" y="8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3" name="Freeform 319"/>
              <p:cNvSpPr>
                <a:spLocks/>
              </p:cNvSpPr>
              <p:nvPr/>
            </p:nvSpPr>
            <p:spPr bwMode="auto">
              <a:xfrm>
                <a:off x="1267" y="1510"/>
                <a:ext cx="10" cy="3"/>
              </a:xfrm>
              <a:custGeom>
                <a:avLst/>
                <a:gdLst>
                  <a:gd name="T0" fmla="*/ 0 w 8"/>
                  <a:gd name="T1" fmla="*/ 28 h 2"/>
                  <a:gd name="T2" fmla="*/ 37 w 8"/>
                  <a:gd name="T3" fmla="*/ 0 h 2"/>
                  <a:gd name="T4" fmla="*/ 0 60000 65536"/>
                  <a:gd name="T5" fmla="*/ 0 60000 65536"/>
                  <a:gd name="T6" fmla="*/ 0 w 8"/>
                  <a:gd name="T7" fmla="*/ 0 h 2"/>
                  <a:gd name="T8" fmla="*/ 8 w 8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2">
                    <a:moveTo>
                      <a:pt x="0" y="2"/>
                    </a:moveTo>
                    <a:cubicBezTo>
                      <a:pt x="2" y="0"/>
                      <a:pt x="6" y="0"/>
                      <a:pt x="8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4" name="Freeform 320"/>
              <p:cNvSpPr>
                <a:spLocks/>
              </p:cNvSpPr>
              <p:nvPr/>
            </p:nvSpPr>
            <p:spPr bwMode="auto">
              <a:xfrm>
                <a:off x="1285" y="1506"/>
                <a:ext cx="13" cy="9"/>
              </a:xfrm>
              <a:custGeom>
                <a:avLst/>
                <a:gdLst>
                  <a:gd name="T0" fmla="*/ 0 w 10"/>
                  <a:gd name="T1" fmla="*/ 1 h 7"/>
                  <a:gd name="T2" fmla="*/ 21 w 10"/>
                  <a:gd name="T3" fmla="*/ 40 h 7"/>
                  <a:gd name="T4" fmla="*/ 49 w 10"/>
                  <a:gd name="T5" fmla="*/ 0 h 7"/>
                  <a:gd name="T6" fmla="*/ 0 60000 65536"/>
                  <a:gd name="T7" fmla="*/ 0 60000 65536"/>
                  <a:gd name="T8" fmla="*/ 0 60000 65536"/>
                  <a:gd name="T9" fmla="*/ 0 w 10"/>
                  <a:gd name="T10" fmla="*/ 0 h 7"/>
                  <a:gd name="T11" fmla="*/ 10 w 10"/>
                  <a:gd name="T12" fmla="*/ 7 h 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" h="7">
                    <a:moveTo>
                      <a:pt x="0" y="1"/>
                    </a:moveTo>
                    <a:cubicBezTo>
                      <a:pt x="0" y="4"/>
                      <a:pt x="0" y="7"/>
                      <a:pt x="3" y="7"/>
                    </a:cubicBezTo>
                    <a:cubicBezTo>
                      <a:pt x="6" y="7"/>
                      <a:pt x="10" y="2"/>
                      <a:pt x="8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5" name="Freeform 321"/>
              <p:cNvSpPr>
                <a:spLocks/>
              </p:cNvSpPr>
              <p:nvPr/>
            </p:nvSpPr>
            <p:spPr bwMode="auto">
              <a:xfrm>
                <a:off x="1272" y="1483"/>
                <a:ext cx="2" cy="9"/>
              </a:xfrm>
              <a:custGeom>
                <a:avLst/>
                <a:gdLst>
                  <a:gd name="T0" fmla="*/ 0 w 1"/>
                  <a:gd name="T1" fmla="*/ 0 h 7"/>
                  <a:gd name="T2" fmla="*/ 128 w 1"/>
                  <a:gd name="T3" fmla="*/ 40 h 7"/>
                  <a:gd name="T4" fmla="*/ 0 60000 65536"/>
                  <a:gd name="T5" fmla="*/ 0 60000 65536"/>
                  <a:gd name="T6" fmla="*/ 0 w 1"/>
                  <a:gd name="T7" fmla="*/ 0 h 7"/>
                  <a:gd name="T8" fmla="*/ 1 w 1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">
                    <a:moveTo>
                      <a:pt x="0" y="0"/>
                    </a:moveTo>
                    <a:cubicBezTo>
                      <a:pt x="1" y="2"/>
                      <a:pt x="0" y="5"/>
                      <a:pt x="1" y="7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6" name="Freeform 322"/>
              <p:cNvSpPr>
                <a:spLocks/>
              </p:cNvSpPr>
              <p:nvPr/>
            </p:nvSpPr>
            <p:spPr bwMode="auto">
              <a:xfrm>
                <a:off x="1392" y="1503"/>
                <a:ext cx="12" cy="2"/>
              </a:xfrm>
              <a:custGeom>
                <a:avLst/>
                <a:gdLst>
                  <a:gd name="T0" fmla="*/ 65 w 9"/>
                  <a:gd name="T1" fmla="*/ 2 h 2"/>
                  <a:gd name="T2" fmla="*/ 0 w 9"/>
                  <a:gd name="T3" fmla="*/ 0 h 2"/>
                  <a:gd name="T4" fmla="*/ 0 60000 65536"/>
                  <a:gd name="T5" fmla="*/ 0 60000 65536"/>
                  <a:gd name="T6" fmla="*/ 0 w 9"/>
                  <a:gd name="T7" fmla="*/ 0 h 2"/>
                  <a:gd name="T8" fmla="*/ 9 w 9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2">
                    <a:moveTo>
                      <a:pt x="9" y="2"/>
                    </a:moveTo>
                    <a:cubicBezTo>
                      <a:pt x="7" y="1"/>
                      <a:pt x="3" y="1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7" name="Freeform 323"/>
              <p:cNvSpPr>
                <a:spLocks/>
              </p:cNvSpPr>
              <p:nvPr/>
            </p:nvSpPr>
            <p:spPr bwMode="auto">
              <a:xfrm>
                <a:off x="1386" y="1511"/>
                <a:ext cx="14" cy="4"/>
              </a:xfrm>
              <a:custGeom>
                <a:avLst/>
                <a:gdLst>
                  <a:gd name="T0" fmla="*/ 60 w 11"/>
                  <a:gd name="T1" fmla="*/ 21 h 3"/>
                  <a:gd name="T2" fmla="*/ 0 w 11"/>
                  <a:gd name="T3" fmla="*/ 0 h 3"/>
                  <a:gd name="T4" fmla="*/ 0 60000 65536"/>
                  <a:gd name="T5" fmla="*/ 0 60000 65536"/>
                  <a:gd name="T6" fmla="*/ 0 w 11"/>
                  <a:gd name="T7" fmla="*/ 0 h 3"/>
                  <a:gd name="T8" fmla="*/ 11 w 1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" h="3">
                    <a:moveTo>
                      <a:pt x="11" y="3"/>
                    </a:moveTo>
                    <a:cubicBezTo>
                      <a:pt x="8" y="1"/>
                      <a:pt x="2" y="0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8" name="Freeform 324"/>
              <p:cNvSpPr>
                <a:spLocks/>
              </p:cNvSpPr>
              <p:nvPr/>
            </p:nvSpPr>
            <p:spPr bwMode="auto">
              <a:xfrm>
                <a:off x="1398" y="1506"/>
                <a:ext cx="1" cy="7"/>
              </a:xfrm>
              <a:custGeom>
                <a:avLst/>
                <a:gdLst>
                  <a:gd name="T0" fmla="*/ 1 w 1"/>
                  <a:gd name="T1" fmla="*/ 0 h 5"/>
                  <a:gd name="T2" fmla="*/ 0 w 1"/>
                  <a:gd name="T3" fmla="*/ 55 h 5"/>
                  <a:gd name="T4" fmla="*/ 0 60000 65536"/>
                  <a:gd name="T5" fmla="*/ 0 60000 65536"/>
                  <a:gd name="T6" fmla="*/ 0 w 1"/>
                  <a:gd name="T7" fmla="*/ 0 h 5"/>
                  <a:gd name="T8" fmla="*/ 1 w 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">
                    <a:moveTo>
                      <a:pt x="1" y="0"/>
                    </a:moveTo>
                    <a:cubicBezTo>
                      <a:pt x="0" y="2"/>
                      <a:pt x="0" y="4"/>
                      <a:pt x="0" y="5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9" name="Freeform 325"/>
              <p:cNvSpPr>
                <a:spLocks/>
              </p:cNvSpPr>
              <p:nvPr/>
            </p:nvSpPr>
            <p:spPr bwMode="auto">
              <a:xfrm>
                <a:off x="1400" y="1497"/>
                <a:ext cx="3" cy="6"/>
              </a:xfrm>
              <a:custGeom>
                <a:avLst/>
                <a:gdLst>
                  <a:gd name="T0" fmla="*/ 28 w 2"/>
                  <a:gd name="T1" fmla="*/ 0 h 4"/>
                  <a:gd name="T2" fmla="*/ 0 w 2"/>
                  <a:gd name="T3" fmla="*/ 63 h 4"/>
                  <a:gd name="T4" fmla="*/ 0 60000 65536"/>
                  <a:gd name="T5" fmla="*/ 0 60000 65536"/>
                  <a:gd name="T6" fmla="*/ 0 w 2"/>
                  <a:gd name="T7" fmla="*/ 0 h 4"/>
                  <a:gd name="T8" fmla="*/ 2 w 2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4">
                    <a:moveTo>
                      <a:pt x="2" y="0"/>
                    </a:moveTo>
                    <a:cubicBezTo>
                      <a:pt x="0" y="1"/>
                      <a:pt x="0" y="2"/>
                      <a:pt x="0" y="4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0" name="Freeform 326"/>
              <p:cNvSpPr>
                <a:spLocks/>
              </p:cNvSpPr>
              <p:nvPr/>
            </p:nvSpPr>
            <p:spPr bwMode="auto">
              <a:xfrm>
                <a:off x="1386" y="1500"/>
                <a:ext cx="1" cy="3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8 h 2"/>
                  <a:gd name="T4" fmla="*/ 0 60000 65536"/>
                  <a:gd name="T5" fmla="*/ 0 60000 65536"/>
                  <a:gd name="T6" fmla="*/ 0 w 1"/>
                  <a:gd name="T7" fmla="*/ 0 h 2"/>
                  <a:gd name="T8" fmla="*/ 1 w 1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1" y="2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1" name="Freeform 327"/>
              <p:cNvSpPr>
                <a:spLocks/>
              </p:cNvSpPr>
              <p:nvPr/>
            </p:nvSpPr>
            <p:spPr bwMode="auto">
              <a:xfrm>
                <a:off x="1380" y="1510"/>
                <a:ext cx="1" cy="4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21 h 3"/>
                  <a:gd name="T4" fmla="*/ 0 60000 65536"/>
                  <a:gd name="T5" fmla="*/ 0 60000 65536"/>
                  <a:gd name="T6" fmla="*/ 0 w 1"/>
                  <a:gd name="T7" fmla="*/ 0 h 3"/>
                  <a:gd name="T8" fmla="*/ 1 w 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w="6350" cap="rnd">
                <a:solidFill>
                  <a:srgbClr val="F2DF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2" name="Freeform 328"/>
              <p:cNvSpPr>
                <a:spLocks/>
              </p:cNvSpPr>
              <p:nvPr/>
            </p:nvSpPr>
            <p:spPr bwMode="auto">
              <a:xfrm>
                <a:off x="1074" y="2382"/>
                <a:ext cx="720" cy="492"/>
              </a:xfrm>
              <a:custGeom>
                <a:avLst/>
                <a:gdLst>
                  <a:gd name="T0" fmla="*/ 564 w 563"/>
                  <a:gd name="T1" fmla="*/ 1964 h 385"/>
                  <a:gd name="T2" fmla="*/ 974 w 563"/>
                  <a:gd name="T3" fmla="*/ 1580 h 385"/>
                  <a:gd name="T4" fmla="*/ 1408 w 563"/>
                  <a:gd name="T5" fmla="*/ 1218 h 385"/>
                  <a:gd name="T6" fmla="*/ 1840 w 563"/>
                  <a:gd name="T7" fmla="*/ 906 h 385"/>
                  <a:gd name="T8" fmla="*/ 2530 w 563"/>
                  <a:gd name="T9" fmla="*/ 539 h 385"/>
                  <a:gd name="T10" fmla="*/ 2810 w 563"/>
                  <a:gd name="T11" fmla="*/ 382 h 385"/>
                  <a:gd name="T12" fmla="*/ 3096 w 563"/>
                  <a:gd name="T13" fmla="*/ 60 h 385"/>
                  <a:gd name="T14" fmla="*/ 2544 w 563"/>
                  <a:gd name="T15" fmla="*/ 317 h 385"/>
                  <a:gd name="T16" fmla="*/ 2024 w 563"/>
                  <a:gd name="T17" fmla="*/ 437 h 385"/>
                  <a:gd name="T18" fmla="*/ 1642 w 563"/>
                  <a:gd name="T19" fmla="*/ 521 h 385"/>
                  <a:gd name="T20" fmla="*/ 1187 w 563"/>
                  <a:gd name="T21" fmla="*/ 799 h 385"/>
                  <a:gd name="T22" fmla="*/ 744 w 563"/>
                  <a:gd name="T23" fmla="*/ 929 h 385"/>
                  <a:gd name="T24" fmla="*/ 505 w 563"/>
                  <a:gd name="T25" fmla="*/ 1424 h 385"/>
                  <a:gd name="T26" fmla="*/ 223 w 563"/>
                  <a:gd name="T27" fmla="*/ 1757 h 385"/>
                  <a:gd name="T28" fmla="*/ 83 w 563"/>
                  <a:gd name="T29" fmla="*/ 2080 h 385"/>
                  <a:gd name="T30" fmla="*/ 564 w 563"/>
                  <a:gd name="T31" fmla="*/ 1964 h 3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63"/>
                  <a:gd name="T49" fmla="*/ 0 h 385"/>
                  <a:gd name="T50" fmla="*/ 563 w 563"/>
                  <a:gd name="T51" fmla="*/ 385 h 3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63" h="385">
                    <a:moveTo>
                      <a:pt x="101" y="353"/>
                    </a:moveTo>
                    <a:cubicBezTo>
                      <a:pt x="144" y="322"/>
                      <a:pt x="147" y="302"/>
                      <a:pt x="174" y="283"/>
                    </a:cubicBezTo>
                    <a:cubicBezTo>
                      <a:pt x="200" y="264"/>
                      <a:pt x="217" y="247"/>
                      <a:pt x="251" y="219"/>
                    </a:cubicBezTo>
                    <a:cubicBezTo>
                      <a:pt x="276" y="198"/>
                      <a:pt x="318" y="178"/>
                      <a:pt x="329" y="163"/>
                    </a:cubicBezTo>
                    <a:cubicBezTo>
                      <a:pt x="372" y="166"/>
                      <a:pt x="394" y="137"/>
                      <a:pt x="453" y="97"/>
                    </a:cubicBezTo>
                    <a:cubicBezTo>
                      <a:pt x="466" y="88"/>
                      <a:pt x="491" y="80"/>
                      <a:pt x="502" y="69"/>
                    </a:cubicBezTo>
                    <a:cubicBezTo>
                      <a:pt x="538" y="32"/>
                      <a:pt x="563" y="19"/>
                      <a:pt x="554" y="11"/>
                    </a:cubicBezTo>
                    <a:cubicBezTo>
                      <a:pt x="542" y="0"/>
                      <a:pt x="504" y="38"/>
                      <a:pt x="455" y="57"/>
                    </a:cubicBezTo>
                    <a:cubicBezTo>
                      <a:pt x="405" y="76"/>
                      <a:pt x="399" y="73"/>
                      <a:pt x="362" y="78"/>
                    </a:cubicBezTo>
                    <a:cubicBezTo>
                      <a:pt x="326" y="82"/>
                      <a:pt x="317" y="81"/>
                      <a:pt x="293" y="94"/>
                    </a:cubicBezTo>
                    <a:cubicBezTo>
                      <a:pt x="269" y="108"/>
                      <a:pt x="239" y="128"/>
                      <a:pt x="212" y="144"/>
                    </a:cubicBezTo>
                    <a:cubicBezTo>
                      <a:pt x="186" y="159"/>
                      <a:pt x="167" y="144"/>
                      <a:pt x="133" y="167"/>
                    </a:cubicBezTo>
                    <a:cubicBezTo>
                      <a:pt x="99" y="190"/>
                      <a:pt x="93" y="234"/>
                      <a:pt x="91" y="256"/>
                    </a:cubicBezTo>
                    <a:cubicBezTo>
                      <a:pt x="89" y="278"/>
                      <a:pt x="60" y="296"/>
                      <a:pt x="40" y="316"/>
                    </a:cubicBezTo>
                    <a:cubicBezTo>
                      <a:pt x="16" y="340"/>
                      <a:pt x="0" y="358"/>
                      <a:pt x="15" y="373"/>
                    </a:cubicBezTo>
                    <a:cubicBezTo>
                      <a:pt x="26" y="385"/>
                      <a:pt x="58" y="384"/>
                      <a:pt x="101" y="353"/>
                    </a:cubicBezTo>
                    <a:close/>
                  </a:path>
                </a:pathLst>
              </a:custGeom>
              <a:solidFill>
                <a:srgbClr val="7D44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3" name="Freeform 329"/>
              <p:cNvSpPr>
                <a:spLocks/>
              </p:cNvSpPr>
              <p:nvPr/>
            </p:nvSpPr>
            <p:spPr bwMode="auto">
              <a:xfrm>
                <a:off x="1048" y="2273"/>
                <a:ext cx="735" cy="586"/>
              </a:xfrm>
              <a:custGeom>
                <a:avLst/>
                <a:gdLst>
                  <a:gd name="T0" fmla="*/ 343 w 574"/>
                  <a:gd name="T1" fmla="*/ 2248 h 458"/>
                  <a:gd name="T2" fmla="*/ 626 w 574"/>
                  <a:gd name="T3" fmla="*/ 1914 h 458"/>
                  <a:gd name="T4" fmla="*/ 863 w 574"/>
                  <a:gd name="T5" fmla="*/ 1411 h 458"/>
                  <a:gd name="T6" fmla="*/ 1310 w 574"/>
                  <a:gd name="T7" fmla="*/ 1287 h 458"/>
                  <a:gd name="T8" fmla="*/ 1766 w 574"/>
                  <a:gd name="T9" fmla="*/ 1006 h 458"/>
                  <a:gd name="T10" fmla="*/ 2156 w 574"/>
                  <a:gd name="T11" fmla="*/ 917 h 458"/>
                  <a:gd name="T12" fmla="*/ 2681 w 574"/>
                  <a:gd name="T13" fmla="*/ 797 h 458"/>
                  <a:gd name="T14" fmla="*/ 3240 w 574"/>
                  <a:gd name="T15" fmla="*/ 539 h 458"/>
                  <a:gd name="T16" fmla="*/ 3240 w 574"/>
                  <a:gd name="T17" fmla="*/ 539 h 458"/>
                  <a:gd name="T18" fmla="*/ 2777 w 574"/>
                  <a:gd name="T19" fmla="*/ 339 h 458"/>
                  <a:gd name="T20" fmla="*/ 2292 w 574"/>
                  <a:gd name="T21" fmla="*/ 305 h 458"/>
                  <a:gd name="T22" fmla="*/ 2138 w 574"/>
                  <a:gd name="T23" fmla="*/ 329 h 458"/>
                  <a:gd name="T24" fmla="*/ 530 w 574"/>
                  <a:gd name="T25" fmla="*/ 200 h 458"/>
                  <a:gd name="T26" fmla="*/ 60 w 574"/>
                  <a:gd name="T27" fmla="*/ 960 h 458"/>
                  <a:gd name="T28" fmla="*/ 97 w 574"/>
                  <a:gd name="T29" fmla="*/ 1881 h 458"/>
                  <a:gd name="T30" fmla="*/ 200 w 574"/>
                  <a:gd name="T31" fmla="*/ 2572 h 458"/>
                  <a:gd name="T32" fmla="*/ 343 w 574"/>
                  <a:gd name="T33" fmla="*/ 2248 h 45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74"/>
                  <a:gd name="T52" fmla="*/ 0 h 458"/>
                  <a:gd name="T53" fmla="*/ 574 w 574"/>
                  <a:gd name="T54" fmla="*/ 458 h 45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74" h="458">
                    <a:moveTo>
                      <a:pt x="60" y="401"/>
                    </a:moveTo>
                    <a:cubicBezTo>
                      <a:pt x="80" y="381"/>
                      <a:pt x="109" y="363"/>
                      <a:pt x="111" y="341"/>
                    </a:cubicBezTo>
                    <a:cubicBezTo>
                      <a:pt x="113" y="319"/>
                      <a:pt x="119" y="275"/>
                      <a:pt x="153" y="252"/>
                    </a:cubicBezTo>
                    <a:cubicBezTo>
                      <a:pt x="187" y="229"/>
                      <a:pt x="206" y="244"/>
                      <a:pt x="232" y="229"/>
                    </a:cubicBezTo>
                    <a:cubicBezTo>
                      <a:pt x="259" y="213"/>
                      <a:pt x="289" y="193"/>
                      <a:pt x="313" y="179"/>
                    </a:cubicBezTo>
                    <a:cubicBezTo>
                      <a:pt x="337" y="166"/>
                      <a:pt x="346" y="167"/>
                      <a:pt x="382" y="163"/>
                    </a:cubicBezTo>
                    <a:cubicBezTo>
                      <a:pt x="419" y="158"/>
                      <a:pt x="425" y="161"/>
                      <a:pt x="475" y="142"/>
                    </a:cubicBezTo>
                    <a:cubicBezTo>
                      <a:pt x="524" y="123"/>
                      <a:pt x="562" y="85"/>
                      <a:pt x="574" y="96"/>
                    </a:cubicBezTo>
                    <a:cubicBezTo>
                      <a:pt x="574" y="96"/>
                      <a:pt x="574" y="96"/>
                      <a:pt x="574" y="96"/>
                    </a:cubicBezTo>
                    <a:cubicBezTo>
                      <a:pt x="573" y="75"/>
                      <a:pt x="535" y="70"/>
                      <a:pt x="492" y="60"/>
                    </a:cubicBezTo>
                    <a:cubicBezTo>
                      <a:pt x="464" y="54"/>
                      <a:pt x="428" y="48"/>
                      <a:pt x="406" y="54"/>
                    </a:cubicBezTo>
                    <a:cubicBezTo>
                      <a:pt x="398" y="56"/>
                      <a:pt x="389" y="60"/>
                      <a:pt x="379" y="59"/>
                    </a:cubicBezTo>
                    <a:cubicBezTo>
                      <a:pt x="341" y="53"/>
                      <a:pt x="187" y="0"/>
                      <a:pt x="94" y="35"/>
                    </a:cubicBezTo>
                    <a:cubicBezTo>
                      <a:pt x="39" y="55"/>
                      <a:pt x="20" y="107"/>
                      <a:pt x="11" y="171"/>
                    </a:cubicBezTo>
                    <a:cubicBezTo>
                      <a:pt x="0" y="255"/>
                      <a:pt x="14" y="306"/>
                      <a:pt x="17" y="335"/>
                    </a:cubicBezTo>
                    <a:cubicBezTo>
                      <a:pt x="18" y="362"/>
                      <a:pt x="3" y="434"/>
                      <a:pt x="35" y="458"/>
                    </a:cubicBezTo>
                    <a:cubicBezTo>
                      <a:pt x="20" y="443"/>
                      <a:pt x="36" y="425"/>
                      <a:pt x="60" y="401"/>
                    </a:cubicBezTo>
                    <a:close/>
                  </a:path>
                </a:pathLst>
              </a:custGeom>
              <a:solidFill>
                <a:srgbClr val="9C71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4" name="Freeform 330"/>
              <p:cNvSpPr>
                <a:spLocks/>
              </p:cNvSpPr>
              <p:nvPr/>
            </p:nvSpPr>
            <p:spPr bwMode="auto">
              <a:xfrm>
                <a:off x="1075" y="2300"/>
                <a:ext cx="312" cy="225"/>
              </a:xfrm>
              <a:custGeom>
                <a:avLst/>
                <a:gdLst>
                  <a:gd name="T0" fmla="*/ 1363 w 244"/>
                  <a:gd name="T1" fmla="*/ 137 h 176"/>
                  <a:gd name="T2" fmla="*/ 363 w 244"/>
                  <a:gd name="T3" fmla="*/ 157 h 176"/>
                  <a:gd name="T4" fmla="*/ 0 w 244"/>
                  <a:gd name="T5" fmla="*/ 982 h 176"/>
                  <a:gd name="T6" fmla="*/ 414 w 244"/>
                  <a:gd name="T7" fmla="*/ 174 h 176"/>
                  <a:gd name="T8" fmla="*/ 1363 w 244"/>
                  <a:gd name="T9" fmla="*/ 137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176"/>
                  <a:gd name="T17" fmla="*/ 244 w 244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176">
                    <a:moveTo>
                      <a:pt x="244" y="25"/>
                    </a:moveTo>
                    <a:cubicBezTo>
                      <a:pt x="208" y="14"/>
                      <a:pt x="112" y="0"/>
                      <a:pt x="65" y="28"/>
                    </a:cubicBezTo>
                    <a:cubicBezTo>
                      <a:pt x="19" y="56"/>
                      <a:pt x="4" y="113"/>
                      <a:pt x="0" y="176"/>
                    </a:cubicBezTo>
                    <a:cubicBezTo>
                      <a:pt x="7" y="144"/>
                      <a:pt x="19" y="53"/>
                      <a:pt x="74" y="31"/>
                    </a:cubicBezTo>
                    <a:cubicBezTo>
                      <a:pt x="130" y="8"/>
                      <a:pt x="188" y="15"/>
                      <a:pt x="2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5" name="Freeform 331"/>
              <p:cNvSpPr>
                <a:spLocks/>
              </p:cNvSpPr>
              <p:nvPr/>
            </p:nvSpPr>
            <p:spPr bwMode="auto">
              <a:xfrm>
                <a:off x="1070" y="2303"/>
                <a:ext cx="340" cy="424"/>
              </a:xfrm>
              <a:custGeom>
                <a:avLst/>
                <a:gdLst>
                  <a:gd name="T0" fmla="*/ 539 w 266"/>
                  <a:gd name="T1" fmla="*/ 243 h 332"/>
                  <a:gd name="T2" fmla="*/ 125 w 266"/>
                  <a:gd name="T3" fmla="*/ 954 h 332"/>
                  <a:gd name="T4" fmla="*/ 65 w 266"/>
                  <a:gd name="T5" fmla="*/ 1836 h 332"/>
                  <a:gd name="T6" fmla="*/ 22 w 266"/>
                  <a:gd name="T7" fmla="*/ 967 h 332"/>
                  <a:gd name="T8" fmla="*/ 405 w 266"/>
                  <a:gd name="T9" fmla="*/ 157 h 332"/>
                  <a:gd name="T10" fmla="*/ 1485 w 266"/>
                  <a:gd name="T11" fmla="*/ 137 h 332"/>
                  <a:gd name="T12" fmla="*/ 539 w 266"/>
                  <a:gd name="T13" fmla="*/ 243 h 3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6"/>
                  <a:gd name="T22" fmla="*/ 0 h 332"/>
                  <a:gd name="T23" fmla="*/ 266 w 266"/>
                  <a:gd name="T24" fmla="*/ 332 h 3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6" h="332">
                    <a:moveTo>
                      <a:pt x="97" y="44"/>
                    </a:moveTo>
                    <a:cubicBezTo>
                      <a:pt x="38" y="69"/>
                      <a:pt x="27" y="134"/>
                      <a:pt x="23" y="172"/>
                    </a:cubicBezTo>
                    <a:cubicBezTo>
                      <a:pt x="19" y="209"/>
                      <a:pt x="20" y="303"/>
                      <a:pt x="12" y="332"/>
                    </a:cubicBezTo>
                    <a:cubicBezTo>
                      <a:pt x="15" y="310"/>
                      <a:pt x="0" y="237"/>
                      <a:pt x="4" y="174"/>
                    </a:cubicBezTo>
                    <a:cubicBezTo>
                      <a:pt x="7" y="111"/>
                      <a:pt x="27" y="56"/>
                      <a:pt x="73" y="28"/>
                    </a:cubicBezTo>
                    <a:cubicBezTo>
                      <a:pt x="119" y="0"/>
                      <a:pt x="231" y="13"/>
                      <a:pt x="266" y="25"/>
                    </a:cubicBezTo>
                    <a:cubicBezTo>
                      <a:pt x="245" y="21"/>
                      <a:pt x="152" y="20"/>
                      <a:pt x="97" y="44"/>
                    </a:cubicBezTo>
                    <a:close/>
                  </a:path>
                </a:pathLst>
              </a:custGeom>
              <a:solidFill>
                <a:srgbClr val="B391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6" name="Freeform 332"/>
              <p:cNvSpPr>
                <a:spLocks/>
              </p:cNvSpPr>
              <p:nvPr/>
            </p:nvSpPr>
            <p:spPr bwMode="auto">
              <a:xfrm>
                <a:off x="1473" y="2344"/>
                <a:ext cx="225" cy="128"/>
              </a:xfrm>
              <a:custGeom>
                <a:avLst/>
                <a:gdLst>
                  <a:gd name="T0" fmla="*/ 982 w 176"/>
                  <a:gd name="T1" fmla="*/ 99 h 100"/>
                  <a:gd name="T2" fmla="*/ 524 w 176"/>
                  <a:gd name="T3" fmla="*/ 17 h 100"/>
                  <a:gd name="T4" fmla="*/ 306 w 176"/>
                  <a:gd name="T5" fmla="*/ 124 h 100"/>
                  <a:gd name="T6" fmla="*/ 137 w 176"/>
                  <a:gd name="T7" fmla="*/ 376 h 100"/>
                  <a:gd name="T8" fmla="*/ 0 w 176"/>
                  <a:gd name="T9" fmla="*/ 563 h 100"/>
                  <a:gd name="T10" fmla="*/ 286 w 176"/>
                  <a:gd name="T11" fmla="*/ 294 h 100"/>
                  <a:gd name="T12" fmla="*/ 982 w 176"/>
                  <a:gd name="T13" fmla="*/ 99 h 1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6"/>
                  <a:gd name="T22" fmla="*/ 0 h 100"/>
                  <a:gd name="T23" fmla="*/ 176 w 176"/>
                  <a:gd name="T24" fmla="*/ 100 h 1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6" h="100">
                    <a:moveTo>
                      <a:pt x="176" y="18"/>
                    </a:moveTo>
                    <a:cubicBezTo>
                      <a:pt x="150" y="8"/>
                      <a:pt x="109" y="3"/>
                      <a:pt x="94" y="3"/>
                    </a:cubicBezTo>
                    <a:cubicBezTo>
                      <a:pt x="75" y="4"/>
                      <a:pt x="60" y="10"/>
                      <a:pt x="55" y="22"/>
                    </a:cubicBezTo>
                    <a:cubicBezTo>
                      <a:pt x="50" y="34"/>
                      <a:pt x="38" y="53"/>
                      <a:pt x="25" y="67"/>
                    </a:cubicBezTo>
                    <a:cubicBezTo>
                      <a:pt x="12" y="81"/>
                      <a:pt x="3" y="91"/>
                      <a:pt x="0" y="100"/>
                    </a:cubicBezTo>
                    <a:cubicBezTo>
                      <a:pt x="14" y="86"/>
                      <a:pt x="40" y="71"/>
                      <a:pt x="52" y="52"/>
                    </a:cubicBezTo>
                    <a:cubicBezTo>
                      <a:pt x="64" y="33"/>
                      <a:pt x="89" y="0"/>
                      <a:pt x="176" y="18"/>
                    </a:cubicBezTo>
                    <a:close/>
                  </a:path>
                </a:pathLst>
              </a:custGeom>
              <a:solidFill>
                <a:srgbClr val="B391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7" name="Freeform 333"/>
              <p:cNvSpPr>
                <a:spLocks/>
              </p:cNvSpPr>
              <p:nvPr/>
            </p:nvSpPr>
            <p:spPr bwMode="auto">
              <a:xfrm>
                <a:off x="1501" y="2341"/>
                <a:ext cx="119" cy="94"/>
              </a:xfrm>
              <a:custGeom>
                <a:avLst/>
                <a:gdLst>
                  <a:gd name="T0" fmla="*/ 0 w 93"/>
                  <a:gd name="T1" fmla="*/ 430 h 73"/>
                  <a:gd name="T2" fmla="*/ 180 w 93"/>
                  <a:gd name="T3" fmla="*/ 126 h 73"/>
                  <a:gd name="T4" fmla="*/ 520 w 93"/>
                  <a:gd name="T5" fmla="*/ 36 h 73"/>
                  <a:gd name="T6" fmla="*/ 200 w 93"/>
                  <a:gd name="T7" fmla="*/ 146 h 73"/>
                  <a:gd name="T8" fmla="*/ 0 w 93"/>
                  <a:gd name="T9" fmla="*/ 43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73"/>
                  <a:gd name="T17" fmla="*/ 93 w 93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73">
                    <a:moveTo>
                      <a:pt x="0" y="73"/>
                    </a:moveTo>
                    <a:cubicBezTo>
                      <a:pt x="13" y="57"/>
                      <a:pt x="23" y="36"/>
                      <a:pt x="32" y="22"/>
                    </a:cubicBezTo>
                    <a:cubicBezTo>
                      <a:pt x="41" y="9"/>
                      <a:pt x="59" y="0"/>
                      <a:pt x="93" y="6"/>
                    </a:cubicBezTo>
                    <a:cubicBezTo>
                      <a:pt x="73" y="5"/>
                      <a:pt x="49" y="6"/>
                      <a:pt x="35" y="25"/>
                    </a:cubicBezTo>
                    <a:cubicBezTo>
                      <a:pt x="21" y="47"/>
                      <a:pt x="9" y="66"/>
                      <a:pt x="0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8" name="Freeform 334"/>
              <p:cNvSpPr>
                <a:spLocks/>
              </p:cNvSpPr>
              <p:nvPr/>
            </p:nvSpPr>
            <p:spPr bwMode="auto">
              <a:xfrm>
                <a:off x="1179" y="2662"/>
                <a:ext cx="167" cy="63"/>
              </a:xfrm>
              <a:custGeom>
                <a:avLst/>
                <a:gdLst>
                  <a:gd name="T0" fmla="*/ 60 w 131"/>
                  <a:gd name="T1" fmla="*/ 114 h 49"/>
                  <a:gd name="T2" fmla="*/ 83 w 131"/>
                  <a:gd name="T3" fmla="*/ 248 h 49"/>
                  <a:gd name="T4" fmla="*/ 221 w 131"/>
                  <a:gd name="T5" fmla="*/ 174 h 49"/>
                  <a:gd name="T6" fmla="*/ 356 w 131"/>
                  <a:gd name="T7" fmla="*/ 126 h 49"/>
                  <a:gd name="T8" fmla="*/ 597 w 131"/>
                  <a:gd name="T9" fmla="*/ 123 h 49"/>
                  <a:gd name="T10" fmla="*/ 699 w 131"/>
                  <a:gd name="T11" fmla="*/ 140 h 49"/>
                  <a:gd name="T12" fmla="*/ 579 w 131"/>
                  <a:gd name="T13" fmla="*/ 1 h 49"/>
                  <a:gd name="T14" fmla="*/ 432 w 131"/>
                  <a:gd name="T15" fmla="*/ 22 h 49"/>
                  <a:gd name="T16" fmla="*/ 266 w 131"/>
                  <a:gd name="T17" fmla="*/ 82 h 49"/>
                  <a:gd name="T18" fmla="*/ 75 w 131"/>
                  <a:gd name="T19" fmla="*/ 85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49"/>
                  <a:gd name="T32" fmla="*/ 131 w 131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49">
                    <a:moveTo>
                      <a:pt x="11" y="20"/>
                    </a:moveTo>
                    <a:cubicBezTo>
                      <a:pt x="14" y="28"/>
                      <a:pt x="0" y="49"/>
                      <a:pt x="15" y="43"/>
                    </a:cubicBezTo>
                    <a:cubicBezTo>
                      <a:pt x="21" y="41"/>
                      <a:pt x="35" y="34"/>
                      <a:pt x="41" y="30"/>
                    </a:cubicBezTo>
                    <a:cubicBezTo>
                      <a:pt x="48" y="26"/>
                      <a:pt x="57" y="24"/>
                      <a:pt x="65" y="22"/>
                    </a:cubicBezTo>
                    <a:cubicBezTo>
                      <a:pt x="78" y="18"/>
                      <a:pt x="96" y="14"/>
                      <a:pt x="109" y="21"/>
                    </a:cubicBezTo>
                    <a:cubicBezTo>
                      <a:pt x="114" y="24"/>
                      <a:pt x="131" y="42"/>
                      <a:pt x="127" y="24"/>
                    </a:cubicBezTo>
                    <a:cubicBezTo>
                      <a:pt x="125" y="15"/>
                      <a:pt x="115" y="2"/>
                      <a:pt x="106" y="1"/>
                    </a:cubicBezTo>
                    <a:cubicBezTo>
                      <a:pt x="97" y="0"/>
                      <a:pt x="88" y="3"/>
                      <a:pt x="79" y="4"/>
                    </a:cubicBezTo>
                    <a:cubicBezTo>
                      <a:pt x="69" y="6"/>
                      <a:pt x="58" y="11"/>
                      <a:pt x="49" y="14"/>
                    </a:cubicBezTo>
                    <a:cubicBezTo>
                      <a:pt x="40" y="16"/>
                      <a:pt x="22" y="18"/>
                      <a:pt x="13" y="15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9" name="Freeform 335"/>
              <p:cNvSpPr>
                <a:spLocks/>
              </p:cNvSpPr>
              <p:nvPr/>
            </p:nvSpPr>
            <p:spPr bwMode="auto">
              <a:xfrm>
                <a:off x="1254" y="2569"/>
                <a:ext cx="83" cy="77"/>
              </a:xfrm>
              <a:custGeom>
                <a:avLst/>
                <a:gdLst>
                  <a:gd name="T0" fmla="*/ 0 w 65"/>
                  <a:gd name="T1" fmla="*/ 105 h 60"/>
                  <a:gd name="T2" fmla="*/ 212 w 65"/>
                  <a:gd name="T3" fmla="*/ 219 h 60"/>
                  <a:gd name="T4" fmla="*/ 359 w 65"/>
                  <a:gd name="T5" fmla="*/ 344 h 60"/>
                  <a:gd name="T6" fmla="*/ 340 w 65"/>
                  <a:gd name="T7" fmla="*/ 176 h 60"/>
                  <a:gd name="T8" fmla="*/ 238 w 65"/>
                  <a:gd name="T9" fmla="*/ 162 h 60"/>
                  <a:gd name="T10" fmla="*/ 220 w 65"/>
                  <a:gd name="T11" fmla="*/ 98 h 60"/>
                  <a:gd name="T12" fmla="*/ 243 w 65"/>
                  <a:gd name="T13" fmla="*/ 51 h 60"/>
                  <a:gd name="T14" fmla="*/ 22 w 65"/>
                  <a:gd name="T15" fmla="*/ 105 h 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5"/>
                  <a:gd name="T25" fmla="*/ 0 h 60"/>
                  <a:gd name="T26" fmla="*/ 65 w 65"/>
                  <a:gd name="T27" fmla="*/ 60 h 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5" h="60">
                    <a:moveTo>
                      <a:pt x="0" y="18"/>
                    </a:moveTo>
                    <a:cubicBezTo>
                      <a:pt x="14" y="26"/>
                      <a:pt x="21" y="35"/>
                      <a:pt x="38" y="38"/>
                    </a:cubicBezTo>
                    <a:cubicBezTo>
                      <a:pt x="51" y="40"/>
                      <a:pt x="62" y="46"/>
                      <a:pt x="65" y="60"/>
                    </a:cubicBezTo>
                    <a:cubicBezTo>
                      <a:pt x="65" y="50"/>
                      <a:pt x="61" y="41"/>
                      <a:pt x="61" y="31"/>
                    </a:cubicBezTo>
                    <a:cubicBezTo>
                      <a:pt x="56" y="33"/>
                      <a:pt x="47" y="31"/>
                      <a:pt x="43" y="28"/>
                    </a:cubicBezTo>
                    <a:cubicBezTo>
                      <a:pt x="40" y="25"/>
                      <a:pt x="40" y="21"/>
                      <a:pt x="40" y="17"/>
                    </a:cubicBezTo>
                    <a:cubicBezTo>
                      <a:pt x="40" y="16"/>
                      <a:pt x="44" y="10"/>
                      <a:pt x="44" y="9"/>
                    </a:cubicBezTo>
                    <a:cubicBezTo>
                      <a:pt x="41" y="0"/>
                      <a:pt x="11" y="15"/>
                      <a:pt x="4" y="18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0" name="Freeform 336"/>
              <p:cNvSpPr>
                <a:spLocks/>
              </p:cNvSpPr>
              <p:nvPr/>
            </p:nvSpPr>
            <p:spPr bwMode="auto">
              <a:xfrm>
                <a:off x="1078" y="2670"/>
                <a:ext cx="268" cy="211"/>
              </a:xfrm>
              <a:custGeom>
                <a:avLst/>
                <a:gdLst>
                  <a:gd name="T0" fmla="*/ 46 w 210"/>
                  <a:gd name="T1" fmla="*/ 780 h 165"/>
                  <a:gd name="T2" fmla="*/ 403 w 210"/>
                  <a:gd name="T3" fmla="*/ 770 h 165"/>
                  <a:gd name="T4" fmla="*/ 757 w 210"/>
                  <a:gd name="T5" fmla="*/ 458 h 165"/>
                  <a:gd name="T6" fmla="*/ 919 w 210"/>
                  <a:gd name="T7" fmla="*/ 317 h 165"/>
                  <a:gd name="T8" fmla="*/ 1054 w 210"/>
                  <a:gd name="T9" fmla="*/ 188 h 165"/>
                  <a:gd name="T10" fmla="*/ 1083 w 210"/>
                  <a:gd name="T11" fmla="*/ 75 h 165"/>
                  <a:gd name="T12" fmla="*/ 859 w 210"/>
                  <a:gd name="T13" fmla="*/ 36 h 165"/>
                  <a:gd name="T14" fmla="*/ 939 w 210"/>
                  <a:gd name="T15" fmla="*/ 77 h 165"/>
                  <a:gd name="T16" fmla="*/ 924 w 210"/>
                  <a:gd name="T17" fmla="*/ 205 h 165"/>
                  <a:gd name="T18" fmla="*/ 798 w 210"/>
                  <a:gd name="T19" fmla="*/ 303 h 165"/>
                  <a:gd name="T20" fmla="*/ 684 w 210"/>
                  <a:gd name="T21" fmla="*/ 421 h 165"/>
                  <a:gd name="T22" fmla="*/ 499 w 210"/>
                  <a:gd name="T23" fmla="*/ 643 h 165"/>
                  <a:gd name="T24" fmla="*/ 194 w 210"/>
                  <a:gd name="T25" fmla="*/ 765 h 165"/>
                  <a:gd name="T26" fmla="*/ 248 w 210"/>
                  <a:gd name="T27" fmla="*/ 586 h 165"/>
                  <a:gd name="T28" fmla="*/ 536 w 210"/>
                  <a:gd name="T29" fmla="*/ 285 h 165"/>
                  <a:gd name="T30" fmla="*/ 541 w 210"/>
                  <a:gd name="T31" fmla="*/ 137 h 165"/>
                  <a:gd name="T32" fmla="*/ 482 w 210"/>
                  <a:gd name="T33" fmla="*/ 125 h 165"/>
                  <a:gd name="T34" fmla="*/ 465 w 210"/>
                  <a:gd name="T35" fmla="*/ 223 h 165"/>
                  <a:gd name="T36" fmla="*/ 393 w 210"/>
                  <a:gd name="T37" fmla="*/ 329 h 165"/>
                  <a:gd name="T38" fmla="*/ 83 w 210"/>
                  <a:gd name="T39" fmla="*/ 633 h 165"/>
                  <a:gd name="T40" fmla="*/ 36 w 210"/>
                  <a:gd name="T41" fmla="*/ 797 h 165"/>
                  <a:gd name="T42" fmla="*/ 204 w 210"/>
                  <a:gd name="T43" fmla="*/ 826 h 16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0"/>
                  <a:gd name="T67" fmla="*/ 0 h 165"/>
                  <a:gd name="T68" fmla="*/ 210 w 210"/>
                  <a:gd name="T69" fmla="*/ 165 h 16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0" h="165">
                    <a:moveTo>
                      <a:pt x="8" y="139"/>
                    </a:moveTo>
                    <a:cubicBezTo>
                      <a:pt x="4" y="165"/>
                      <a:pt x="63" y="143"/>
                      <a:pt x="73" y="138"/>
                    </a:cubicBezTo>
                    <a:cubicBezTo>
                      <a:pt x="98" y="125"/>
                      <a:pt x="119" y="103"/>
                      <a:pt x="137" y="82"/>
                    </a:cubicBezTo>
                    <a:cubicBezTo>
                      <a:pt x="145" y="73"/>
                      <a:pt x="157" y="65"/>
                      <a:pt x="166" y="57"/>
                    </a:cubicBezTo>
                    <a:cubicBezTo>
                      <a:pt x="175" y="50"/>
                      <a:pt x="182" y="41"/>
                      <a:pt x="191" y="34"/>
                    </a:cubicBezTo>
                    <a:cubicBezTo>
                      <a:pt x="199" y="28"/>
                      <a:pt x="210" y="23"/>
                      <a:pt x="197" y="13"/>
                    </a:cubicBezTo>
                    <a:cubicBezTo>
                      <a:pt x="188" y="6"/>
                      <a:pt x="167" y="0"/>
                      <a:pt x="156" y="6"/>
                    </a:cubicBezTo>
                    <a:cubicBezTo>
                      <a:pt x="160" y="10"/>
                      <a:pt x="167" y="11"/>
                      <a:pt x="170" y="14"/>
                    </a:cubicBezTo>
                    <a:cubicBezTo>
                      <a:pt x="178" y="21"/>
                      <a:pt x="174" y="30"/>
                      <a:pt x="168" y="37"/>
                    </a:cubicBezTo>
                    <a:cubicBezTo>
                      <a:pt x="161" y="44"/>
                      <a:pt x="153" y="49"/>
                      <a:pt x="145" y="54"/>
                    </a:cubicBezTo>
                    <a:cubicBezTo>
                      <a:pt x="137" y="60"/>
                      <a:pt x="131" y="67"/>
                      <a:pt x="124" y="75"/>
                    </a:cubicBezTo>
                    <a:cubicBezTo>
                      <a:pt x="117" y="82"/>
                      <a:pt x="96" y="109"/>
                      <a:pt x="90" y="115"/>
                    </a:cubicBezTo>
                    <a:cubicBezTo>
                      <a:pt x="77" y="127"/>
                      <a:pt x="53" y="140"/>
                      <a:pt x="35" y="137"/>
                    </a:cubicBezTo>
                    <a:cubicBezTo>
                      <a:pt x="13" y="134"/>
                      <a:pt x="36" y="114"/>
                      <a:pt x="45" y="105"/>
                    </a:cubicBezTo>
                    <a:cubicBezTo>
                      <a:pt x="63" y="88"/>
                      <a:pt x="85" y="73"/>
                      <a:pt x="97" y="51"/>
                    </a:cubicBezTo>
                    <a:cubicBezTo>
                      <a:pt x="101" y="43"/>
                      <a:pt x="102" y="33"/>
                      <a:pt x="98" y="25"/>
                    </a:cubicBezTo>
                    <a:cubicBezTo>
                      <a:pt x="95" y="19"/>
                      <a:pt x="91" y="16"/>
                      <a:pt x="88" y="23"/>
                    </a:cubicBezTo>
                    <a:cubicBezTo>
                      <a:pt x="86" y="29"/>
                      <a:pt x="87" y="35"/>
                      <a:pt x="84" y="40"/>
                    </a:cubicBezTo>
                    <a:cubicBezTo>
                      <a:pt x="80" y="47"/>
                      <a:pt x="77" y="53"/>
                      <a:pt x="71" y="59"/>
                    </a:cubicBezTo>
                    <a:cubicBezTo>
                      <a:pt x="52" y="77"/>
                      <a:pt x="31" y="92"/>
                      <a:pt x="15" y="113"/>
                    </a:cubicBezTo>
                    <a:cubicBezTo>
                      <a:pt x="9" y="121"/>
                      <a:pt x="0" y="133"/>
                      <a:pt x="6" y="142"/>
                    </a:cubicBezTo>
                    <a:cubicBezTo>
                      <a:pt x="12" y="152"/>
                      <a:pt x="27" y="152"/>
                      <a:pt x="37" y="148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1" name="Freeform 337"/>
              <p:cNvSpPr>
                <a:spLocks/>
              </p:cNvSpPr>
              <p:nvPr/>
            </p:nvSpPr>
            <p:spPr bwMode="auto">
              <a:xfrm>
                <a:off x="1134" y="2565"/>
                <a:ext cx="127" cy="127"/>
              </a:xfrm>
              <a:custGeom>
                <a:avLst/>
                <a:gdLst>
                  <a:gd name="T0" fmla="*/ 278 w 99"/>
                  <a:gd name="T1" fmla="*/ 28 h 99"/>
                  <a:gd name="T2" fmla="*/ 83 w 99"/>
                  <a:gd name="T3" fmla="*/ 174 h 99"/>
                  <a:gd name="T4" fmla="*/ 249 w 99"/>
                  <a:gd name="T5" fmla="*/ 566 h 99"/>
                  <a:gd name="T6" fmla="*/ 262 w 99"/>
                  <a:gd name="T7" fmla="*/ 431 h 99"/>
                  <a:gd name="T8" fmla="*/ 507 w 99"/>
                  <a:gd name="T9" fmla="*/ 106 h 99"/>
                  <a:gd name="T10" fmla="*/ 566 w 99"/>
                  <a:gd name="T11" fmla="*/ 65 h 99"/>
                  <a:gd name="T12" fmla="*/ 278 w 99"/>
                  <a:gd name="T13" fmla="*/ 28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99"/>
                  <a:gd name="T23" fmla="*/ 99 w 99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99">
                    <a:moveTo>
                      <a:pt x="48" y="5"/>
                    </a:moveTo>
                    <a:cubicBezTo>
                      <a:pt x="35" y="8"/>
                      <a:pt x="21" y="17"/>
                      <a:pt x="15" y="31"/>
                    </a:cubicBezTo>
                    <a:cubicBezTo>
                      <a:pt x="0" y="70"/>
                      <a:pt x="15" y="95"/>
                      <a:pt x="44" y="99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9" y="12"/>
                      <a:pt x="72" y="0"/>
                      <a:pt x="48" y="5"/>
                    </a:cubicBezTo>
                    <a:close/>
                  </a:path>
                </a:pathLst>
              </a:custGeom>
              <a:solidFill>
                <a:srgbClr val="7D44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2" name="Freeform 338"/>
              <p:cNvSpPr>
                <a:spLocks/>
              </p:cNvSpPr>
              <p:nvPr/>
            </p:nvSpPr>
            <p:spPr bwMode="auto">
              <a:xfrm>
                <a:off x="1180" y="2556"/>
                <a:ext cx="73" cy="22"/>
              </a:xfrm>
              <a:custGeom>
                <a:avLst/>
                <a:gdLst>
                  <a:gd name="T0" fmla="*/ 320 w 57"/>
                  <a:gd name="T1" fmla="*/ 102 h 17"/>
                  <a:gd name="T2" fmla="*/ 0 w 57"/>
                  <a:gd name="T3" fmla="*/ 89 h 17"/>
                  <a:gd name="T4" fmla="*/ 320 w 57"/>
                  <a:gd name="T5" fmla="*/ 102 h 17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17"/>
                  <a:gd name="T11" fmla="*/ 57 w 5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17">
                    <a:moveTo>
                      <a:pt x="57" y="17"/>
                    </a:moveTo>
                    <a:cubicBezTo>
                      <a:pt x="42" y="7"/>
                      <a:pt x="15" y="5"/>
                      <a:pt x="0" y="15"/>
                    </a:cubicBezTo>
                    <a:cubicBezTo>
                      <a:pt x="13" y="3"/>
                      <a:pt x="40" y="0"/>
                      <a:pt x="57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3" name="Freeform 339"/>
              <p:cNvSpPr>
                <a:spLocks/>
              </p:cNvSpPr>
              <p:nvPr/>
            </p:nvSpPr>
            <p:spPr bwMode="auto">
              <a:xfrm>
                <a:off x="1146" y="2652"/>
                <a:ext cx="28" cy="34"/>
              </a:xfrm>
              <a:custGeom>
                <a:avLst/>
                <a:gdLst>
                  <a:gd name="T0" fmla="*/ 0 w 22"/>
                  <a:gd name="T1" fmla="*/ 0 h 27"/>
                  <a:gd name="T2" fmla="*/ 121 w 22"/>
                  <a:gd name="T3" fmla="*/ 136 h 27"/>
                  <a:gd name="T4" fmla="*/ 0 w 22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22"/>
                  <a:gd name="T10" fmla="*/ 0 h 27"/>
                  <a:gd name="T11" fmla="*/ 22 w 2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" h="27">
                    <a:moveTo>
                      <a:pt x="0" y="0"/>
                    </a:moveTo>
                    <a:cubicBezTo>
                      <a:pt x="2" y="13"/>
                      <a:pt x="15" y="24"/>
                      <a:pt x="22" y="27"/>
                    </a:cubicBezTo>
                    <a:cubicBezTo>
                      <a:pt x="8" y="25"/>
                      <a:pt x="3" y="1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4" name="Freeform 340"/>
              <p:cNvSpPr>
                <a:spLocks/>
              </p:cNvSpPr>
              <p:nvPr/>
            </p:nvSpPr>
            <p:spPr bwMode="auto">
              <a:xfrm>
                <a:off x="1230" y="2677"/>
                <a:ext cx="75" cy="43"/>
              </a:xfrm>
              <a:custGeom>
                <a:avLst/>
                <a:gdLst>
                  <a:gd name="T0" fmla="*/ 0 w 59"/>
                  <a:gd name="T1" fmla="*/ 125 h 33"/>
                  <a:gd name="T2" fmla="*/ 281 w 59"/>
                  <a:gd name="T3" fmla="*/ 66 h 33"/>
                  <a:gd name="T4" fmla="*/ 261 w 59"/>
                  <a:gd name="T5" fmla="*/ 211 h 33"/>
                  <a:gd name="T6" fmla="*/ 221 w 59"/>
                  <a:gd name="T7" fmla="*/ 66 h 33"/>
                  <a:gd name="T8" fmla="*/ 0 w 59"/>
                  <a:gd name="T9" fmla="*/ 125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33"/>
                  <a:gd name="T17" fmla="*/ 59 w 5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33">
                    <a:moveTo>
                      <a:pt x="0" y="20"/>
                    </a:moveTo>
                    <a:cubicBezTo>
                      <a:pt x="13" y="13"/>
                      <a:pt x="47" y="0"/>
                      <a:pt x="53" y="11"/>
                    </a:cubicBezTo>
                    <a:cubicBezTo>
                      <a:pt x="59" y="23"/>
                      <a:pt x="49" y="33"/>
                      <a:pt x="49" y="33"/>
                    </a:cubicBezTo>
                    <a:cubicBezTo>
                      <a:pt x="53" y="21"/>
                      <a:pt x="53" y="12"/>
                      <a:pt x="42" y="11"/>
                    </a:cubicBezTo>
                    <a:cubicBezTo>
                      <a:pt x="24" y="11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9C71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5" name="Freeform 341"/>
              <p:cNvSpPr>
                <a:spLocks/>
              </p:cNvSpPr>
              <p:nvPr/>
            </p:nvSpPr>
            <p:spPr bwMode="auto">
              <a:xfrm>
                <a:off x="1459" y="2394"/>
                <a:ext cx="328" cy="195"/>
              </a:xfrm>
              <a:custGeom>
                <a:avLst/>
                <a:gdLst>
                  <a:gd name="T0" fmla="*/ 1104 w 256"/>
                  <a:gd name="T1" fmla="*/ 354 h 153"/>
                  <a:gd name="T2" fmla="*/ 1406 w 256"/>
                  <a:gd name="T3" fmla="*/ 84 h 153"/>
                  <a:gd name="T4" fmla="*/ 1385 w 256"/>
                  <a:gd name="T5" fmla="*/ 13 h 153"/>
                  <a:gd name="T6" fmla="*/ 1121 w 256"/>
                  <a:gd name="T7" fmla="*/ 266 h 153"/>
                  <a:gd name="T8" fmla="*/ 806 w 256"/>
                  <a:gd name="T9" fmla="*/ 454 h 153"/>
                  <a:gd name="T10" fmla="*/ 366 w 256"/>
                  <a:gd name="T11" fmla="*/ 700 h 153"/>
                  <a:gd name="T12" fmla="*/ 223 w 256"/>
                  <a:gd name="T13" fmla="*/ 519 h 153"/>
                  <a:gd name="T14" fmla="*/ 679 w 256"/>
                  <a:gd name="T15" fmla="*/ 415 h 153"/>
                  <a:gd name="T16" fmla="*/ 1226 w 256"/>
                  <a:gd name="T17" fmla="*/ 106 h 153"/>
                  <a:gd name="T18" fmla="*/ 1303 w 256"/>
                  <a:gd name="T19" fmla="*/ 36 h 153"/>
                  <a:gd name="T20" fmla="*/ 870 w 256"/>
                  <a:gd name="T21" fmla="*/ 261 h 153"/>
                  <a:gd name="T22" fmla="*/ 345 w 256"/>
                  <a:gd name="T23" fmla="*/ 377 h 153"/>
                  <a:gd name="T24" fmla="*/ 28 w 256"/>
                  <a:gd name="T25" fmla="*/ 432 h 153"/>
                  <a:gd name="T26" fmla="*/ 1 w 256"/>
                  <a:gd name="T27" fmla="*/ 455 h 153"/>
                  <a:gd name="T28" fmla="*/ 51 w 256"/>
                  <a:gd name="T29" fmla="*/ 627 h 153"/>
                  <a:gd name="T30" fmla="*/ 222 w 256"/>
                  <a:gd name="T31" fmla="*/ 836 h 153"/>
                  <a:gd name="T32" fmla="*/ 366 w 256"/>
                  <a:gd name="T33" fmla="*/ 799 h 153"/>
                  <a:gd name="T34" fmla="*/ 862 w 256"/>
                  <a:gd name="T35" fmla="*/ 480 h 153"/>
                  <a:gd name="T36" fmla="*/ 1104 w 256"/>
                  <a:gd name="T37" fmla="*/ 354 h 15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6"/>
                  <a:gd name="T58" fmla="*/ 0 h 153"/>
                  <a:gd name="T59" fmla="*/ 256 w 256"/>
                  <a:gd name="T60" fmla="*/ 153 h 15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6" h="153">
                    <a:moveTo>
                      <a:pt x="195" y="64"/>
                    </a:moveTo>
                    <a:cubicBezTo>
                      <a:pt x="215" y="41"/>
                      <a:pt x="243" y="23"/>
                      <a:pt x="248" y="16"/>
                    </a:cubicBezTo>
                    <a:cubicBezTo>
                      <a:pt x="256" y="5"/>
                      <a:pt x="248" y="0"/>
                      <a:pt x="244" y="2"/>
                    </a:cubicBezTo>
                    <a:cubicBezTo>
                      <a:pt x="247" y="6"/>
                      <a:pt x="216" y="38"/>
                      <a:pt x="198" y="49"/>
                    </a:cubicBezTo>
                    <a:cubicBezTo>
                      <a:pt x="180" y="60"/>
                      <a:pt x="171" y="63"/>
                      <a:pt x="142" y="83"/>
                    </a:cubicBezTo>
                    <a:cubicBezTo>
                      <a:pt x="120" y="99"/>
                      <a:pt x="82" y="123"/>
                      <a:pt x="65" y="128"/>
                    </a:cubicBezTo>
                    <a:cubicBezTo>
                      <a:pt x="48" y="133"/>
                      <a:pt x="37" y="115"/>
                      <a:pt x="40" y="95"/>
                    </a:cubicBezTo>
                    <a:cubicBezTo>
                      <a:pt x="43" y="75"/>
                      <a:pt x="76" y="90"/>
                      <a:pt x="120" y="76"/>
                    </a:cubicBezTo>
                    <a:cubicBezTo>
                      <a:pt x="164" y="62"/>
                      <a:pt x="205" y="29"/>
                      <a:pt x="216" y="19"/>
                    </a:cubicBezTo>
                    <a:cubicBezTo>
                      <a:pt x="222" y="15"/>
                      <a:pt x="229" y="8"/>
                      <a:pt x="230" y="6"/>
                    </a:cubicBezTo>
                    <a:cubicBezTo>
                      <a:pt x="212" y="16"/>
                      <a:pt x="185" y="36"/>
                      <a:pt x="154" y="48"/>
                    </a:cubicBezTo>
                    <a:cubicBezTo>
                      <a:pt x="104" y="67"/>
                      <a:pt x="98" y="64"/>
                      <a:pt x="61" y="69"/>
                    </a:cubicBezTo>
                    <a:cubicBezTo>
                      <a:pt x="32" y="72"/>
                      <a:pt x="21" y="72"/>
                      <a:pt x="5" y="79"/>
                    </a:cubicBezTo>
                    <a:cubicBezTo>
                      <a:pt x="3" y="80"/>
                      <a:pt x="1" y="82"/>
                      <a:pt x="1" y="84"/>
                    </a:cubicBezTo>
                    <a:cubicBezTo>
                      <a:pt x="0" y="93"/>
                      <a:pt x="9" y="107"/>
                      <a:pt x="9" y="115"/>
                    </a:cubicBezTo>
                    <a:cubicBezTo>
                      <a:pt x="10" y="137"/>
                      <a:pt x="19" y="153"/>
                      <a:pt x="39" y="153"/>
                    </a:cubicBezTo>
                    <a:cubicBezTo>
                      <a:pt x="46" y="153"/>
                      <a:pt x="56" y="148"/>
                      <a:pt x="65" y="147"/>
                    </a:cubicBezTo>
                    <a:cubicBezTo>
                      <a:pt x="89" y="137"/>
                      <a:pt x="112" y="115"/>
                      <a:pt x="152" y="88"/>
                    </a:cubicBezTo>
                    <a:cubicBezTo>
                      <a:pt x="163" y="80"/>
                      <a:pt x="182" y="72"/>
                      <a:pt x="195" y="64"/>
                    </a:cubicBezTo>
                    <a:close/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6" name="Freeform 342"/>
              <p:cNvSpPr>
                <a:spLocks/>
              </p:cNvSpPr>
              <p:nvPr/>
            </p:nvSpPr>
            <p:spPr bwMode="auto">
              <a:xfrm>
                <a:off x="1412" y="2536"/>
                <a:ext cx="65" cy="99"/>
              </a:xfrm>
              <a:custGeom>
                <a:avLst/>
                <a:gdLst>
                  <a:gd name="T0" fmla="*/ 201 w 51"/>
                  <a:gd name="T1" fmla="*/ 0 h 78"/>
                  <a:gd name="T2" fmla="*/ 232 w 51"/>
                  <a:gd name="T3" fmla="*/ 119 h 78"/>
                  <a:gd name="T4" fmla="*/ 266 w 51"/>
                  <a:gd name="T5" fmla="*/ 231 h 78"/>
                  <a:gd name="T6" fmla="*/ 173 w 51"/>
                  <a:gd name="T7" fmla="*/ 317 h 78"/>
                  <a:gd name="T8" fmla="*/ 0 w 51"/>
                  <a:gd name="T9" fmla="*/ 415 h 78"/>
                  <a:gd name="T10" fmla="*/ 201 w 51"/>
                  <a:gd name="T11" fmla="*/ 221 h 78"/>
                  <a:gd name="T12" fmla="*/ 194 w 51"/>
                  <a:gd name="T13" fmla="*/ 13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78"/>
                  <a:gd name="T23" fmla="*/ 51 w 51"/>
                  <a:gd name="T24" fmla="*/ 78 h 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78">
                    <a:moveTo>
                      <a:pt x="37" y="0"/>
                    </a:moveTo>
                    <a:cubicBezTo>
                      <a:pt x="38" y="7"/>
                      <a:pt x="39" y="15"/>
                      <a:pt x="42" y="22"/>
                    </a:cubicBezTo>
                    <a:cubicBezTo>
                      <a:pt x="45" y="29"/>
                      <a:pt x="51" y="35"/>
                      <a:pt x="49" y="43"/>
                    </a:cubicBezTo>
                    <a:cubicBezTo>
                      <a:pt x="48" y="50"/>
                      <a:pt x="38" y="56"/>
                      <a:pt x="32" y="60"/>
                    </a:cubicBezTo>
                    <a:cubicBezTo>
                      <a:pt x="23" y="66"/>
                      <a:pt x="11" y="76"/>
                      <a:pt x="0" y="78"/>
                    </a:cubicBezTo>
                    <a:cubicBezTo>
                      <a:pt x="13" y="73"/>
                      <a:pt x="34" y="56"/>
                      <a:pt x="37" y="42"/>
                    </a:cubicBezTo>
                    <a:cubicBezTo>
                      <a:pt x="40" y="29"/>
                      <a:pt x="29" y="15"/>
                      <a:pt x="35" y="2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7" name="Freeform 343"/>
              <p:cNvSpPr>
                <a:spLocks/>
              </p:cNvSpPr>
              <p:nvPr/>
            </p:nvSpPr>
            <p:spPr bwMode="auto">
              <a:xfrm>
                <a:off x="1300" y="2507"/>
                <a:ext cx="160" cy="91"/>
              </a:xfrm>
              <a:custGeom>
                <a:avLst/>
                <a:gdLst>
                  <a:gd name="T0" fmla="*/ 0 w 125"/>
                  <a:gd name="T1" fmla="*/ 404 h 71"/>
                  <a:gd name="T2" fmla="*/ 223 w 125"/>
                  <a:gd name="T3" fmla="*/ 319 h 71"/>
                  <a:gd name="T4" fmla="*/ 357 w 125"/>
                  <a:gd name="T5" fmla="*/ 241 h 71"/>
                  <a:gd name="T6" fmla="*/ 467 w 125"/>
                  <a:gd name="T7" fmla="*/ 156 h 71"/>
                  <a:gd name="T8" fmla="*/ 625 w 125"/>
                  <a:gd name="T9" fmla="*/ 83 h 71"/>
                  <a:gd name="T10" fmla="*/ 701 w 125"/>
                  <a:gd name="T11" fmla="*/ 241 h 71"/>
                  <a:gd name="T12" fmla="*/ 680 w 125"/>
                  <a:gd name="T13" fmla="*/ 59 h 71"/>
                  <a:gd name="T14" fmla="*/ 639 w 125"/>
                  <a:gd name="T15" fmla="*/ 1 h 71"/>
                  <a:gd name="T16" fmla="*/ 517 w 125"/>
                  <a:gd name="T17" fmla="*/ 60 h 71"/>
                  <a:gd name="T18" fmla="*/ 230 w 125"/>
                  <a:gd name="T19" fmla="*/ 241 h 71"/>
                  <a:gd name="T20" fmla="*/ 113 w 125"/>
                  <a:gd name="T21" fmla="*/ 297 h 71"/>
                  <a:gd name="T22" fmla="*/ 0 w 125"/>
                  <a:gd name="T23" fmla="*/ 319 h 7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5"/>
                  <a:gd name="T37" fmla="*/ 0 h 71"/>
                  <a:gd name="T38" fmla="*/ 125 w 125"/>
                  <a:gd name="T39" fmla="*/ 71 h 7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5" h="71">
                    <a:moveTo>
                      <a:pt x="0" y="71"/>
                    </a:moveTo>
                    <a:cubicBezTo>
                      <a:pt x="8" y="59"/>
                      <a:pt x="28" y="60"/>
                      <a:pt x="40" y="56"/>
                    </a:cubicBezTo>
                    <a:cubicBezTo>
                      <a:pt x="48" y="52"/>
                      <a:pt x="55" y="48"/>
                      <a:pt x="63" y="43"/>
                    </a:cubicBezTo>
                    <a:cubicBezTo>
                      <a:pt x="70" y="38"/>
                      <a:pt x="76" y="32"/>
                      <a:pt x="83" y="27"/>
                    </a:cubicBezTo>
                    <a:cubicBezTo>
                      <a:pt x="90" y="22"/>
                      <a:pt x="101" y="8"/>
                      <a:pt x="111" y="15"/>
                    </a:cubicBezTo>
                    <a:cubicBezTo>
                      <a:pt x="120" y="21"/>
                      <a:pt x="116" y="38"/>
                      <a:pt x="124" y="43"/>
                    </a:cubicBezTo>
                    <a:cubicBezTo>
                      <a:pt x="125" y="33"/>
                      <a:pt x="122" y="20"/>
                      <a:pt x="121" y="10"/>
                    </a:cubicBezTo>
                    <a:cubicBezTo>
                      <a:pt x="120" y="5"/>
                      <a:pt x="119" y="0"/>
                      <a:pt x="113" y="1"/>
                    </a:cubicBezTo>
                    <a:cubicBezTo>
                      <a:pt x="106" y="3"/>
                      <a:pt x="98" y="7"/>
                      <a:pt x="92" y="11"/>
                    </a:cubicBezTo>
                    <a:cubicBezTo>
                      <a:pt x="78" y="22"/>
                      <a:pt x="57" y="35"/>
                      <a:pt x="41" y="43"/>
                    </a:cubicBezTo>
                    <a:cubicBezTo>
                      <a:pt x="33" y="47"/>
                      <a:pt x="29" y="50"/>
                      <a:pt x="20" y="52"/>
                    </a:cubicBezTo>
                    <a:cubicBezTo>
                      <a:pt x="13" y="54"/>
                      <a:pt x="6" y="53"/>
                      <a:pt x="0" y="56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8" name="Freeform 344"/>
              <p:cNvSpPr>
                <a:spLocks/>
              </p:cNvSpPr>
              <p:nvPr/>
            </p:nvSpPr>
            <p:spPr bwMode="auto">
              <a:xfrm>
                <a:off x="1445" y="2357"/>
                <a:ext cx="83" cy="135"/>
              </a:xfrm>
              <a:custGeom>
                <a:avLst/>
                <a:gdLst>
                  <a:gd name="T0" fmla="*/ 359 w 65"/>
                  <a:gd name="T1" fmla="*/ 0 h 106"/>
                  <a:gd name="T2" fmla="*/ 200 w 65"/>
                  <a:gd name="T3" fmla="*/ 280 h 106"/>
                  <a:gd name="T4" fmla="*/ 46 w 65"/>
                  <a:gd name="T5" fmla="*/ 576 h 106"/>
                  <a:gd name="T6" fmla="*/ 137 w 65"/>
                  <a:gd name="T7" fmla="*/ 292 h 106"/>
                  <a:gd name="T8" fmla="*/ 359 w 65"/>
                  <a:gd name="T9" fmla="*/ 0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06"/>
                  <a:gd name="T17" fmla="*/ 65 w 65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06">
                    <a:moveTo>
                      <a:pt x="65" y="0"/>
                    </a:moveTo>
                    <a:cubicBezTo>
                      <a:pt x="65" y="12"/>
                      <a:pt x="57" y="32"/>
                      <a:pt x="36" y="52"/>
                    </a:cubicBezTo>
                    <a:cubicBezTo>
                      <a:pt x="15" y="72"/>
                      <a:pt x="5" y="94"/>
                      <a:pt x="8" y="106"/>
                    </a:cubicBezTo>
                    <a:cubicBezTo>
                      <a:pt x="0" y="90"/>
                      <a:pt x="13" y="67"/>
                      <a:pt x="25" y="53"/>
                    </a:cubicBezTo>
                    <a:cubicBezTo>
                      <a:pt x="45" y="28"/>
                      <a:pt x="63" y="24"/>
                      <a:pt x="65" y="0"/>
                    </a:cubicBezTo>
                    <a:close/>
                  </a:path>
                </a:pathLst>
              </a:custGeom>
              <a:solidFill>
                <a:srgbClr val="7D44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9" name="Freeform 345"/>
              <p:cNvSpPr>
                <a:spLocks/>
              </p:cNvSpPr>
              <p:nvPr/>
            </p:nvSpPr>
            <p:spPr bwMode="auto">
              <a:xfrm>
                <a:off x="1533" y="2390"/>
                <a:ext cx="224" cy="82"/>
              </a:xfrm>
              <a:custGeom>
                <a:avLst/>
                <a:gdLst>
                  <a:gd name="T0" fmla="*/ 0 w 175"/>
                  <a:gd name="T1" fmla="*/ 364 h 64"/>
                  <a:gd name="T2" fmla="*/ 397 w 175"/>
                  <a:gd name="T3" fmla="*/ 297 h 64"/>
                  <a:gd name="T4" fmla="*/ 759 w 175"/>
                  <a:gd name="T5" fmla="*/ 113 h 64"/>
                  <a:gd name="T6" fmla="*/ 987 w 175"/>
                  <a:gd name="T7" fmla="*/ 0 h 64"/>
                  <a:gd name="T8" fmla="*/ 749 w 175"/>
                  <a:gd name="T9" fmla="*/ 76 h 64"/>
                  <a:gd name="T10" fmla="*/ 504 w 175"/>
                  <a:gd name="T11" fmla="*/ 182 h 64"/>
                  <a:gd name="T12" fmla="*/ 269 w 175"/>
                  <a:gd name="T13" fmla="*/ 284 h 64"/>
                  <a:gd name="T14" fmla="*/ 0 w 175"/>
                  <a:gd name="T15" fmla="*/ 364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64"/>
                  <a:gd name="T26" fmla="*/ 175 w 175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64">
                    <a:moveTo>
                      <a:pt x="0" y="64"/>
                    </a:moveTo>
                    <a:cubicBezTo>
                      <a:pt x="26" y="58"/>
                      <a:pt x="38" y="64"/>
                      <a:pt x="71" y="52"/>
                    </a:cubicBezTo>
                    <a:cubicBezTo>
                      <a:pt x="96" y="42"/>
                      <a:pt x="114" y="28"/>
                      <a:pt x="135" y="20"/>
                    </a:cubicBezTo>
                    <a:cubicBezTo>
                      <a:pt x="156" y="13"/>
                      <a:pt x="169" y="3"/>
                      <a:pt x="175" y="0"/>
                    </a:cubicBezTo>
                    <a:cubicBezTo>
                      <a:pt x="158" y="2"/>
                      <a:pt x="150" y="8"/>
                      <a:pt x="133" y="13"/>
                    </a:cubicBezTo>
                    <a:cubicBezTo>
                      <a:pt x="116" y="18"/>
                      <a:pt x="102" y="22"/>
                      <a:pt x="90" y="32"/>
                    </a:cubicBezTo>
                    <a:cubicBezTo>
                      <a:pt x="78" y="41"/>
                      <a:pt x="68" y="45"/>
                      <a:pt x="48" y="50"/>
                    </a:cubicBezTo>
                    <a:cubicBezTo>
                      <a:pt x="28" y="56"/>
                      <a:pt x="4" y="60"/>
                      <a:pt x="0" y="64"/>
                    </a:cubicBezTo>
                    <a:close/>
                  </a:path>
                </a:pathLst>
              </a:custGeom>
              <a:solidFill>
                <a:srgbClr val="7D44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0" name="Freeform 346"/>
              <p:cNvSpPr>
                <a:spLocks/>
              </p:cNvSpPr>
              <p:nvPr/>
            </p:nvSpPr>
            <p:spPr bwMode="auto">
              <a:xfrm>
                <a:off x="1620" y="2442"/>
                <a:ext cx="119" cy="77"/>
              </a:xfrm>
              <a:custGeom>
                <a:avLst/>
                <a:gdLst>
                  <a:gd name="T0" fmla="*/ 0 w 93"/>
                  <a:gd name="T1" fmla="*/ 344 h 60"/>
                  <a:gd name="T2" fmla="*/ 59 w 93"/>
                  <a:gd name="T3" fmla="*/ 237 h 60"/>
                  <a:gd name="T4" fmla="*/ 145 w 93"/>
                  <a:gd name="T5" fmla="*/ 126 h 60"/>
                  <a:gd name="T6" fmla="*/ 404 w 93"/>
                  <a:gd name="T7" fmla="*/ 1 h 60"/>
                  <a:gd name="T8" fmla="*/ 470 w 93"/>
                  <a:gd name="T9" fmla="*/ 51 h 60"/>
                  <a:gd name="T10" fmla="*/ 342 w 93"/>
                  <a:gd name="T11" fmla="*/ 137 h 60"/>
                  <a:gd name="T12" fmla="*/ 36 w 93"/>
                  <a:gd name="T13" fmla="*/ 331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"/>
                  <a:gd name="T22" fmla="*/ 0 h 60"/>
                  <a:gd name="T23" fmla="*/ 93 w 93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" h="60">
                    <a:moveTo>
                      <a:pt x="0" y="60"/>
                    </a:moveTo>
                    <a:cubicBezTo>
                      <a:pt x="5" y="55"/>
                      <a:pt x="6" y="47"/>
                      <a:pt x="10" y="41"/>
                    </a:cubicBezTo>
                    <a:cubicBezTo>
                      <a:pt x="14" y="34"/>
                      <a:pt x="20" y="27"/>
                      <a:pt x="26" y="22"/>
                    </a:cubicBezTo>
                    <a:cubicBezTo>
                      <a:pt x="38" y="10"/>
                      <a:pt x="56" y="3"/>
                      <a:pt x="72" y="1"/>
                    </a:cubicBezTo>
                    <a:cubicBezTo>
                      <a:pt x="79" y="1"/>
                      <a:pt x="93" y="0"/>
                      <a:pt x="84" y="9"/>
                    </a:cubicBezTo>
                    <a:cubicBezTo>
                      <a:pt x="78" y="16"/>
                      <a:pt x="68" y="20"/>
                      <a:pt x="60" y="24"/>
                    </a:cubicBezTo>
                    <a:cubicBezTo>
                      <a:pt x="41" y="34"/>
                      <a:pt x="23" y="46"/>
                      <a:pt x="6" y="58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1" name="Freeform 347"/>
              <p:cNvSpPr>
                <a:spLocks/>
              </p:cNvSpPr>
              <p:nvPr/>
            </p:nvSpPr>
            <p:spPr bwMode="auto">
              <a:xfrm>
                <a:off x="1513" y="2525"/>
                <a:ext cx="91" cy="57"/>
              </a:xfrm>
              <a:custGeom>
                <a:avLst/>
                <a:gdLst>
                  <a:gd name="T0" fmla="*/ 0 w 71"/>
                  <a:gd name="T1" fmla="*/ 58 h 44"/>
                  <a:gd name="T2" fmla="*/ 404 w 71"/>
                  <a:gd name="T3" fmla="*/ 0 h 44"/>
                  <a:gd name="T4" fmla="*/ 0 w 71"/>
                  <a:gd name="T5" fmla="*/ 58 h 44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44"/>
                  <a:gd name="T11" fmla="*/ 71 w 7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44">
                    <a:moveTo>
                      <a:pt x="0" y="9"/>
                    </a:moveTo>
                    <a:cubicBezTo>
                      <a:pt x="5" y="20"/>
                      <a:pt x="12" y="44"/>
                      <a:pt x="71" y="0"/>
                    </a:cubicBezTo>
                    <a:cubicBezTo>
                      <a:pt x="56" y="9"/>
                      <a:pt x="11" y="33"/>
                      <a:pt x="0" y="9"/>
                    </a:cubicBezTo>
                    <a:close/>
                  </a:path>
                </a:pathLst>
              </a:custGeom>
              <a:solidFill>
                <a:srgbClr val="9C71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2" name="Freeform 348"/>
              <p:cNvSpPr>
                <a:spLocks/>
              </p:cNvSpPr>
              <p:nvPr/>
            </p:nvSpPr>
            <p:spPr bwMode="auto">
              <a:xfrm>
                <a:off x="1403" y="2570"/>
                <a:ext cx="34" cy="83"/>
              </a:xfrm>
              <a:custGeom>
                <a:avLst/>
                <a:gdLst>
                  <a:gd name="T0" fmla="*/ 136 w 27"/>
                  <a:gd name="T1" fmla="*/ 0 h 65"/>
                  <a:gd name="T2" fmla="*/ 76 w 27"/>
                  <a:gd name="T3" fmla="*/ 46 h 65"/>
                  <a:gd name="T4" fmla="*/ 37 w 27"/>
                  <a:gd name="T5" fmla="*/ 194 h 65"/>
                  <a:gd name="T6" fmla="*/ 0 w 27"/>
                  <a:gd name="T7" fmla="*/ 359 h 65"/>
                  <a:gd name="T8" fmla="*/ 37 w 27"/>
                  <a:gd name="T9" fmla="*/ 299 h 65"/>
                  <a:gd name="T10" fmla="*/ 136 w 27"/>
                  <a:gd name="T11" fmla="*/ 223 h 65"/>
                  <a:gd name="T12" fmla="*/ 93 w 27"/>
                  <a:gd name="T13" fmla="*/ 223 h 65"/>
                  <a:gd name="T14" fmla="*/ 96 w 27"/>
                  <a:gd name="T15" fmla="*/ 137 h 65"/>
                  <a:gd name="T16" fmla="*/ 133 w 27"/>
                  <a:gd name="T17" fmla="*/ 1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65"/>
                  <a:gd name="T29" fmla="*/ 27 w 27"/>
                  <a:gd name="T30" fmla="*/ 65 h 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65">
                    <a:moveTo>
                      <a:pt x="27" y="0"/>
                    </a:moveTo>
                    <a:cubicBezTo>
                      <a:pt x="22" y="2"/>
                      <a:pt x="18" y="3"/>
                      <a:pt x="15" y="8"/>
                    </a:cubicBezTo>
                    <a:cubicBezTo>
                      <a:pt x="11" y="15"/>
                      <a:pt x="9" y="26"/>
                      <a:pt x="7" y="35"/>
                    </a:cubicBezTo>
                    <a:cubicBezTo>
                      <a:pt x="4" y="45"/>
                      <a:pt x="1" y="54"/>
                      <a:pt x="0" y="65"/>
                    </a:cubicBezTo>
                    <a:cubicBezTo>
                      <a:pt x="3" y="63"/>
                      <a:pt x="4" y="57"/>
                      <a:pt x="7" y="54"/>
                    </a:cubicBezTo>
                    <a:cubicBezTo>
                      <a:pt x="13" y="48"/>
                      <a:pt x="21" y="46"/>
                      <a:pt x="27" y="41"/>
                    </a:cubicBezTo>
                    <a:cubicBezTo>
                      <a:pt x="25" y="42"/>
                      <a:pt x="20" y="44"/>
                      <a:pt x="18" y="41"/>
                    </a:cubicBezTo>
                    <a:cubicBezTo>
                      <a:pt x="16" y="39"/>
                      <a:pt x="19" y="28"/>
                      <a:pt x="19" y="25"/>
                    </a:cubicBezTo>
                    <a:cubicBezTo>
                      <a:pt x="20" y="17"/>
                      <a:pt x="22" y="8"/>
                      <a:pt x="26" y="1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3" name="Freeform 349"/>
              <p:cNvSpPr>
                <a:spLocks/>
              </p:cNvSpPr>
              <p:nvPr/>
            </p:nvSpPr>
            <p:spPr bwMode="auto">
              <a:xfrm>
                <a:off x="1390" y="2579"/>
                <a:ext cx="13" cy="13"/>
              </a:xfrm>
              <a:custGeom>
                <a:avLst/>
                <a:gdLst>
                  <a:gd name="T0" fmla="*/ 64 w 10"/>
                  <a:gd name="T1" fmla="*/ 16 h 10"/>
                  <a:gd name="T2" fmla="*/ 16 w 10"/>
                  <a:gd name="T3" fmla="*/ 64 h 10"/>
                  <a:gd name="T4" fmla="*/ 60 w 10"/>
                  <a:gd name="T5" fmla="*/ 38 h 10"/>
                  <a:gd name="T6" fmla="*/ 0 60000 65536"/>
                  <a:gd name="T7" fmla="*/ 0 60000 65536"/>
                  <a:gd name="T8" fmla="*/ 0 60000 65536"/>
                  <a:gd name="T9" fmla="*/ 0 w 10"/>
                  <a:gd name="T10" fmla="*/ 0 h 10"/>
                  <a:gd name="T11" fmla="*/ 10 w 10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" h="10">
                    <a:moveTo>
                      <a:pt x="10" y="2"/>
                    </a:moveTo>
                    <a:cubicBezTo>
                      <a:pt x="4" y="0"/>
                      <a:pt x="0" y="5"/>
                      <a:pt x="2" y="10"/>
                    </a:cubicBezTo>
                    <a:cubicBezTo>
                      <a:pt x="4" y="10"/>
                      <a:pt x="7" y="8"/>
                      <a:pt x="9" y="6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4" name="Freeform 350"/>
              <p:cNvSpPr>
                <a:spLocks/>
              </p:cNvSpPr>
              <p:nvPr/>
            </p:nvSpPr>
            <p:spPr bwMode="auto">
              <a:xfrm>
                <a:off x="1074" y="2382"/>
                <a:ext cx="720" cy="492"/>
              </a:xfrm>
              <a:custGeom>
                <a:avLst/>
                <a:gdLst>
                  <a:gd name="T0" fmla="*/ 564 w 563"/>
                  <a:gd name="T1" fmla="*/ 1964 h 385"/>
                  <a:gd name="T2" fmla="*/ 974 w 563"/>
                  <a:gd name="T3" fmla="*/ 1580 h 385"/>
                  <a:gd name="T4" fmla="*/ 1408 w 563"/>
                  <a:gd name="T5" fmla="*/ 1218 h 385"/>
                  <a:gd name="T6" fmla="*/ 1840 w 563"/>
                  <a:gd name="T7" fmla="*/ 906 h 385"/>
                  <a:gd name="T8" fmla="*/ 2530 w 563"/>
                  <a:gd name="T9" fmla="*/ 539 h 385"/>
                  <a:gd name="T10" fmla="*/ 2810 w 563"/>
                  <a:gd name="T11" fmla="*/ 382 h 385"/>
                  <a:gd name="T12" fmla="*/ 3096 w 563"/>
                  <a:gd name="T13" fmla="*/ 60 h 385"/>
                  <a:gd name="T14" fmla="*/ 2544 w 563"/>
                  <a:gd name="T15" fmla="*/ 317 h 385"/>
                  <a:gd name="T16" fmla="*/ 2024 w 563"/>
                  <a:gd name="T17" fmla="*/ 437 h 385"/>
                  <a:gd name="T18" fmla="*/ 1642 w 563"/>
                  <a:gd name="T19" fmla="*/ 521 h 385"/>
                  <a:gd name="T20" fmla="*/ 1187 w 563"/>
                  <a:gd name="T21" fmla="*/ 799 h 385"/>
                  <a:gd name="T22" fmla="*/ 744 w 563"/>
                  <a:gd name="T23" fmla="*/ 929 h 385"/>
                  <a:gd name="T24" fmla="*/ 505 w 563"/>
                  <a:gd name="T25" fmla="*/ 1424 h 385"/>
                  <a:gd name="T26" fmla="*/ 223 w 563"/>
                  <a:gd name="T27" fmla="*/ 1757 h 385"/>
                  <a:gd name="T28" fmla="*/ 83 w 563"/>
                  <a:gd name="T29" fmla="*/ 2080 h 385"/>
                  <a:gd name="T30" fmla="*/ 564 w 563"/>
                  <a:gd name="T31" fmla="*/ 1964 h 3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63"/>
                  <a:gd name="T49" fmla="*/ 0 h 385"/>
                  <a:gd name="T50" fmla="*/ 563 w 563"/>
                  <a:gd name="T51" fmla="*/ 385 h 3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63" h="385">
                    <a:moveTo>
                      <a:pt x="101" y="353"/>
                    </a:moveTo>
                    <a:cubicBezTo>
                      <a:pt x="144" y="322"/>
                      <a:pt x="147" y="302"/>
                      <a:pt x="174" y="283"/>
                    </a:cubicBezTo>
                    <a:cubicBezTo>
                      <a:pt x="200" y="264"/>
                      <a:pt x="217" y="247"/>
                      <a:pt x="251" y="219"/>
                    </a:cubicBezTo>
                    <a:cubicBezTo>
                      <a:pt x="276" y="198"/>
                      <a:pt x="318" y="178"/>
                      <a:pt x="329" y="163"/>
                    </a:cubicBezTo>
                    <a:cubicBezTo>
                      <a:pt x="372" y="166"/>
                      <a:pt x="394" y="137"/>
                      <a:pt x="453" y="97"/>
                    </a:cubicBezTo>
                    <a:cubicBezTo>
                      <a:pt x="466" y="88"/>
                      <a:pt x="491" y="80"/>
                      <a:pt x="502" y="69"/>
                    </a:cubicBezTo>
                    <a:cubicBezTo>
                      <a:pt x="538" y="32"/>
                      <a:pt x="563" y="19"/>
                      <a:pt x="554" y="11"/>
                    </a:cubicBezTo>
                    <a:cubicBezTo>
                      <a:pt x="542" y="0"/>
                      <a:pt x="504" y="38"/>
                      <a:pt x="455" y="57"/>
                    </a:cubicBezTo>
                    <a:cubicBezTo>
                      <a:pt x="405" y="76"/>
                      <a:pt x="399" y="73"/>
                      <a:pt x="362" y="78"/>
                    </a:cubicBezTo>
                    <a:cubicBezTo>
                      <a:pt x="326" y="82"/>
                      <a:pt x="317" y="81"/>
                      <a:pt x="293" y="94"/>
                    </a:cubicBezTo>
                    <a:cubicBezTo>
                      <a:pt x="269" y="108"/>
                      <a:pt x="239" y="128"/>
                      <a:pt x="212" y="144"/>
                    </a:cubicBezTo>
                    <a:cubicBezTo>
                      <a:pt x="186" y="159"/>
                      <a:pt x="167" y="144"/>
                      <a:pt x="133" y="167"/>
                    </a:cubicBezTo>
                    <a:cubicBezTo>
                      <a:pt x="99" y="190"/>
                      <a:pt x="93" y="234"/>
                      <a:pt x="91" y="256"/>
                    </a:cubicBezTo>
                    <a:cubicBezTo>
                      <a:pt x="89" y="278"/>
                      <a:pt x="60" y="296"/>
                      <a:pt x="40" y="316"/>
                    </a:cubicBezTo>
                    <a:cubicBezTo>
                      <a:pt x="16" y="340"/>
                      <a:pt x="0" y="358"/>
                      <a:pt x="15" y="373"/>
                    </a:cubicBezTo>
                    <a:cubicBezTo>
                      <a:pt x="26" y="385"/>
                      <a:pt x="58" y="384"/>
                      <a:pt x="101" y="35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5" name="Freeform 351"/>
              <p:cNvSpPr>
                <a:spLocks/>
              </p:cNvSpPr>
              <p:nvPr/>
            </p:nvSpPr>
            <p:spPr bwMode="auto">
              <a:xfrm>
                <a:off x="1048" y="2273"/>
                <a:ext cx="735" cy="586"/>
              </a:xfrm>
              <a:custGeom>
                <a:avLst/>
                <a:gdLst>
                  <a:gd name="T0" fmla="*/ 343 w 574"/>
                  <a:gd name="T1" fmla="*/ 2248 h 458"/>
                  <a:gd name="T2" fmla="*/ 626 w 574"/>
                  <a:gd name="T3" fmla="*/ 1914 h 458"/>
                  <a:gd name="T4" fmla="*/ 863 w 574"/>
                  <a:gd name="T5" fmla="*/ 1411 h 458"/>
                  <a:gd name="T6" fmla="*/ 1310 w 574"/>
                  <a:gd name="T7" fmla="*/ 1287 h 458"/>
                  <a:gd name="T8" fmla="*/ 1766 w 574"/>
                  <a:gd name="T9" fmla="*/ 1006 h 458"/>
                  <a:gd name="T10" fmla="*/ 2156 w 574"/>
                  <a:gd name="T11" fmla="*/ 917 h 458"/>
                  <a:gd name="T12" fmla="*/ 2681 w 574"/>
                  <a:gd name="T13" fmla="*/ 797 h 458"/>
                  <a:gd name="T14" fmla="*/ 3240 w 574"/>
                  <a:gd name="T15" fmla="*/ 539 h 458"/>
                  <a:gd name="T16" fmla="*/ 3240 w 574"/>
                  <a:gd name="T17" fmla="*/ 539 h 458"/>
                  <a:gd name="T18" fmla="*/ 2777 w 574"/>
                  <a:gd name="T19" fmla="*/ 339 h 458"/>
                  <a:gd name="T20" fmla="*/ 2292 w 574"/>
                  <a:gd name="T21" fmla="*/ 305 h 458"/>
                  <a:gd name="T22" fmla="*/ 2138 w 574"/>
                  <a:gd name="T23" fmla="*/ 329 h 458"/>
                  <a:gd name="T24" fmla="*/ 530 w 574"/>
                  <a:gd name="T25" fmla="*/ 200 h 458"/>
                  <a:gd name="T26" fmla="*/ 60 w 574"/>
                  <a:gd name="T27" fmla="*/ 960 h 458"/>
                  <a:gd name="T28" fmla="*/ 97 w 574"/>
                  <a:gd name="T29" fmla="*/ 1881 h 458"/>
                  <a:gd name="T30" fmla="*/ 200 w 574"/>
                  <a:gd name="T31" fmla="*/ 2572 h 458"/>
                  <a:gd name="T32" fmla="*/ 343 w 574"/>
                  <a:gd name="T33" fmla="*/ 2248 h 45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74"/>
                  <a:gd name="T52" fmla="*/ 0 h 458"/>
                  <a:gd name="T53" fmla="*/ 574 w 574"/>
                  <a:gd name="T54" fmla="*/ 458 h 45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74" h="458">
                    <a:moveTo>
                      <a:pt x="60" y="401"/>
                    </a:moveTo>
                    <a:cubicBezTo>
                      <a:pt x="80" y="381"/>
                      <a:pt x="109" y="363"/>
                      <a:pt x="111" y="341"/>
                    </a:cubicBezTo>
                    <a:cubicBezTo>
                      <a:pt x="113" y="319"/>
                      <a:pt x="119" y="275"/>
                      <a:pt x="153" y="252"/>
                    </a:cubicBezTo>
                    <a:cubicBezTo>
                      <a:pt x="187" y="229"/>
                      <a:pt x="206" y="244"/>
                      <a:pt x="232" y="229"/>
                    </a:cubicBezTo>
                    <a:cubicBezTo>
                      <a:pt x="259" y="213"/>
                      <a:pt x="289" y="193"/>
                      <a:pt x="313" y="179"/>
                    </a:cubicBezTo>
                    <a:cubicBezTo>
                      <a:pt x="337" y="166"/>
                      <a:pt x="346" y="167"/>
                      <a:pt x="382" y="163"/>
                    </a:cubicBezTo>
                    <a:cubicBezTo>
                      <a:pt x="419" y="158"/>
                      <a:pt x="425" y="161"/>
                      <a:pt x="475" y="142"/>
                    </a:cubicBezTo>
                    <a:cubicBezTo>
                      <a:pt x="524" y="123"/>
                      <a:pt x="562" y="85"/>
                      <a:pt x="574" y="96"/>
                    </a:cubicBezTo>
                    <a:cubicBezTo>
                      <a:pt x="574" y="96"/>
                      <a:pt x="574" y="96"/>
                      <a:pt x="574" y="96"/>
                    </a:cubicBezTo>
                    <a:cubicBezTo>
                      <a:pt x="573" y="75"/>
                      <a:pt x="535" y="70"/>
                      <a:pt x="492" y="60"/>
                    </a:cubicBezTo>
                    <a:cubicBezTo>
                      <a:pt x="464" y="54"/>
                      <a:pt x="428" y="48"/>
                      <a:pt x="406" y="54"/>
                    </a:cubicBezTo>
                    <a:cubicBezTo>
                      <a:pt x="398" y="56"/>
                      <a:pt x="389" y="60"/>
                      <a:pt x="379" y="59"/>
                    </a:cubicBezTo>
                    <a:cubicBezTo>
                      <a:pt x="341" y="53"/>
                      <a:pt x="187" y="0"/>
                      <a:pt x="94" y="35"/>
                    </a:cubicBezTo>
                    <a:cubicBezTo>
                      <a:pt x="39" y="55"/>
                      <a:pt x="20" y="107"/>
                      <a:pt x="11" y="171"/>
                    </a:cubicBezTo>
                    <a:cubicBezTo>
                      <a:pt x="0" y="255"/>
                      <a:pt x="14" y="306"/>
                      <a:pt x="17" y="335"/>
                    </a:cubicBezTo>
                    <a:cubicBezTo>
                      <a:pt x="18" y="362"/>
                      <a:pt x="3" y="434"/>
                      <a:pt x="35" y="458"/>
                    </a:cubicBezTo>
                    <a:cubicBezTo>
                      <a:pt x="20" y="443"/>
                      <a:pt x="36" y="425"/>
                      <a:pt x="60" y="40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6" name="Freeform 352"/>
              <p:cNvSpPr>
                <a:spLocks/>
              </p:cNvSpPr>
              <p:nvPr/>
            </p:nvSpPr>
            <p:spPr bwMode="auto">
              <a:xfrm>
                <a:off x="1453" y="2357"/>
                <a:ext cx="80" cy="138"/>
              </a:xfrm>
              <a:custGeom>
                <a:avLst/>
                <a:gdLst>
                  <a:gd name="T0" fmla="*/ 301 w 63"/>
                  <a:gd name="T1" fmla="*/ 0 h 108"/>
                  <a:gd name="T2" fmla="*/ 107 w 63"/>
                  <a:gd name="T3" fmla="*/ 365 h 108"/>
                  <a:gd name="T4" fmla="*/ 13 w 63"/>
                  <a:gd name="T5" fmla="*/ 599 h 108"/>
                  <a:gd name="T6" fmla="*/ 0 60000 65536"/>
                  <a:gd name="T7" fmla="*/ 0 60000 65536"/>
                  <a:gd name="T8" fmla="*/ 0 60000 65536"/>
                  <a:gd name="T9" fmla="*/ 0 w 63"/>
                  <a:gd name="T10" fmla="*/ 0 h 108"/>
                  <a:gd name="T11" fmla="*/ 63 w 63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" h="108">
                    <a:moveTo>
                      <a:pt x="57" y="0"/>
                    </a:moveTo>
                    <a:cubicBezTo>
                      <a:pt x="63" y="16"/>
                      <a:pt x="38" y="43"/>
                      <a:pt x="20" y="66"/>
                    </a:cubicBezTo>
                    <a:cubicBezTo>
                      <a:pt x="2" y="89"/>
                      <a:pt x="0" y="103"/>
                      <a:pt x="2" y="108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7" name="Freeform 353"/>
              <p:cNvSpPr>
                <a:spLocks/>
              </p:cNvSpPr>
              <p:nvPr/>
            </p:nvSpPr>
            <p:spPr bwMode="auto">
              <a:xfrm>
                <a:off x="1454" y="2499"/>
                <a:ext cx="45" cy="90"/>
              </a:xfrm>
              <a:custGeom>
                <a:avLst/>
                <a:gdLst>
                  <a:gd name="T0" fmla="*/ 0 w 35"/>
                  <a:gd name="T1" fmla="*/ 0 h 71"/>
                  <a:gd name="T2" fmla="*/ 203 w 35"/>
                  <a:gd name="T3" fmla="*/ 374 h 71"/>
                  <a:gd name="T4" fmla="*/ 0 60000 65536"/>
                  <a:gd name="T5" fmla="*/ 0 60000 65536"/>
                  <a:gd name="T6" fmla="*/ 0 w 35"/>
                  <a:gd name="T7" fmla="*/ 0 h 71"/>
                  <a:gd name="T8" fmla="*/ 35 w 35"/>
                  <a:gd name="T9" fmla="*/ 71 h 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" h="71">
                    <a:moveTo>
                      <a:pt x="0" y="0"/>
                    </a:moveTo>
                    <a:cubicBezTo>
                      <a:pt x="13" y="8"/>
                      <a:pt x="8" y="63"/>
                      <a:pt x="35" y="71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8" name="Line 354"/>
              <p:cNvSpPr>
                <a:spLocks noChangeShapeType="1"/>
              </p:cNvSpPr>
              <p:nvPr/>
            </p:nvSpPr>
            <p:spPr bwMode="auto">
              <a:xfrm>
                <a:off x="1404" y="2605"/>
                <a:ext cx="1" cy="1"/>
              </a:xfrm>
              <a:prstGeom prst="line">
                <a:avLst/>
              </a:prstGeom>
              <a:noFill/>
              <a:ln w="7938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29" name="Freeform 355"/>
              <p:cNvSpPr>
                <a:spLocks/>
              </p:cNvSpPr>
              <p:nvPr/>
            </p:nvSpPr>
            <p:spPr bwMode="auto">
              <a:xfrm>
                <a:off x="1332" y="2570"/>
                <a:ext cx="101" cy="147"/>
              </a:xfrm>
              <a:custGeom>
                <a:avLst/>
                <a:gdLst>
                  <a:gd name="T0" fmla="*/ 298 w 79"/>
                  <a:gd name="T1" fmla="*/ 623 h 115"/>
                  <a:gd name="T2" fmla="*/ 441 w 79"/>
                  <a:gd name="T3" fmla="*/ 0 h 115"/>
                  <a:gd name="T4" fmla="*/ 323 w 79"/>
                  <a:gd name="T5" fmla="*/ 40 h 115"/>
                  <a:gd name="T6" fmla="*/ 268 w 79"/>
                  <a:gd name="T7" fmla="*/ 98 h 115"/>
                  <a:gd name="T8" fmla="*/ 253 w 79"/>
                  <a:gd name="T9" fmla="*/ 51 h 115"/>
                  <a:gd name="T10" fmla="*/ 205 w 79"/>
                  <a:gd name="T11" fmla="*/ 59 h 115"/>
                  <a:gd name="T12" fmla="*/ 170 w 79"/>
                  <a:gd name="T13" fmla="*/ 51 h 115"/>
                  <a:gd name="T14" fmla="*/ 137 w 79"/>
                  <a:gd name="T15" fmla="*/ 112 h 115"/>
                  <a:gd name="T16" fmla="*/ 98 w 79"/>
                  <a:gd name="T17" fmla="*/ 106 h 115"/>
                  <a:gd name="T18" fmla="*/ 77 w 79"/>
                  <a:gd name="T19" fmla="*/ 123 h 115"/>
                  <a:gd name="T20" fmla="*/ 0 w 79"/>
                  <a:gd name="T21" fmla="*/ 155 h 115"/>
                  <a:gd name="T22" fmla="*/ 65 w 79"/>
                  <a:gd name="T23" fmla="*/ 343 h 115"/>
                  <a:gd name="T24" fmla="*/ 75 w 79"/>
                  <a:gd name="T25" fmla="*/ 640 h 115"/>
                  <a:gd name="T26" fmla="*/ 205 w 79"/>
                  <a:gd name="T27" fmla="*/ 518 h 115"/>
                  <a:gd name="T28" fmla="*/ 298 w 79"/>
                  <a:gd name="T29" fmla="*/ 623 h 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15"/>
                  <a:gd name="T47" fmla="*/ 79 w 79"/>
                  <a:gd name="T48" fmla="*/ 115 h 11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15">
                    <a:moveTo>
                      <a:pt x="53" y="111"/>
                    </a:moveTo>
                    <a:cubicBezTo>
                      <a:pt x="53" y="54"/>
                      <a:pt x="65" y="12"/>
                      <a:pt x="79" y="0"/>
                    </a:cubicBezTo>
                    <a:cubicBezTo>
                      <a:pt x="73" y="3"/>
                      <a:pt x="65" y="5"/>
                      <a:pt x="58" y="7"/>
                    </a:cubicBezTo>
                    <a:cubicBezTo>
                      <a:pt x="54" y="12"/>
                      <a:pt x="50" y="17"/>
                      <a:pt x="48" y="18"/>
                    </a:cubicBezTo>
                    <a:cubicBezTo>
                      <a:pt x="46" y="18"/>
                      <a:pt x="45" y="14"/>
                      <a:pt x="45" y="9"/>
                    </a:cubicBezTo>
                    <a:cubicBezTo>
                      <a:pt x="42" y="9"/>
                      <a:pt x="39" y="10"/>
                      <a:pt x="37" y="10"/>
                    </a:cubicBezTo>
                    <a:cubicBezTo>
                      <a:pt x="35" y="10"/>
                      <a:pt x="32" y="9"/>
                      <a:pt x="30" y="9"/>
                    </a:cubicBezTo>
                    <a:cubicBezTo>
                      <a:pt x="29" y="14"/>
                      <a:pt x="28" y="18"/>
                      <a:pt x="25" y="20"/>
                    </a:cubicBezTo>
                    <a:cubicBezTo>
                      <a:pt x="23" y="21"/>
                      <a:pt x="21" y="20"/>
                      <a:pt x="18" y="19"/>
                    </a:cubicBezTo>
                    <a:cubicBezTo>
                      <a:pt x="17" y="20"/>
                      <a:pt x="15" y="21"/>
                      <a:pt x="14" y="22"/>
                    </a:cubicBezTo>
                    <a:cubicBezTo>
                      <a:pt x="9" y="25"/>
                      <a:pt x="5" y="26"/>
                      <a:pt x="0" y="27"/>
                    </a:cubicBezTo>
                    <a:cubicBezTo>
                      <a:pt x="6" y="34"/>
                      <a:pt x="12" y="44"/>
                      <a:pt x="12" y="61"/>
                    </a:cubicBezTo>
                    <a:cubicBezTo>
                      <a:pt x="12" y="74"/>
                      <a:pt x="12" y="93"/>
                      <a:pt x="13" y="115"/>
                    </a:cubicBezTo>
                    <a:cubicBezTo>
                      <a:pt x="16" y="103"/>
                      <a:pt x="30" y="94"/>
                      <a:pt x="37" y="93"/>
                    </a:cubicBezTo>
                    <a:cubicBezTo>
                      <a:pt x="43" y="93"/>
                      <a:pt x="52" y="107"/>
                      <a:pt x="53" y="111"/>
                    </a:cubicBezTo>
                    <a:close/>
                  </a:path>
                </a:pathLst>
              </a:custGeom>
              <a:solidFill>
                <a:srgbClr val="00A8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0" name="Freeform 356"/>
              <p:cNvSpPr>
                <a:spLocks/>
              </p:cNvSpPr>
              <p:nvPr/>
            </p:nvSpPr>
            <p:spPr bwMode="auto">
              <a:xfrm>
                <a:off x="1332" y="2570"/>
                <a:ext cx="101" cy="150"/>
              </a:xfrm>
              <a:custGeom>
                <a:avLst/>
                <a:gdLst>
                  <a:gd name="T0" fmla="*/ 298 w 79"/>
                  <a:gd name="T1" fmla="*/ 664 h 117"/>
                  <a:gd name="T2" fmla="*/ 441 w 79"/>
                  <a:gd name="T3" fmla="*/ 0 h 117"/>
                  <a:gd name="T4" fmla="*/ 323 w 79"/>
                  <a:gd name="T5" fmla="*/ 40 h 117"/>
                  <a:gd name="T6" fmla="*/ 268 w 79"/>
                  <a:gd name="T7" fmla="*/ 99 h 117"/>
                  <a:gd name="T8" fmla="*/ 253 w 79"/>
                  <a:gd name="T9" fmla="*/ 51 h 117"/>
                  <a:gd name="T10" fmla="*/ 205 w 79"/>
                  <a:gd name="T11" fmla="*/ 59 h 117"/>
                  <a:gd name="T12" fmla="*/ 170 w 79"/>
                  <a:gd name="T13" fmla="*/ 51 h 117"/>
                  <a:gd name="T14" fmla="*/ 137 w 79"/>
                  <a:gd name="T15" fmla="*/ 113 h 117"/>
                  <a:gd name="T16" fmla="*/ 98 w 79"/>
                  <a:gd name="T17" fmla="*/ 106 h 117"/>
                  <a:gd name="T18" fmla="*/ 77 w 79"/>
                  <a:gd name="T19" fmla="*/ 124 h 117"/>
                  <a:gd name="T20" fmla="*/ 0 w 79"/>
                  <a:gd name="T21" fmla="*/ 156 h 117"/>
                  <a:gd name="T22" fmla="*/ 65 w 79"/>
                  <a:gd name="T23" fmla="*/ 345 h 117"/>
                  <a:gd name="T24" fmla="*/ 75 w 79"/>
                  <a:gd name="T25" fmla="*/ 651 h 1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9"/>
                  <a:gd name="T40" fmla="*/ 0 h 117"/>
                  <a:gd name="T41" fmla="*/ 79 w 79"/>
                  <a:gd name="T42" fmla="*/ 117 h 1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9" h="117">
                    <a:moveTo>
                      <a:pt x="53" y="117"/>
                    </a:moveTo>
                    <a:cubicBezTo>
                      <a:pt x="53" y="57"/>
                      <a:pt x="65" y="12"/>
                      <a:pt x="79" y="0"/>
                    </a:cubicBezTo>
                    <a:cubicBezTo>
                      <a:pt x="73" y="3"/>
                      <a:pt x="65" y="5"/>
                      <a:pt x="58" y="7"/>
                    </a:cubicBezTo>
                    <a:cubicBezTo>
                      <a:pt x="54" y="12"/>
                      <a:pt x="50" y="17"/>
                      <a:pt x="48" y="18"/>
                    </a:cubicBezTo>
                    <a:cubicBezTo>
                      <a:pt x="46" y="18"/>
                      <a:pt x="45" y="14"/>
                      <a:pt x="45" y="9"/>
                    </a:cubicBezTo>
                    <a:cubicBezTo>
                      <a:pt x="42" y="9"/>
                      <a:pt x="39" y="10"/>
                      <a:pt x="37" y="10"/>
                    </a:cubicBezTo>
                    <a:cubicBezTo>
                      <a:pt x="35" y="10"/>
                      <a:pt x="32" y="9"/>
                      <a:pt x="30" y="9"/>
                    </a:cubicBezTo>
                    <a:cubicBezTo>
                      <a:pt x="29" y="14"/>
                      <a:pt x="28" y="18"/>
                      <a:pt x="25" y="20"/>
                    </a:cubicBezTo>
                    <a:cubicBezTo>
                      <a:pt x="23" y="21"/>
                      <a:pt x="21" y="20"/>
                      <a:pt x="18" y="19"/>
                    </a:cubicBezTo>
                    <a:cubicBezTo>
                      <a:pt x="17" y="20"/>
                      <a:pt x="15" y="21"/>
                      <a:pt x="14" y="22"/>
                    </a:cubicBezTo>
                    <a:cubicBezTo>
                      <a:pt x="9" y="25"/>
                      <a:pt x="5" y="26"/>
                      <a:pt x="0" y="27"/>
                    </a:cubicBezTo>
                    <a:cubicBezTo>
                      <a:pt x="6" y="34"/>
                      <a:pt x="12" y="44"/>
                      <a:pt x="12" y="61"/>
                    </a:cubicBezTo>
                    <a:cubicBezTo>
                      <a:pt x="12" y="74"/>
                      <a:pt x="12" y="93"/>
                      <a:pt x="13" y="115"/>
                    </a:cubicBezTo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1" name="Freeform 357"/>
              <p:cNvSpPr>
                <a:spLocks/>
              </p:cNvSpPr>
              <p:nvPr/>
            </p:nvSpPr>
            <p:spPr bwMode="auto">
              <a:xfrm>
                <a:off x="1355" y="2587"/>
                <a:ext cx="21" cy="23"/>
              </a:xfrm>
              <a:custGeom>
                <a:avLst/>
                <a:gdLst>
                  <a:gd name="T0" fmla="*/ 0 w 16"/>
                  <a:gd name="T1" fmla="*/ 46 h 18"/>
                  <a:gd name="T2" fmla="*/ 93 w 16"/>
                  <a:gd name="T3" fmla="*/ 0 h 18"/>
                  <a:gd name="T4" fmla="*/ 0 w 16"/>
                  <a:gd name="T5" fmla="*/ 46 h 18"/>
                  <a:gd name="T6" fmla="*/ 0 60000 65536"/>
                  <a:gd name="T7" fmla="*/ 0 60000 65536"/>
                  <a:gd name="T8" fmla="*/ 0 60000 65536"/>
                  <a:gd name="T9" fmla="*/ 0 w 16"/>
                  <a:gd name="T10" fmla="*/ 0 h 18"/>
                  <a:gd name="T11" fmla="*/ 16 w 16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" h="18">
                    <a:moveTo>
                      <a:pt x="0" y="8"/>
                    </a:moveTo>
                    <a:cubicBezTo>
                      <a:pt x="6" y="14"/>
                      <a:pt x="13" y="9"/>
                      <a:pt x="14" y="0"/>
                    </a:cubicBezTo>
                    <a:cubicBezTo>
                      <a:pt x="16" y="8"/>
                      <a:pt x="8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2" name="Freeform 358"/>
              <p:cNvSpPr>
                <a:spLocks/>
              </p:cNvSpPr>
              <p:nvPr/>
            </p:nvSpPr>
            <p:spPr bwMode="auto">
              <a:xfrm>
                <a:off x="1387" y="2583"/>
                <a:ext cx="21" cy="24"/>
              </a:xfrm>
              <a:custGeom>
                <a:avLst/>
                <a:gdLst>
                  <a:gd name="T0" fmla="*/ 0 w 16"/>
                  <a:gd name="T1" fmla="*/ 37 h 19"/>
                  <a:gd name="T2" fmla="*/ 110 w 16"/>
                  <a:gd name="T3" fmla="*/ 0 h 19"/>
                  <a:gd name="T4" fmla="*/ 0 w 16"/>
                  <a:gd name="T5" fmla="*/ 37 h 19"/>
                  <a:gd name="T6" fmla="*/ 0 60000 65536"/>
                  <a:gd name="T7" fmla="*/ 0 60000 65536"/>
                  <a:gd name="T8" fmla="*/ 0 60000 65536"/>
                  <a:gd name="T9" fmla="*/ 0 w 16"/>
                  <a:gd name="T10" fmla="*/ 0 h 19"/>
                  <a:gd name="T11" fmla="*/ 16 w 16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" h="19">
                    <a:moveTo>
                      <a:pt x="0" y="7"/>
                    </a:moveTo>
                    <a:cubicBezTo>
                      <a:pt x="2" y="12"/>
                      <a:pt x="8" y="14"/>
                      <a:pt x="16" y="0"/>
                    </a:cubicBezTo>
                    <a:cubicBezTo>
                      <a:pt x="13" y="9"/>
                      <a:pt x="2" y="19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3" name="Freeform 359"/>
              <p:cNvSpPr>
                <a:spLocks/>
              </p:cNvSpPr>
              <p:nvPr/>
            </p:nvSpPr>
            <p:spPr bwMode="auto">
              <a:xfrm>
                <a:off x="1387" y="2591"/>
                <a:ext cx="29" cy="125"/>
              </a:xfrm>
              <a:custGeom>
                <a:avLst/>
                <a:gdLst>
                  <a:gd name="T0" fmla="*/ 152 w 22"/>
                  <a:gd name="T1" fmla="*/ 0 h 98"/>
                  <a:gd name="T2" fmla="*/ 49 w 22"/>
                  <a:gd name="T3" fmla="*/ 537 h 98"/>
                  <a:gd name="T4" fmla="*/ 152 w 22"/>
                  <a:gd name="T5" fmla="*/ 0 h 98"/>
                  <a:gd name="T6" fmla="*/ 0 60000 65536"/>
                  <a:gd name="T7" fmla="*/ 0 60000 65536"/>
                  <a:gd name="T8" fmla="*/ 0 60000 65536"/>
                  <a:gd name="T9" fmla="*/ 0 w 22"/>
                  <a:gd name="T10" fmla="*/ 0 h 98"/>
                  <a:gd name="T11" fmla="*/ 22 w 22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" h="98">
                    <a:moveTo>
                      <a:pt x="22" y="0"/>
                    </a:moveTo>
                    <a:cubicBezTo>
                      <a:pt x="13" y="18"/>
                      <a:pt x="5" y="70"/>
                      <a:pt x="7" y="98"/>
                    </a:cubicBezTo>
                    <a:cubicBezTo>
                      <a:pt x="0" y="69"/>
                      <a:pt x="4" y="30"/>
                      <a:pt x="22" y="0"/>
                    </a:cubicBezTo>
                    <a:close/>
                  </a:path>
                </a:pathLst>
              </a:custGeom>
              <a:solidFill>
                <a:srgbClr val="0088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4" name="Freeform 360"/>
              <p:cNvSpPr>
                <a:spLocks/>
              </p:cNvSpPr>
              <p:nvPr/>
            </p:nvSpPr>
            <p:spPr bwMode="auto">
              <a:xfrm>
                <a:off x="1390" y="2699"/>
                <a:ext cx="15" cy="12"/>
              </a:xfrm>
              <a:custGeom>
                <a:avLst/>
                <a:gdLst>
                  <a:gd name="T0" fmla="*/ 50 w 12"/>
                  <a:gd name="T1" fmla="*/ 49 h 9"/>
                  <a:gd name="T2" fmla="*/ 20 w 12"/>
                  <a:gd name="T3" fmla="*/ 49 h 9"/>
                  <a:gd name="T4" fmla="*/ 1 w 12"/>
                  <a:gd name="T5" fmla="*/ 16 h 9"/>
                  <a:gd name="T6" fmla="*/ 32 w 12"/>
                  <a:gd name="T7" fmla="*/ 16 h 9"/>
                  <a:gd name="T8" fmla="*/ 50 w 12"/>
                  <a:gd name="T9" fmla="*/ 4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9"/>
                  <a:gd name="T17" fmla="*/ 12 w 12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9">
                    <a:moveTo>
                      <a:pt x="11" y="7"/>
                    </a:moveTo>
                    <a:cubicBezTo>
                      <a:pt x="10" y="9"/>
                      <a:pt x="7" y="9"/>
                      <a:pt x="4" y="7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1" y="0"/>
                      <a:pt x="5" y="0"/>
                      <a:pt x="7" y="2"/>
                    </a:cubicBezTo>
                    <a:cubicBezTo>
                      <a:pt x="10" y="3"/>
                      <a:pt x="12" y="6"/>
                      <a:pt x="11" y="7"/>
                    </a:cubicBezTo>
                    <a:close/>
                  </a:path>
                </a:pathLst>
              </a:custGeom>
              <a:solidFill>
                <a:srgbClr val="F5C0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5" name="Freeform 361"/>
              <p:cNvSpPr>
                <a:spLocks/>
              </p:cNvSpPr>
              <p:nvPr/>
            </p:nvSpPr>
            <p:spPr bwMode="auto">
              <a:xfrm>
                <a:off x="1366" y="2681"/>
                <a:ext cx="11" cy="8"/>
              </a:xfrm>
              <a:custGeom>
                <a:avLst/>
                <a:gdLst>
                  <a:gd name="T0" fmla="*/ 35 w 9"/>
                  <a:gd name="T1" fmla="*/ 37 h 6"/>
                  <a:gd name="T2" fmla="*/ 16 w 9"/>
                  <a:gd name="T3" fmla="*/ 37 h 6"/>
                  <a:gd name="T4" fmla="*/ 1 w 9"/>
                  <a:gd name="T5" fmla="*/ 1 h 6"/>
                  <a:gd name="T6" fmla="*/ 24 w 9"/>
                  <a:gd name="T7" fmla="*/ 1 h 6"/>
                  <a:gd name="T8" fmla="*/ 35 w 9"/>
                  <a:gd name="T9" fmla="*/ 3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6"/>
                  <a:gd name="T17" fmla="*/ 9 w 9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6">
                    <a:moveTo>
                      <a:pt x="9" y="5"/>
                    </a:moveTo>
                    <a:cubicBezTo>
                      <a:pt x="8" y="6"/>
                      <a:pt x="6" y="6"/>
                      <a:pt x="4" y="5"/>
                    </a:cubicBez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3" y="0"/>
                      <a:pt x="6" y="1"/>
                    </a:cubicBezTo>
                    <a:cubicBezTo>
                      <a:pt x="8" y="2"/>
                      <a:pt x="9" y="4"/>
                      <a:pt x="9" y="5"/>
                    </a:cubicBezTo>
                    <a:close/>
                  </a:path>
                </a:pathLst>
              </a:custGeom>
              <a:solidFill>
                <a:srgbClr val="F5C0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6" name="Freeform 362"/>
              <p:cNvSpPr>
                <a:spLocks/>
              </p:cNvSpPr>
              <p:nvPr/>
            </p:nvSpPr>
            <p:spPr bwMode="auto">
              <a:xfrm>
                <a:off x="1352" y="2582"/>
                <a:ext cx="220" cy="126"/>
              </a:xfrm>
              <a:custGeom>
                <a:avLst/>
                <a:gdLst>
                  <a:gd name="T0" fmla="*/ 586 w 172"/>
                  <a:gd name="T1" fmla="*/ 137 h 99"/>
                  <a:gd name="T2" fmla="*/ 517 w 172"/>
                  <a:gd name="T3" fmla="*/ 309 h 99"/>
                  <a:gd name="T4" fmla="*/ 180 w 172"/>
                  <a:gd name="T5" fmla="*/ 0 h 99"/>
                  <a:gd name="T6" fmla="*/ 123 w 172"/>
                  <a:gd name="T7" fmla="*/ 1 h 99"/>
                  <a:gd name="T8" fmla="*/ 106 w 172"/>
                  <a:gd name="T9" fmla="*/ 1 h 99"/>
                  <a:gd name="T10" fmla="*/ 106 w 172"/>
                  <a:gd name="T11" fmla="*/ 131 h 99"/>
                  <a:gd name="T12" fmla="*/ 60 w 172"/>
                  <a:gd name="T13" fmla="*/ 1 h 99"/>
                  <a:gd name="T14" fmla="*/ 60 w 172"/>
                  <a:gd name="T15" fmla="*/ 1 h 99"/>
                  <a:gd name="T16" fmla="*/ 46 w 172"/>
                  <a:gd name="T17" fmla="*/ 28 h 99"/>
                  <a:gd name="T18" fmla="*/ 0 w 172"/>
                  <a:gd name="T19" fmla="*/ 64 h 99"/>
                  <a:gd name="T20" fmla="*/ 22 w 172"/>
                  <a:gd name="T21" fmla="*/ 107 h 99"/>
                  <a:gd name="T22" fmla="*/ 60 w 172"/>
                  <a:gd name="T23" fmla="*/ 271 h 99"/>
                  <a:gd name="T24" fmla="*/ 77 w 172"/>
                  <a:gd name="T25" fmla="*/ 331 h 99"/>
                  <a:gd name="T26" fmla="*/ 83 w 172"/>
                  <a:gd name="T27" fmla="*/ 375 h 99"/>
                  <a:gd name="T28" fmla="*/ 65 w 172"/>
                  <a:gd name="T29" fmla="*/ 433 h 99"/>
                  <a:gd name="T30" fmla="*/ 65 w 172"/>
                  <a:gd name="T31" fmla="*/ 433 h 99"/>
                  <a:gd name="T32" fmla="*/ 65 w 172"/>
                  <a:gd name="T33" fmla="*/ 431 h 99"/>
                  <a:gd name="T34" fmla="*/ 96 w 172"/>
                  <a:gd name="T35" fmla="*/ 431 h 99"/>
                  <a:gd name="T36" fmla="*/ 113 w 172"/>
                  <a:gd name="T37" fmla="*/ 452 h 99"/>
                  <a:gd name="T38" fmla="*/ 123 w 172"/>
                  <a:gd name="T39" fmla="*/ 414 h 99"/>
                  <a:gd name="T40" fmla="*/ 136 w 172"/>
                  <a:gd name="T41" fmla="*/ 403 h 99"/>
                  <a:gd name="T42" fmla="*/ 217 w 172"/>
                  <a:gd name="T43" fmla="*/ 456 h 99"/>
                  <a:gd name="T44" fmla="*/ 217 w 172"/>
                  <a:gd name="T45" fmla="*/ 470 h 99"/>
                  <a:gd name="T46" fmla="*/ 174 w 172"/>
                  <a:gd name="T47" fmla="*/ 500 h 99"/>
                  <a:gd name="T48" fmla="*/ 174 w 172"/>
                  <a:gd name="T49" fmla="*/ 500 h 99"/>
                  <a:gd name="T50" fmla="*/ 205 w 172"/>
                  <a:gd name="T51" fmla="*/ 512 h 99"/>
                  <a:gd name="T52" fmla="*/ 230 w 172"/>
                  <a:gd name="T53" fmla="*/ 536 h 99"/>
                  <a:gd name="T54" fmla="*/ 294 w 172"/>
                  <a:gd name="T55" fmla="*/ 499 h 99"/>
                  <a:gd name="T56" fmla="*/ 316 w 172"/>
                  <a:gd name="T57" fmla="*/ 499 h 99"/>
                  <a:gd name="T58" fmla="*/ 526 w 172"/>
                  <a:gd name="T59" fmla="*/ 477 h 99"/>
                  <a:gd name="T60" fmla="*/ 678 w 172"/>
                  <a:gd name="T61" fmla="*/ 421 h 99"/>
                  <a:gd name="T62" fmla="*/ 930 w 172"/>
                  <a:gd name="T63" fmla="*/ 489 h 99"/>
                  <a:gd name="T64" fmla="*/ 921 w 172"/>
                  <a:gd name="T65" fmla="*/ 421 h 99"/>
                  <a:gd name="T66" fmla="*/ 959 w 172"/>
                  <a:gd name="T67" fmla="*/ 378 h 99"/>
                  <a:gd name="T68" fmla="*/ 908 w 172"/>
                  <a:gd name="T69" fmla="*/ 375 h 99"/>
                  <a:gd name="T70" fmla="*/ 908 w 172"/>
                  <a:gd name="T71" fmla="*/ 358 h 99"/>
                  <a:gd name="T72" fmla="*/ 961 w 172"/>
                  <a:gd name="T73" fmla="*/ 297 h 99"/>
                  <a:gd name="T74" fmla="*/ 961 w 172"/>
                  <a:gd name="T75" fmla="*/ 297 h 99"/>
                  <a:gd name="T76" fmla="*/ 930 w 172"/>
                  <a:gd name="T77" fmla="*/ 297 h 99"/>
                  <a:gd name="T78" fmla="*/ 909 w 172"/>
                  <a:gd name="T79" fmla="*/ 271 h 99"/>
                  <a:gd name="T80" fmla="*/ 909 w 172"/>
                  <a:gd name="T81" fmla="*/ 271 h 99"/>
                  <a:gd name="T82" fmla="*/ 909 w 172"/>
                  <a:gd name="T83" fmla="*/ 271 h 99"/>
                  <a:gd name="T84" fmla="*/ 831 w 172"/>
                  <a:gd name="T85" fmla="*/ 339 h 99"/>
                  <a:gd name="T86" fmla="*/ 811 w 172"/>
                  <a:gd name="T87" fmla="*/ 331 h 99"/>
                  <a:gd name="T88" fmla="*/ 764 w 172"/>
                  <a:gd name="T89" fmla="*/ 160 h 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2"/>
                  <a:gd name="T136" fmla="*/ 0 h 99"/>
                  <a:gd name="T137" fmla="*/ 172 w 172"/>
                  <a:gd name="T138" fmla="*/ 99 h 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2" h="99">
                    <a:moveTo>
                      <a:pt x="105" y="26"/>
                    </a:moveTo>
                    <a:cubicBezTo>
                      <a:pt x="105" y="26"/>
                      <a:pt x="106" y="46"/>
                      <a:pt x="92" y="57"/>
                    </a:cubicBezTo>
                    <a:cubicBezTo>
                      <a:pt x="74" y="70"/>
                      <a:pt x="22" y="73"/>
                      <a:pt x="32" y="0"/>
                    </a:cubicBezTo>
                    <a:cubicBezTo>
                      <a:pt x="29" y="0"/>
                      <a:pt x="25" y="1"/>
                      <a:pt x="22" y="1"/>
                    </a:cubicBezTo>
                    <a:cubicBezTo>
                      <a:pt x="21" y="1"/>
                      <a:pt x="20" y="1"/>
                      <a:pt x="19" y="1"/>
                    </a:cubicBezTo>
                    <a:cubicBezTo>
                      <a:pt x="17" y="12"/>
                      <a:pt x="19" y="24"/>
                      <a:pt x="19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2"/>
                      <a:pt x="9" y="4"/>
                      <a:pt x="8" y="5"/>
                    </a:cubicBezTo>
                    <a:cubicBezTo>
                      <a:pt x="6" y="8"/>
                      <a:pt x="3" y="10"/>
                      <a:pt x="0" y="12"/>
                    </a:cubicBezTo>
                    <a:cubicBezTo>
                      <a:pt x="1" y="15"/>
                      <a:pt x="3" y="17"/>
                      <a:pt x="4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3" y="57"/>
                      <a:pt x="14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4" y="75"/>
                      <a:pt x="12" y="80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8"/>
                      <a:pt x="14" y="78"/>
                      <a:pt x="17" y="79"/>
                    </a:cubicBezTo>
                    <a:cubicBezTo>
                      <a:pt x="19" y="80"/>
                      <a:pt x="20" y="82"/>
                      <a:pt x="20" y="83"/>
                    </a:cubicBezTo>
                    <a:cubicBezTo>
                      <a:pt x="20" y="82"/>
                      <a:pt x="21" y="79"/>
                      <a:pt x="22" y="76"/>
                    </a:cubicBezTo>
                    <a:cubicBezTo>
                      <a:pt x="22" y="75"/>
                      <a:pt x="24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8" y="87"/>
                    </a:cubicBezTo>
                    <a:cubicBezTo>
                      <a:pt x="36" y="88"/>
                      <a:pt x="33" y="91"/>
                      <a:pt x="31" y="93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32" y="92"/>
                      <a:pt x="35" y="92"/>
                      <a:pt x="37" y="94"/>
                    </a:cubicBezTo>
                    <a:cubicBezTo>
                      <a:pt x="40" y="95"/>
                      <a:pt x="42" y="98"/>
                      <a:pt x="41" y="99"/>
                    </a:cubicBezTo>
                    <a:cubicBezTo>
                      <a:pt x="44" y="96"/>
                      <a:pt x="49" y="93"/>
                      <a:pt x="52" y="92"/>
                    </a:cubicBezTo>
                    <a:cubicBezTo>
                      <a:pt x="54" y="91"/>
                      <a:pt x="56" y="91"/>
                      <a:pt x="56" y="92"/>
                    </a:cubicBezTo>
                    <a:cubicBezTo>
                      <a:pt x="71" y="94"/>
                      <a:pt x="87" y="91"/>
                      <a:pt x="94" y="88"/>
                    </a:cubicBezTo>
                    <a:cubicBezTo>
                      <a:pt x="111" y="80"/>
                      <a:pt x="111" y="72"/>
                      <a:pt x="121" y="78"/>
                    </a:cubicBezTo>
                    <a:cubicBezTo>
                      <a:pt x="138" y="87"/>
                      <a:pt x="155" y="90"/>
                      <a:pt x="166" y="90"/>
                    </a:cubicBezTo>
                    <a:cubicBezTo>
                      <a:pt x="163" y="89"/>
                      <a:pt x="163" y="84"/>
                      <a:pt x="164" y="78"/>
                    </a:cubicBezTo>
                    <a:cubicBezTo>
                      <a:pt x="166" y="74"/>
                      <a:pt x="169" y="70"/>
                      <a:pt x="171" y="70"/>
                    </a:cubicBezTo>
                    <a:cubicBezTo>
                      <a:pt x="168" y="70"/>
                      <a:pt x="165" y="69"/>
                      <a:pt x="162" y="69"/>
                    </a:cubicBezTo>
                    <a:cubicBezTo>
                      <a:pt x="161" y="69"/>
                      <a:pt x="161" y="68"/>
                      <a:pt x="162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9" y="56"/>
                      <a:pt x="166" y="55"/>
                    </a:cubicBezTo>
                    <a:cubicBezTo>
                      <a:pt x="164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6" y="59"/>
                      <a:pt x="148" y="62"/>
                    </a:cubicBezTo>
                    <a:cubicBezTo>
                      <a:pt x="146" y="63"/>
                      <a:pt x="145" y="62"/>
                      <a:pt x="145" y="61"/>
                    </a:cubicBezTo>
                    <a:cubicBezTo>
                      <a:pt x="137" y="55"/>
                      <a:pt x="133" y="44"/>
                      <a:pt x="136" y="30"/>
                    </a:cubicBezTo>
                  </a:path>
                </a:pathLst>
              </a:custGeom>
              <a:solidFill>
                <a:srgbClr val="E5694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7" name="Freeform 363"/>
              <p:cNvSpPr>
                <a:spLocks/>
              </p:cNvSpPr>
              <p:nvPr/>
            </p:nvSpPr>
            <p:spPr bwMode="auto">
              <a:xfrm>
                <a:off x="1352" y="2582"/>
                <a:ext cx="220" cy="126"/>
              </a:xfrm>
              <a:custGeom>
                <a:avLst/>
                <a:gdLst>
                  <a:gd name="T0" fmla="*/ 586 w 172"/>
                  <a:gd name="T1" fmla="*/ 137 h 99"/>
                  <a:gd name="T2" fmla="*/ 517 w 172"/>
                  <a:gd name="T3" fmla="*/ 309 h 99"/>
                  <a:gd name="T4" fmla="*/ 180 w 172"/>
                  <a:gd name="T5" fmla="*/ 0 h 99"/>
                  <a:gd name="T6" fmla="*/ 123 w 172"/>
                  <a:gd name="T7" fmla="*/ 1 h 99"/>
                  <a:gd name="T8" fmla="*/ 106 w 172"/>
                  <a:gd name="T9" fmla="*/ 1 h 99"/>
                  <a:gd name="T10" fmla="*/ 106 w 172"/>
                  <a:gd name="T11" fmla="*/ 131 h 99"/>
                  <a:gd name="T12" fmla="*/ 60 w 172"/>
                  <a:gd name="T13" fmla="*/ 1 h 99"/>
                  <a:gd name="T14" fmla="*/ 60 w 172"/>
                  <a:gd name="T15" fmla="*/ 1 h 99"/>
                  <a:gd name="T16" fmla="*/ 46 w 172"/>
                  <a:gd name="T17" fmla="*/ 28 h 99"/>
                  <a:gd name="T18" fmla="*/ 0 w 172"/>
                  <a:gd name="T19" fmla="*/ 64 h 99"/>
                  <a:gd name="T20" fmla="*/ 22 w 172"/>
                  <a:gd name="T21" fmla="*/ 107 h 99"/>
                  <a:gd name="T22" fmla="*/ 60 w 172"/>
                  <a:gd name="T23" fmla="*/ 271 h 99"/>
                  <a:gd name="T24" fmla="*/ 77 w 172"/>
                  <a:gd name="T25" fmla="*/ 331 h 99"/>
                  <a:gd name="T26" fmla="*/ 83 w 172"/>
                  <a:gd name="T27" fmla="*/ 375 h 99"/>
                  <a:gd name="T28" fmla="*/ 65 w 172"/>
                  <a:gd name="T29" fmla="*/ 433 h 99"/>
                  <a:gd name="T30" fmla="*/ 65 w 172"/>
                  <a:gd name="T31" fmla="*/ 433 h 99"/>
                  <a:gd name="T32" fmla="*/ 65 w 172"/>
                  <a:gd name="T33" fmla="*/ 431 h 99"/>
                  <a:gd name="T34" fmla="*/ 96 w 172"/>
                  <a:gd name="T35" fmla="*/ 431 h 99"/>
                  <a:gd name="T36" fmla="*/ 113 w 172"/>
                  <a:gd name="T37" fmla="*/ 452 h 99"/>
                  <a:gd name="T38" fmla="*/ 123 w 172"/>
                  <a:gd name="T39" fmla="*/ 414 h 99"/>
                  <a:gd name="T40" fmla="*/ 136 w 172"/>
                  <a:gd name="T41" fmla="*/ 403 h 99"/>
                  <a:gd name="T42" fmla="*/ 217 w 172"/>
                  <a:gd name="T43" fmla="*/ 456 h 99"/>
                  <a:gd name="T44" fmla="*/ 217 w 172"/>
                  <a:gd name="T45" fmla="*/ 470 h 99"/>
                  <a:gd name="T46" fmla="*/ 174 w 172"/>
                  <a:gd name="T47" fmla="*/ 500 h 99"/>
                  <a:gd name="T48" fmla="*/ 174 w 172"/>
                  <a:gd name="T49" fmla="*/ 500 h 99"/>
                  <a:gd name="T50" fmla="*/ 205 w 172"/>
                  <a:gd name="T51" fmla="*/ 512 h 99"/>
                  <a:gd name="T52" fmla="*/ 230 w 172"/>
                  <a:gd name="T53" fmla="*/ 536 h 99"/>
                  <a:gd name="T54" fmla="*/ 294 w 172"/>
                  <a:gd name="T55" fmla="*/ 499 h 99"/>
                  <a:gd name="T56" fmla="*/ 316 w 172"/>
                  <a:gd name="T57" fmla="*/ 499 h 99"/>
                  <a:gd name="T58" fmla="*/ 526 w 172"/>
                  <a:gd name="T59" fmla="*/ 477 h 99"/>
                  <a:gd name="T60" fmla="*/ 678 w 172"/>
                  <a:gd name="T61" fmla="*/ 421 h 99"/>
                  <a:gd name="T62" fmla="*/ 930 w 172"/>
                  <a:gd name="T63" fmla="*/ 489 h 99"/>
                  <a:gd name="T64" fmla="*/ 921 w 172"/>
                  <a:gd name="T65" fmla="*/ 421 h 99"/>
                  <a:gd name="T66" fmla="*/ 959 w 172"/>
                  <a:gd name="T67" fmla="*/ 378 h 99"/>
                  <a:gd name="T68" fmla="*/ 908 w 172"/>
                  <a:gd name="T69" fmla="*/ 375 h 99"/>
                  <a:gd name="T70" fmla="*/ 908 w 172"/>
                  <a:gd name="T71" fmla="*/ 358 h 99"/>
                  <a:gd name="T72" fmla="*/ 961 w 172"/>
                  <a:gd name="T73" fmla="*/ 297 h 99"/>
                  <a:gd name="T74" fmla="*/ 961 w 172"/>
                  <a:gd name="T75" fmla="*/ 297 h 99"/>
                  <a:gd name="T76" fmla="*/ 930 w 172"/>
                  <a:gd name="T77" fmla="*/ 297 h 99"/>
                  <a:gd name="T78" fmla="*/ 909 w 172"/>
                  <a:gd name="T79" fmla="*/ 271 h 99"/>
                  <a:gd name="T80" fmla="*/ 909 w 172"/>
                  <a:gd name="T81" fmla="*/ 271 h 99"/>
                  <a:gd name="T82" fmla="*/ 909 w 172"/>
                  <a:gd name="T83" fmla="*/ 271 h 99"/>
                  <a:gd name="T84" fmla="*/ 831 w 172"/>
                  <a:gd name="T85" fmla="*/ 339 h 99"/>
                  <a:gd name="T86" fmla="*/ 811 w 172"/>
                  <a:gd name="T87" fmla="*/ 331 h 99"/>
                  <a:gd name="T88" fmla="*/ 764 w 172"/>
                  <a:gd name="T89" fmla="*/ 160 h 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2"/>
                  <a:gd name="T136" fmla="*/ 0 h 99"/>
                  <a:gd name="T137" fmla="*/ 172 w 172"/>
                  <a:gd name="T138" fmla="*/ 99 h 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2" h="99">
                    <a:moveTo>
                      <a:pt x="105" y="26"/>
                    </a:moveTo>
                    <a:cubicBezTo>
                      <a:pt x="105" y="26"/>
                      <a:pt x="106" y="46"/>
                      <a:pt x="92" y="57"/>
                    </a:cubicBezTo>
                    <a:cubicBezTo>
                      <a:pt x="74" y="70"/>
                      <a:pt x="22" y="73"/>
                      <a:pt x="32" y="0"/>
                    </a:cubicBezTo>
                    <a:cubicBezTo>
                      <a:pt x="29" y="0"/>
                      <a:pt x="25" y="1"/>
                      <a:pt x="22" y="1"/>
                    </a:cubicBezTo>
                    <a:cubicBezTo>
                      <a:pt x="21" y="1"/>
                      <a:pt x="20" y="1"/>
                      <a:pt x="19" y="1"/>
                    </a:cubicBezTo>
                    <a:cubicBezTo>
                      <a:pt x="17" y="12"/>
                      <a:pt x="19" y="24"/>
                      <a:pt x="19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2"/>
                      <a:pt x="9" y="4"/>
                      <a:pt x="8" y="5"/>
                    </a:cubicBezTo>
                    <a:cubicBezTo>
                      <a:pt x="6" y="8"/>
                      <a:pt x="3" y="10"/>
                      <a:pt x="0" y="12"/>
                    </a:cubicBezTo>
                    <a:cubicBezTo>
                      <a:pt x="1" y="15"/>
                      <a:pt x="3" y="17"/>
                      <a:pt x="4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3" y="57"/>
                      <a:pt x="14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4" y="75"/>
                      <a:pt x="12" y="80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8"/>
                      <a:pt x="14" y="78"/>
                      <a:pt x="17" y="79"/>
                    </a:cubicBezTo>
                    <a:cubicBezTo>
                      <a:pt x="19" y="80"/>
                      <a:pt x="20" y="82"/>
                      <a:pt x="20" y="83"/>
                    </a:cubicBezTo>
                    <a:cubicBezTo>
                      <a:pt x="20" y="82"/>
                      <a:pt x="21" y="79"/>
                      <a:pt x="22" y="76"/>
                    </a:cubicBezTo>
                    <a:cubicBezTo>
                      <a:pt x="22" y="75"/>
                      <a:pt x="24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8" y="87"/>
                    </a:cubicBezTo>
                    <a:cubicBezTo>
                      <a:pt x="36" y="88"/>
                      <a:pt x="33" y="91"/>
                      <a:pt x="31" y="93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32" y="92"/>
                      <a:pt x="35" y="92"/>
                      <a:pt x="37" y="94"/>
                    </a:cubicBezTo>
                    <a:cubicBezTo>
                      <a:pt x="40" y="95"/>
                      <a:pt x="42" y="98"/>
                      <a:pt x="41" y="99"/>
                    </a:cubicBezTo>
                    <a:cubicBezTo>
                      <a:pt x="44" y="96"/>
                      <a:pt x="49" y="93"/>
                      <a:pt x="52" y="92"/>
                    </a:cubicBezTo>
                    <a:cubicBezTo>
                      <a:pt x="54" y="91"/>
                      <a:pt x="56" y="91"/>
                      <a:pt x="56" y="92"/>
                    </a:cubicBezTo>
                    <a:cubicBezTo>
                      <a:pt x="71" y="94"/>
                      <a:pt x="87" y="91"/>
                      <a:pt x="94" y="88"/>
                    </a:cubicBezTo>
                    <a:cubicBezTo>
                      <a:pt x="111" y="80"/>
                      <a:pt x="111" y="72"/>
                      <a:pt x="121" y="78"/>
                    </a:cubicBezTo>
                    <a:cubicBezTo>
                      <a:pt x="138" y="87"/>
                      <a:pt x="155" y="90"/>
                      <a:pt x="166" y="90"/>
                    </a:cubicBezTo>
                    <a:cubicBezTo>
                      <a:pt x="163" y="89"/>
                      <a:pt x="163" y="84"/>
                      <a:pt x="164" y="78"/>
                    </a:cubicBezTo>
                    <a:cubicBezTo>
                      <a:pt x="166" y="74"/>
                      <a:pt x="169" y="70"/>
                      <a:pt x="171" y="70"/>
                    </a:cubicBezTo>
                    <a:cubicBezTo>
                      <a:pt x="168" y="70"/>
                      <a:pt x="165" y="69"/>
                      <a:pt x="162" y="69"/>
                    </a:cubicBezTo>
                    <a:cubicBezTo>
                      <a:pt x="161" y="69"/>
                      <a:pt x="161" y="68"/>
                      <a:pt x="162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9" y="56"/>
                      <a:pt x="166" y="55"/>
                    </a:cubicBezTo>
                    <a:cubicBezTo>
                      <a:pt x="164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6" y="59"/>
                      <a:pt x="148" y="62"/>
                    </a:cubicBezTo>
                    <a:cubicBezTo>
                      <a:pt x="146" y="63"/>
                      <a:pt x="145" y="62"/>
                      <a:pt x="145" y="61"/>
                    </a:cubicBezTo>
                    <a:cubicBezTo>
                      <a:pt x="137" y="55"/>
                      <a:pt x="133" y="44"/>
                      <a:pt x="136" y="30"/>
                    </a:cubicBezTo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8" name="Freeform 364"/>
              <p:cNvSpPr>
                <a:spLocks/>
              </p:cNvSpPr>
              <p:nvPr/>
            </p:nvSpPr>
            <p:spPr bwMode="auto">
              <a:xfrm>
                <a:off x="1396" y="2704"/>
                <a:ext cx="3" cy="2"/>
              </a:xfrm>
              <a:custGeom>
                <a:avLst/>
                <a:gdLst>
                  <a:gd name="T0" fmla="*/ 19 w 2"/>
                  <a:gd name="T1" fmla="*/ 128 h 1"/>
                  <a:gd name="T2" fmla="*/ 0 w 2"/>
                  <a:gd name="T3" fmla="*/ 0 h 1"/>
                  <a:gd name="T4" fmla="*/ 19 w 2"/>
                  <a:gd name="T5" fmla="*/ 0 h 1"/>
                  <a:gd name="T6" fmla="*/ 28 w 2"/>
                  <a:gd name="T7" fmla="*/ 128 h 1"/>
                  <a:gd name="T8" fmla="*/ 19 w 2"/>
                  <a:gd name="T9" fmla="*/ 128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"/>
                  <a:gd name="T17" fmla="*/ 2 w 2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5694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39" name="Freeform 365"/>
              <p:cNvSpPr>
                <a:spLocks/>
              </p:cNvSpPr>
              <p:nvPr/>
            </p:nvSpPr>
            <p:spPr bwMode="auto">
              <a:xfrm>
                <a:off x="1320" y="2568"/>
                <a:ext cx="119" cy="38"/>
              </a:xfrm>
              <a:custGeom>
                <a:avLst/>
                <a:gdLst>
                  <a:gd name="T0" fmla="*/ 520 w 93"/>
                  <a:gd name="T1" fmla="*/ 0 h 30"/>
                  <a:gd name="T2" fmla="*/ 267 w 93"/>
                  <a:gd name="T3" fmla="*/ 61 h 30"/>
                  <a:gd name="T4" fmla="*/ 218 w 93"/>
                  <a:gd name="T5" fmla="*/ 60 h 30"/>
                  <a:gd name="T6" fmla="*/ 201 w 93"/>
                  <a:gd name="T7" fmla="*/ 61 h 30"/>
                  <a:gd name="T8" fmla="*/ 186 w 93"/>
                  <a:gd name="T9" fmla="*/ 84 h 30"/>
                  <a:gd name="T10" fmla="*/ 136 w 93"/>
                  <a:gd name="T11" fmla="*/ 124 h 30"/>
                  <a:gd name="T12" fmla="*/ 40 w 93"/>
                  <a:gd name="T13" fmla="*/ 155 h 30"/>
                  <a:gd name="T14" fmla="*/ 0 w 93"/>
                  <a:gd name="T15" fmla="*/ 155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3"/>
                  <a:gd name="T25" fmla="*/ 0 h 30"/>
                  <a:gd name="T26" fmla="*/ 93 w 93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3" h="30">
                    <a:moveTo>
                      <a:pt x="93" y="0"/>
                    </a:moveTo>
                    <a:cubicBezTo>
                      <a:pt x="82" y="7"/>
                      <a:pt x="60" y="11"/>
                      <a:pt x="47" y="12"/>
                    </a:cubicBezTo>
                    <a:cubicBezTo>
                      <a:pt x="44" y="12"/>
                      <a:pt x="40" y="11"/>
                      <a:pt x="38" y="11"/>
                    </a:cubicBezTo>
                    <a:cubicBezTo>
                      <a:pt x="36" y="12"/>
                      <a:pt x="37" y="11"/>
                      <a:pt x="36" y="12"/>
                    </a:cubicBezTo>
                    <a:cubicBezTo>
                      <a:pt x="35" y="13"/>
                      <a:pt x="34" y="15"/>
                      <a:pt x="33" y="16"/>
                    </a:cubicBezTo>
                    <a:cubicBezTo>
                      <a:pt x="30" y="19"/>
                      <a:pt x="27" y="22"/>
                      <a:pt x="24" y="24"/>
                    </a:cubicBezTo>
                    <a:cubicBezTo>
                      <a:pt x="18" y="27"/>
                      <a:pt x="13" y="29"/>
                      <a:pt x="7" y="29"/>
                    </a:cubicBezTo>
                    <a:cubicBezTo>
                      <a:pt x="3" y="30"/>
                      <a:pt x="0" y="29"/>
                      <a:pt x="0" y="29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0" name="Freeform 366"/>
              <p:cNvSpPr>
                <a:spLocks/>
              </p:cNvSpPr>
              <p:nvPr/>
            </p:nvSpPr>
            <p:spPr bwMode="auto">
              <a:xfrm>
                <a:off x="1390" y="2699"/>
                <a:ext cx="15" cy="12"/>
              </a:xfrm>
              <a:custGeom>
                <a:avLst/>
                <a:gdLst>
                  <a:gd name="T0" fmla="*/ 50 w 12"/>
                  <a:gd name="T1" fmla="*/ 49 h 9"/>
                  <a:gd name="T2" fmla="*/ 20 w 12"/>
                  <a:gd name="T3" fmla="*/ 49 h 9"/>
                  <a:gd name="T4" fmla="*/ 1 w 12"/>
                  <a:gd name="T5" fmla="*/ 16 h 9"/>
                  <a:gd name="T6" fmla="*/ 32 w 12"/>
                  <a:gd name="T7" fmla="*/ 16 h 9"/>
                  <a:gd name="T8" fmla="*/ 50 w 12"/>
                  <a:gd name="T9" fmla="*/ 49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9"/>
                  <a:gd name="T17" fmla="*/ 12 w 12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9">
                    <a:moveTo>
                      <a:pt x="11" y="7"/>
                    </a:moveTo>
                    <a:cubicBezTo>
                      <a:pt x="10" y="9"/>
                      <a:pt x="7" y="9"/>
                      <a:pt x="4" y="7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1" y="0"/>
                      <a:pt x="5" y="0"/>
                      <a:pt x="7" y="2"/>
                    </a:cubicBezTo>
                    <a:cubicBezTo>
                      <a:pt x="10" y="3"/>
                      <a:pt x="12" y="6"/>
                      <a:pt x="11" y="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1" name="Freeform 367"/>
              <p:cNvSpPr>
                <a:spLocks/>
              </p:cNvSpPr>
              <p:nvPr/>
            </p:nvSpPr>
            <p:spPr bwMode="auto">
              <a:xfrm>
                <a:off x="1366" y="2681"/>
                <a:ext cx="11" cy="8"/>
              </a:xfrm>
              <a:custGeom>
                <a:avLst/>
                <a:gdLst>
                  <a:gd name="T0" fmla="*/ 35 w 9"/>
                  <a:gd name="T1" fmla="*/ 37 h 6"/>
                  <a:gd name="T2" fmla="*/ 16 w 9"/>
                  <a:gd name="T3" fmla="*/ 37 h 6"/>
                  <a:gd name="T4" fmla="*/ 1 w 9"/>
                  <a:gd name="T5" fmla="*/ 1 h 6"/>
                  <a:gd name="T6" fmla="*/ 24 w 9"/>
                  <a:gd name="T7" fmla="*/ 1 h 6"/>
                  <a:gd name="T8" fmla="*/ 35 w 9"/>
                  <a:gd name="T9" fmla="*/ 37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6"/>
                  <a:gd name="T17" fmla="*/ 9 w 9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6">
                    <a:moveTo>
                      <a:pt x="9" y="5"/>
                    </a:moveTo>
                    <a:cubicBezTo>
                      <a:pt x="8" y="6"/>
                      <a:pt x="6" y="6"/>
                      <a:pt x="4" y="5"/>
                    </a:cubicBez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3" y="0"/>
                      <a:pt x="6" y="1"/>
                    </a:cubicBezTo>
                    <a:cubicBezTo>
                      <a:pt x="8" y="2"/>
                      <a:pt x="9" y="4"/>
                      <a:pt x="9" y="5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2" name="Freeform 368"/>
              <p:cNvSpPr>
                <a:spLocks/>
              </p:cNvSpPr>
              <p:nvPr/>
            </p:nvSpPr>
            <p:spPr bwMode="auto">
              <a:xfrm>
                <a:off x="1352" y="2582"/>
                <a:ext cx="220" cy="126"/>
              </a:xfrm>
              <a:custGeom>
                <a:avLst/>
                <a:gdLst>
                  <a:gd name="T0" fmla="*/ 586 w 172"/>
                  <a:gd name="T1" fmla="*/ 137 h 99"/>
                  <a:gd name="T2" fmla="*/ 517 w 172"/>
                  <a:gd name="T3" fmla="*/ 309 h 99"/>
                  <a:gd name="T4" fmla="*/ 180 w 172"/>
                  <a:gd name="T5" fmla="*/ 0 h 99"/>
                  <a:gd name="T6" fmla="*/ 123 w 172"/>
                  <a:gd name="T7" fmla="*/ 1 h 99"/>
                  <a:gd name="T8" fmla="*/ 106 w 172"/>
                  <a:gd name="T9" fmla="*/ 1 h 99"/>
                  <a:gd name="T10" fmla="*/ 106 w 172"/>
                  <a:gd name="T11" fmla="*/ 131 h 99"/>
                  <a:gd name="T12" fmla="*/ 60 w 172"/>
                  <a:gd name="T13" fmla="*/ 1 h 99"/>
                  <a:gd name="T14" fmla="*/ 60 w 172"/>
                  <a:gd name="T15" fmla="*/ 1 h 99"/>
                  <a:gd name="T16" fmla="*/ 46 w 172"/>
                  <a:gd name="T17" fmla="*/ 28 h 99"/>
                  <a:gd name="T18" fmla="*/ 0 w 172"/>
                  <a:gd name="T19" fmla="*/ 64 h 99"/>
                  <a:gd name="T20" fmla="*/ 22 w 172"/>
                  <a:gd name="T21" fmla="*/ 107 h 99"/>
                  <a:gd name="T22" fmla="*/ 60 w 172"/>
                  <a:gd name="T23" fmla="*/ 271 h 99"/>
                  <a:gd name="T24" fmla="*/ 77 w 172"/>
                  <a:gd name="T25" fmla="*/ 331 h 99"/>
                  <a:gd name="T26" fmla="*/ 83 w 172"/>
                  <a:gd name="T27" fmla="*/ 375 h 99"/>
                  <a:gd name="T28" fmla="*/ 65 w 172"/>
                  <a:gd name="T29" fmla="*/ 433 h 99"/>
                  <a:gd name="T30" fmla="*/ 65 w 172"/>
                  <a:gd name="T31" fmla="*/ 433 h 99"/>
                  <a:gd name="T32" fmla="*/ 65 w 172"/>
                  <a:gd name="T33" fmla="*/ 431 h 99"/>
                  <a:gd name="T34" fmla="*/ 96 w 172"/>
                  <a:gd name="T35" fmla="*/ 431 h 99"/>
                  <a:gd name="T36" fmla="*/ 113 w 172"/>
                  <a:gd name="T37" fmla="*/ 452 h 99"/>
                  <a:gd name="T38" fmla="*/ 123 w 172"/>
                  <a:gd name="T39" fmla="*/ 414 h 99"/>
                  <a:gd name="T40" fmla="*/ 136 w 172"/>
                  <a:gd name="T41" fmla="*/ 403 h 99"/>
                  <a:gd name="T42" fmla="*/ 217 w 172"/>
                  <a:gd name="T43" fmla="*/ 456 h 99"/>
                  <a:gd name="T44" fmla="*/ 217 w 172"/>
                  <a:gd name="T45" fmla="*/ 470 h 99"/>
                  <a:gd name="T46" fmla="*/ 174 w 172"/>
                  <a:gd name="T47" fmla="*/ 500 h 99"/>
                  <a:gd name="T48" fmla="*/ 174 w 172"/>
                  <a:gd name="T49" fmla="*/ 500 h 99"/>
                  <a:gd name="T50" fmla="*/ 205 w 172"/>
                  <a:gd name="T51" fmla="*/ 512 h 99"/>
                  <a:gd name="T52" fmla="*/ 230 w 172"/>
                  <a:gd name="T53" fmla="*/ 536 h 99"/>
                  <a:gd name="T54" fmla="*/ 294 w 172"/>
                  <a:gd name="T55" fmla="*/ 499 h 99"/>
                  <a:gd name="T56" fmla="*/ 316 w 172"/>
                  <a:gd name="T57" fmla="*/ 499 h 99"/>
                  <a:gd name="T58" fmla="*/ 526 w 172"/>
                  <a:gd name="T59" fmla="*/ 477 h 99"/>
                  <a:gd name="T60" fmla="*/ 678 w 172"/>
                  <a:gd name="T61" fmla="*/ 421 h 99"/>
                  <a:gd name="T62" fmla="*/ 930 w 172"/>
                  <a:gd name="T63" fmla="*/ 489 h 99"/>
                  <a:gd name="T64" fmla="*/ 921 w 172"/>
                  <a:gd name="T65" fmla="*/ 421 h 99"/>
                  <a:gd name="T66" fmla="*/ 959 w 172"/>
                  <a:gd name="T67" fmla="*/ 378 h 99"/>
                  <a:gd name="T68" fmla="*/ 908 w 172"/>
                  <a:gd name="T69" fmla="*/ 375 h 99"/>
                  <a:gd name="T70" fmla="*/ 908 w 172"/>
                  <a:gd name="T71" fmla="*/ 358 h 99"/>
                  <a:gd name="T72" fmla="*/ 961 w 172"/>
                  <a:gd name="T73" fmla="*/ 297 h 99"/>
                  <a:gd name="T74" fmla="*/ 961 w 172"/>
                  <a:gd name="T75" fmla="*/ 297 h 99"/>
                  <a:gd name="T76" fmla="*/ 930 w 172"/>
                  <a:gd name="T77" fmla="*/ 297 h 99"/>
                  <a:gd name="T78" fmla="*/ 909 w 172"/>
                  <a:gd name="T79" fmla="*/ 271 h 99"/>
                  <a:gd name="T80" fmla="*/ 909 w 172"/>
                  <a:gd name="T81" fmla="*/ 271 h 99"/>
                  <a:gd name="T82" fmla="*/ 909 w 172"/>
                  <a:gd name="T83" fmla="*/ 271 h 99"/>
                  <a:gd name="T84" fmla="*/ 831 w 172"/>
                  <a:gd name="T85" fmla="*/ 339 h 99"/>
                  <a:gd name="T86" fmla="*/ 811 w 172"/>
                  <a:gd name="T87" fmla="*/ 331 h 99"/>
                  <a:gd name="T88" fmla="*/ 764 w 172"/>
                  <a:gd name="T89" fmla="*/ 160 h 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2"/>
                  <a:gd name="T136" fmla="*/ 0 h 99"/>
                  <a:gd name="T137" fmla="*/ 172 w 172"/>
                  <a:gd name="T138" fmla="*/ 99 h 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2" h="99">
                    <a:moveTo>
                      <a:pt x="105" y="26"/>
                    </a:moveTo>
                    <a:cubicBezTo>
                      <a:pt x="105" y="26"/>
                      <a:pt x="106" y="46"/>
                      <a:pt x="92" y="57"/>
                    </a:cubicBezTo>
                    <a:cubicBezTo>
                      <a:pt x="74" y="70"/>
                      <a:pt x="22" y="73"/>
                      <a:pt x="32" y="0"/>
                    </a:cubicBezTo>
                    <a:cubicBezTo>
                      <a:pt x="29" y="0"/>
                      <a:pt x="25" y="1"/>
                      <a:pt x="22" y="1"/>
                    </a:cubicBezTo>
                    <a:cubicBezTo>
                      <a:pt x="21" y="1"/>
                      <a:pt x="20" y="1"/>
                      <a:pt x="19" y="1"/>
                    </a:cubicBezTo>
                    <a:cubicBezTo>
                      <a:pt x="17" y="12"/>
                      <a:pt x="19" y="24"/>
                      <a:pt x="19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2"/>
                      <a:pt x="9" y="4"/>
                      <a:pt x="8" y="5"/>
                    </a:cubicBezTo>
                    <a:cubicBezTo>
                      <a:pt x="6" y="8"/>
                      <a:pt x="3" y="10"/>
                      <a:pt x="0" y="12"/>
                    </a:cubicBezTo>
                    <a:cubicBezTo>
                      <a:pt x="1" y="15"/>
                      <a:pt x="3" y="17"/>
                      <a:pt x="4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3" y="57"/>
                      <a:pt x="14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4" y="75"/>
                      <a:pt x="12" y="80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8"/>
                      <a:pt x="14" y="78"/>
                      <a:pt x="17" y="79"/>
                    </a:cubicBezTo>
                    <a:cubicBezTo>
                      <a:pt x="19" y="80"/>
                      <a:pt x="20" y="82"/>
                      <a:pt x="20" y="83"/>
                    </a:cubicBezTo>
                    <a:cubicBezTo>
                      <a:pt x="20" y="82"/>
                      <a:pt x="21" y="79"/>
                      <a:pt x="22" y="76"/>
                    </a:cubicBezTo>
                    <a:cubicBezTo>
                      <a:pt x="22" y="75"/>
                      <a:pt x="24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8" y="87"/>
                    </a:cubicBezTo>
                    <a:cubicBezTo>
                      <a:pt x="36" y="88"/>
                      <a:pt x="33" y="91"/>
                      <a:pt x="31" y="93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32" y="92"/>
                      <a:pt x="35" y="92"/>
                      <a:pt x="37" y="94"/>
                    </a:cubicBezTo>
                    <a:cubicBezTo>
                      <a:pt x="40" y="95"/>
                      <a:pt x="42" y="98"/>
                      <a:pt x="41" y="99"/>
                    </a:cubicBezTo>
                    <a:cubicBezTo>
                      <a:pt x="44" y="96"/>
                      <a:pt x="49" y="93"/>
                      <a:pt x="52" y="92"/>
                    </a:cubicBezTo>
                    <a:cubicBezTo>
                      <a:pt x="54" y="91"/>
                      <a:pt x="56" y="91"/>
                      <a:pt x="56" y="92"/>
                    </a:cubicBezTo>
                    <a:cubicBezTo>
                      <a:pt x="71" y="94"/>
                      <a:pt x="87" y="91"/>
                      <a:pt x="94" y="88"/>
                    </a:cubicBezTo>
                    <a:cubicBezTo>
                      <a:pt x="111" y="80"/>
                      <a:pt x="111" y="72"/>
                      <a:pt x="121" y="78"/>
                    </a:cubicBezTo>
                    <a:cubicBezTo>
                      <a:pt x="138" y="87"/>
                      <a:pt x="155" y="90"/>
                      <a:pt x="166" y="90"/>
                    </a:cubicBezTo>
                    <a:cubicBezTo>
                      <a:pt x="163" y="89"/>
                      <a:pt x="163" y="84"/>
                      <a:pt x="164" y="78"/>
                    </a:cubicBezTo>
                    <a:cubicBezTo>
                      <a:pt x="166" y="74"/>
                      <a:pt x="169" y="70"/>
                      <a:pt x="171" y="70"/>
                    </a:cubicBezTo>
                    <a:cubicBezTo>
                      <a:pt x="168" y="70"/>
                      <a:pt x="165" y="69"/>
                      <a:pt x="162" y="69"/>
                    </a:cubicBezTo>
                    <a:cubicBezTo>
                      <a:pt x="161" y="69"/>
                      <a:pt x="161" y="68"/>
                      <a:pt x="162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9" y="56"/>
                      <a:pt x="166" y="55"/>
                    </a:cubicBezTo>
                    <a:cubicBezTo>
                      <a:pt x="164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6" y="59"/>
                      <a:pt x="148" y="62"/>
                    </a:cubicBezTo>
                    <a:cubicBezTo>
                      <a:pt x="146" y="63"/>
                      <a:pt x="145" y="62"/>
                      <a:pt x="145" y="61"/>
                    </a:cubicBezTo>
                    <a:cubicBezTo>
                      <a:pt x="137" y="55"/>
                      <a:pt x="133" y="44"/>
                      <a:pt x="136" y="30"/>
                    </a:cubicBezTo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3" name="Freeform 369"/>
              <p:cNvSpPr>
                <a:spLocks/>
              </p:cNvSpPr>
              <p:nvPr/>
            </p:nvSpPr>
            <p:spPr bwMode="auto">
              <a:xfrm>
                <a:off x="1371" y="268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B0719"/>
              </a:solidFill>
              <a:ln w="3175" cap="rnd">
                <a:solidFill>
                  <a:srgbClr val="BB071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4" name="Freeform 370"/>
              <p:cNvSpPr>
                <a:spLocks/>
              </p:cNvSpPr>
              <p:nvPr/>
            </p:nvSpPr>
            <p:spPr bwMode="auto">
              <a:xfrm>
                <a:off x="1396" y="2704"/>
                <a:ext cx="3" cy="2"/>
              </a:xfrm>
              <a:custGeom>
                <a:avLst/>
                <a:gdLst>
                  <a:gd name="T0" fmla="*/ 19 w 2"/>
                  <a:gd name="T1" fmla="*/ 128 h 1"/>
                  <a:gd name="T2" fmla="*/ 0 w 2"/>
                  <a:gd name="T3" fmla="*/ 0 h 1"/>
                  <a:gd name="T4" fmla="*/ 19 w 2"/>
                  <a:gd name="T5" fmla="*/ 0 h 1"/>
                  <a:gd name="T6" fmla="*/ 28 w 2"/>
                  <a:gd name="T7" fmla="*/ 128 h 1"/>
                  <a:gd name="T8" fmla="*/ 19 w 2"/>
                  <a:gd name="T9" fmla="*/ 128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"/>
                  <a:gd name="T17" fmla="*/ 2 w 2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BB0719"/>
              </a:solidFill>
              <a:ln w="4763" cap="rnd">
                <a:solidFill>
                  <a:srgbClr val="BB071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5" name="Freeform 371"/>
              <p:cNvSpPr>
                <a:spLocks/>
              </p:cNvSpPr>
              <p:nvPr/>
            </p:nvSpPr>
            <p:spPr bwMode="auto">
              <a:xfrm>
                <a:off x="1389" y="2630"/>
                <a:ext cx="96" cy="44"/>
              </a:xfrm>
              <a:custGeom>
                <a:avLst/>
                <a:gdLst>
                  <a:gd name="T0" fmla="*/ 0 w 75"/>
                  <a:gd name="T1" fmla="*/ 0 h 34"/>
                  <a:gd name="T2" fmla="*/ 220 w 75"/>
                  <a:gd name="T3" fmla="*/ 177 h 34"/>
                  <a:gd name="T4" fmla="*/ 421 w 75"/>
                  <a:gd name="T5" fmla="*/ 47 h 34"/>
                  <a:gd name="T6" fmla="*/ 220 w 75"/>
                  <a:gd name="T7" fmla="*/ 207 h 34"/>
                  <a:gd name="T8" fmla="*/ 0 w 75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34"/>
                  <a:gd name="T17" fmla="*/ 75 w 75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34">
                    <a:moveTo>
                      <a:pt x="0" y="0"/>
                    </a:moveTo>
                    <a:cubicBezTo>
                      <a:pt x="3" y="16"/>
                      <a:pt x="21" y="31"/>
                      <a:pt x="39" y="29"/>
                    </a:cubicBezTo>
                    <a:cubicBezTo>
                      <a:pt x="57" y="28"/>
                      <a:pt x="66" y="26"/>
                      <a:pt x="75" y="8"/>
                    </a:cubicBezTo>
                    <a:cubicBezTo>
                      <a:pt x="70" y="26"/>
                      <a:pt x="58" y="34"/>
                      <a:pt x="39" y="34"/>
                    </a:cubicBezTo>
                    <a:cubicBezTo>
                      <a:pt x="20" y="33"/>
                      <a:pt x="5" y="2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6" name="Freeform 372"/>
              <p:cNvSpPr>
                <a:spLocks/>
              </p:cNvSpPr>
              <p:nvPr/>
            </p:nvSpPr>
            <p:spPr bwMode="auto">
              <a:xfrm>
                <a:off x="1354" y="2588"/>
                <a:ext cx="17" cy="19"/>
              </a:xfrm>
              <a:custGeom>
                <a:avLst/>
                <a:gdLst>
                  <a:gd name="T0" fmla="*/ 0 w 13"/>
                  <a:gd name="T1" fmla="*/ 47 h 15"/>
                  <a:gd name="T2" fmla="*/ 60 w 13"/>
                  <a:gd name="T3" fmla="*/ 0 h 15"/>
                  <a:gd name="T4" fmla="*/ 85 w 13"/>
                  <a:gd name="T5" fmla="*/ 77 h 15"/>
                  <a:gd name="T6" fmla="*/ 16 w 13"/>
                  <a:gd name="T7" fmla="*/ 60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15"/>
                  <a:gd name="T14" fmla="*/ 13 w 13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15">
                    <a:moveTo>
                      <a:pt x="0" y="9"/>
                    </a:moveTo>
                    <a:cubicBezTo>
                      <a:pt x="3" y="7"/>
                      <a:pt x="6" y="3"/>
                      <a:pt x="9" y="0"/>
                    </a:cubicBezTo>
                    <a:cubicBezTo>
                      <a:pt x="10" y="5"/>
                      <a:pt x="12" y="10"/>
                      <a:pt x="13" y="15"/>
                    </a:cubicBezTo>
                    <a:cubicBezTo>
                      <a:pt x="11" y="11"/>
                      <a:pt x="6" y="7"/>
                      <a:pt x="2" y="11"/>
                    </a:cubicBezTo>
                  </a:path>
                </a:pathLst>
              </a:custGeom>
              <a:solidFill>
                <a:srgbClr val="BB07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7" name="Freeform 373"/>
              <p:cNvSpPr>
                <a:spLocks/>
              </p:cNvSpPr>
              <p:nvPr/>
            </p:nvSpPr>
            <p:spPr bwMode="auto">
              <a:xfrm>
                <a:off x="1377" y="2584"/>
                <a:ext cx="12" cy="21"/>
              </a:xfrm>
              <a:custGeom>
                <a:avLst/>
                <a:gdLst>
                  <a:gd name="T0" fmla="*/ 16 w 9"/>
                  <a:gd name="T1" fmla="*/ 0 h 16"/>
                  <a:gd name="T2" fmla="*/ 65 w 9"/>
                  <a:gd name="T3" fmla="*/ 1 h 16"/>
                  <a:gd name="T4" fmla="*/ 49 w 9"/>
                  <a:gd name="T5" fmla="*/ 110 h 16"/>
                  <a:gd name="T6" fmla="*/ 0 w 9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16"/>
                  <a:gd name="T14" fmla="*/ 9 w 9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16">
                    <a:moveTo>
                      <a:pt x="2" y="0"/>
                    </a:moveTo>
                    <a:cubicBezTo>
                      <a:pt x="6" y="2"/>
                      <a:pt x="6" y="0"/>
                      <a:pt x="9" y="1"/>
                    </a:cubicBezTo>
                    <a:cubicBezTo>
                      <a:pt x="4" y="3"/>
                      <a:pt x="7" y="11"/>
                      <a:pt x="7" y="16"/>
                    </a:cubicBezTo>
                    <a:cubicBezTo>
                      <a:pt x="6" y="11"/>
                      <a:pt x="4" y="5"/>
                      <a:pt x="0" y="2"/>
                    </a:cubicBezTo>
                  </a:path>
                </a:pathLst>
              </a:custGeom>
              <a:solidFill>
                <a:srgbClr val="BB07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8" name="Freeform 374"/>
              <p:cNvSpPr>
                <a:spLocks/>
              </p:cNvSpPr>
              <p:nvPr/>
            </p:nvSpPr>
            <p:spPr bwMode="auto">
              <a:xfrm>
                <a:off x="1482" y="2617"/>
                <a:ext cx="12" cy="16"/>
              </a:xfrm>
              <a:custGeom>
                <a:avLst/>
                <a:gdLst>
                  <a:gd name="T0" fmla="*/ 28 w 9"/>
                  <a:gd name="T1" fmla="*/ 0 h 12"/>
                  <a:gd name="T2" fmla="*/ 0 w 9"/>
                  <a:gd name="T3" fmla="*/ 28 h 12"/>
                  <a:gd name="T4" fmla="*/ 0 w 9"/>
                  <a:gd name="T5" fmla="*/ 65 h 12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12"/>
                  <a:gd name="T11" fmla="*/ 9 w 9"/>
                  <a:gd name="T12" fmla="*/ 12 h 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12">
                    <a:moveTo>
                      <a:pt x="4" y="0"/>
                    </a:moveTo>
                    <a:cubicBezTo>
                      <a:pt x="2" y="1"/>
                      <a:pt x="0" y="1"/>
                      <a:pt x="0" y="4"/>
                    </a:cubicBezTo>
                    <a:cubicBezTo>
                      <a:pt x="9" y="3"/>
                      <a:pt x="5" y="12"/>
                      <a:pt x="0" y="9"/>
                    </a:cubicBezTo>
                  </a:path>
                </a:pathLst>
              </a:custGeom>
              <a:noFill/>
              <a:ln w="4763" cap="rnd">
                <a:solidFill>
                  <a:srgbClr val="E56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49" name="Freeform 375"/>
              <p:cNvSpPr>
                <a:spLocks/>
              </p:cNvSpPr>
              <p:nvPr/>
            </p:nvSpPr>
            <p:spPr bwMode="auto">
              <a:xfrm>
                <a:off x="1519" y="2620"/>
                <a:ext cx="9" cy="10"/>
              </a:xfrm>
              <a:custGeom>
                <a:avLst/>
                <a:gdLst>
                  <a:gd name="T0" fmla="*/ 40 w 7"/>
                  <a:gd name="T1" fmla="*/ 0 h 8"/>
                  <a:gd name="T2" fmla="*/ 13 w 7"/>
                  <a:gd name="T3" fmla="*/ 11 h 8"/>
                  <a:gd name="T4" fmla="*/ 36 w 7"/>
                  <a:gd name="T5" fmla="*/ 17 h 8"/>
                  <a:gd name="T6" fmla="*/ 0 w 7"/>
                  <a:gd name="T7" fmla="*/ 37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8"/>
                  <a:gd name="T14" fmla="*/ 7 w 7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8">
                    <a:moveTo>
                      <a:pt x="7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6" y="7"/>
                      <a:pt x="3" y="8"/>
                      <a:pt x="0" y="8"/>
                    </a:cubicBezTo>
                  </a:path>
                </a:pathLst>
              </a:custGeom>
              <a:noFill/>
              <a:ln w="4763" cap="rnd">
                <a:solidFill>
                  <a:srgbClr val="E56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0" name="Freeform 376"/>
              <p:cNvSpPr>
                <a:spLocks/>
              </p:cNvSpPr>
              <p:nvPr/>
            </p:nvSpPr>
            <p:spPr bwMode="auto">
              <a:xfrm>
                <a:off x="1148" y="2576"/>
                <a:ext cx="225" cy="251"/>
              </a:xfrm>
              <a:custGeom>
                <a:avLst/>
                <a:gdLst>
                  <a:gd name="T0" fmla="*/ 832 w 176"/>
                  <a:gd name="T1" fmla="*/ 462 h 196"/>
                  <a:gd name="T2" fmla="*/ 881 w 176"/>
                  <a:gd name="T3" fmla="*/ 615 h 196"/>
                  <a:gd name="T4" fmla="*/ 881 w 176"/>
                  <a:gd name="T5" fmla="*/ 1105 h 196"/>
                  <a:gd name="T6" fmla="*/ 909 w 176"/>
                  <a:gd name="T7" fmla="*/ 1091 h 196"/>
                  <a:gd name="T8" fmla="*/ 959 w 176"/>
                  <a:gd name="T9" fmla="*/ 1054 h 196"/>
                  <a:gd name="T10" fmla="*/ 977 w 176"/>
                  <a:gd name="T11" fmla="*/ 788 h 196"/>
                  <a:gd name="T12" fmla="*/ 863 w 176"/>
                  <a:gd name="T13" fmla="*/ 99 h 196"/>
                  <a:gd name="T14" fmla="*/ 798 w 176"/>
                  <a:gd name="T15" fmla="*/ 124 h 196"/>
                  <a:gd name="T16" fmla="*/ 857 w 176"/>
                  <a:gd name="T17" fmla="*/ 380 h 196"/>
                  <a:gd name="T18" fmla="*/ 653 w 176"/>
                  <a:gd name="T19" fmla="*/ 186 h 196"/>
                  <a:gd name="T20" fmla="*/ 413 w 176"/>
                  <a:gd name="T21" fmla="*/ 60 h 196"/>
                  <a:gd name="T22" fmla="*/ 65 w 176"/>
                  <a:gd name="T23" fmla="*/ 200 h 196"/>
                  <a:gd name="T24" fmla="*/ 343 w 176"/>
                  <a:gd name="T25" fmla="*/ 457 h 196"/>
                  <a:gd name="T26" fmla="*/ 640 w 176"/>
                  <a:gd name="T27" fmla="*/ 382 h 196"/>
                  <a:gd name="T28" fmla="*/ 832 w 176"/>
                  <a:gd name="T29" fmla="*/ 462 h 19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6"/>
                  <a:gd name="T46" fmla="*/ 0 h 196"/>
                  <a:gd name="T47" fmla="*/ 176 w 176"/>
                  <a:gd name="T48" fmla="*/ 196 h 19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6" h="196">
                    <a:moveTo>
                      <a:pt x="149" y="82"/>
                    </a:moveTo>
                    <a:cubicBezTo>
                      <a:pt x="153" y="88"/>
                      <a:pt x="156" y="100"/>
                      <a:pt x="158" y="109"/>
                    </a:cubicBezTo>
                    <a:cubicBezTo>
                      <a:pt x="164" y="127"/>
                      <a:pt x="161" y="180"/>
                      <a:pt x="158" y="196"/>
                    </a:cubicBezTo>
                    <a:cubicBezTo>
                      <a:pt x="160" y="195"/>
                      <a:pt x="161" y="194"/>
                      <a:pt x="163" y="193"/>
                    </a:cubicBezTo>
                    <a:cubicBezTo>
                      <a:pt x="165" y="191"/>
                      <a:pt x="169" y="189"/>
                      <a:pt x="172" y="187"/>
                    </a:cubicBezTo>
                    <a:cubicBezTo>
                      <a:pt x="174" y="171"/>
                      <a:pt x="175" y="140"/>
                      <a:pt x="175" y="140"/>
                    </a:cubicBezTo>
                    <a:cubicBezTo>
                      <a:pt x="176" y="105"/>
                      <a:pt x="164" y="49"/>
                      <a:pt x="155" y="18"/>
                    </a:cubicBezTo>
                    <a:cubicBezTo>
                      <a:pt x="151" y="20"/>
                      <a:pt x="147" y="22"/>
                      <a:pt x="143" y="22"/>
                    </a:cubicBezTo>
                    <a:cubicBezTo>
                      <a:pt x="146" y="35"/>
                      <a:pt x="150" y="52"/>
                      <a:pt x="153" y="67"/>
                    </a:cubicBezTo>
                    <a:cubicBezTo>
                      <a:pt x="146" y="52"/>
                      <a:pt x="139" y="39"/>
                      <a:pt x="117" y="33"/>
                    </a:cubicBezTo>
                    <a:cubicBezTo>
                      <a:pt x="94" y="26"/>
                      <a:pt x="97" y="22"/>
                      <a:pt x="74" y="11"/>
                    </a:cubicBezTo>
                    <a:cubicBezTo>
                      <a:pt x="51" y="0"/>
                      <a:pt x="19" y="6"/>
                      <a:pt x="12" y="35"/>
                    </a:cubicBezTo>
                    <a:cubicBezTo>
                      <a:pt x="0" y="77"/>
                      <a:pt x="31" y="84"/>
                      <a:pt x="61" y="81"/>
                    </a:cubicBezTo>
                    <a:cubicBezTo>
                      <a:pt x="92" y="78"/>
                      <a:pt x="100" y="68"/>
                      <a:pt x="115" y="68"/>
                    </a:cubicBezTo>
                    <a:cubicBezTo>
                      <a:pt x="132" y="68"/>
                      <a:pt x="138" y="62"/>
                      <a:pt x="149" y="82"/>
                    </a:cubicBezTo>
                    <a:close/>
                  </a:path>
                </a:pathLst>
              </a:custGeom>
              <a:solidFill>
                <a:srgbClr val="74AA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1" name="Freeform 377"/>
              <p:cNvSpPr>
                <a:spLocks/>
              </p:cNvSpPr>
              <p:nvPr/>
            </p:nvSpPr>
            <p:spPr bwMode="auto">
              <a:xfrm>
                <a:off x="1148" y="2576"/>
                <a:ext cx="225" cy="251"/>
              </a:xfrm>
              <a:custGeom>
                <a:avLst/>
                <a:gdLst>
                  <a:gd name="T0" fmla="*/ 832 w 176"/>
                  <a:gd name="T1" fmla="*/ 462 h 196"/>
                  <a:gd name="T2" fmla="*/ 881 w 176"/>
                  <a:gd name="T3" fmla="*/ 615 h 196"/>
                  <a:gd name="T4" fmla="*/ 881 w 176"/>
                  <a:gd name="T5" fmla="*/ 1105 h 196"/>
                  <a:gd name="T6" fmla="*/ 909 w 176"/>
                  <a:gd name="T7" fmla="*/ 1091 h 196"/>
                  <a:gd name="T8" fmla="*/ 959 w 176"/>
                  <a:gd name="T9" fmla="*/ 1054 h 196"/>
                  <a:gd name="T10" fmla="*/ 977 w 176"/>
                  <a:gd name="T11" fmla="*/ 788 h 196"/>
                  <a:gd name="T12" fmla="*/ 863 w 176"/>
                  <a:gd name="T13" fmla="*/ 99 h 196"/>
                  <a:gd name="T14" fmla="*/ 798 w 176"/>
                  <a:gd name="T15" fmla="*/ 124 h 196"/>
                  <a:gd name="T16" fmla="*/ 857 w 176"/>
                  <a:gd name="T17" fmla="*/ 380 h 196"/>
                  <a:gd name="T18" fmla="*/ 653 w 176"/>
                  <a:gd name="T19" fmla="*/ 186 h 196"/>
                  <a:gd name="T20" fmla="*/ 413 w 176"/>
                  <a:gd name="T21" fmla="*/ 60 h 196"/>
                  <a:gd name="T22" fmla="*/ 65 w 176"/>
                  <a:gd name="T23" fmla="*/ 200 h 196"/>
                  <a:gd name="T24" fmla="*/ 343 w 176"/>
                  <a:gd name="T25" fmla="*/ 457 h 196"/>
                  <a:gd name="T26" fmla="*/ 640 w 176"/>
                  <a:gd name="T27" fmla="*/ 382 h 196"/>
                  <a:gd name="T28" fmla="*/ 832 w 176"/>
                  <a:gd name="T29" fmla="*/ 462 h 19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6"/>
                  <a:gd name="T46" fmla="*/ 0 h 196"/>
                  <a:gd name="T47" fmla="*/ 176 w 176"/>
                  <a:gd name="T48" fmla="*/ 196 h 19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6" h="196">
                    <a:moveTo>
                      <a:pt x="149" y="82"/>
                    </a:moveTo>
                    <a:cubicBezTo>
                      <a:pt x="153" y="88"/>
                      <a:pt x="156" y="100"/>
                      <a:pt x="158" y="109"/>
                    </a:cubicBezTo>
                    <a:cubicBezTo>
                      <a:pt x="164" y="127"/>
                      <a:pt x="161" y="180"/>
                      <a:pt x="158" y="196"/>
                    </a:cubicBezTo>
                    <a:cubicBezTo>
                      <a:pt x="160" y="195"/>
                      <a:pt x="161" y="194"/>
                      <a:pt x="163" y="193"/>
                    </a:cubicBezTo>
                    <a:cubicBezTo>
                      <a:pt x="165" y="191"/>
                      <a:pt x="169" y="189"/>
                      <a:pt x="172" y="187"/>
                    </a:cubicBezTo>
                    <a:cubicBezTo>
                      <a:pt x="174" y="171"/>
                      <a:pt x="175" y="140"/>
                      <a:pt x="175" y="140"/>
                    </a:cubicBezTo>
                    <a:cubicBezTo>
                      <a:pt x="176" y="105"/>
                      <a:pt x="164" y="49"/>
                      <a:pt x="155" y="18"/>
                    </a:cubicBezTo>
                    <a:cubicBezTo>
                      <a:pt x="151" y="20"/>
                      <a:pt x="147" y="22"/>
                      <a:pt x="143" y="22"/>
                    </a:cubicBezTo>
                    <a:cubicBezTo>
                      <a:pt x="146" y="35"/>
                      <a:pt x="150" y="52"/>
                      <a:pt x="153" y="67"/>
                    </a:cubicBezTo>
                    <a:cubicBezTo>
                      <a:pt x="146" y="52"/>
                      <a:pt x="139" y="39"/>
                      <a:pt x="117" y="33"/>
                    </a:cubicBezTo>
                    <a:cubicBezTo>
                      <a:pt x="94" y="26"/>
                      <a:pt x="97" y="22"/>
                      <a:pt x="74" y="11"/>
                    </a:cubicBezTo>
                    <a:cubicBezTo>
                      <a:pt x="51" y="0"/>
                      <a:pt x="19" y="6"/>
                      <a:pt x="12" y="35"/>
                    </a:cubicBezTo>
                    <a:cubicBezTo>
                      <a:pt x="0" y="77"/>
                      <a:pt x="31" y="84"/>
                      <a:pt x="61" y="81"/>
                    </a:cubicBezTo>
                    <a:cubicBezTo>
                      <a:pt x="92" y="78"/>
                      <a:pt x="100" y="68"/>
                      <a:pt x="115" y="68"/>
                    </a:cubicBezTo>
                    <a:cubicBezTo>
                      <a:pt x="132" y="68"/>
                      <a:pt x="138" y="62"/>
                      <a:pt x="149" y="82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2" name="Freeform 378"/>
              <p:cNvSpPr>
                <a:spLocks/>
              </p:cNvSpPr>
              <p:nvPr/>
            </p:nvSpPr>
            <p:spPr bwMode="auto">
              <a:xfrm>
                <a:off x="1169" y="2583"/>
                <a:ext cx="99" cy="64"/>
              </a:xfrm>
              <a:custGeom>
                <a:avLst/>
                <a:gdLst>
                  <a:gd name="T0" fmla="*/ 0 w 78"/>
                  <a:gd name="T1" fmla="*/ 282 h 50"/>
                  <a:gd name="T2" fmla="*/ 157 w 78"/>
                  <a:gd name="T3" fmla="*/ 46 h 50"/>
                  <a:gd name="T4" fmla="*/ 415 w 78"/>
                  <a:gd name="T5" fmla="*/ 141 h 50"/>
                  <a:gd name="T6" fmla="*/ 0 w 78"/>
                  <a:gd name="T7" fmla="*/ 282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50"/>
                  <a:gd name="T14" fmla="*/ 78 w 78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50">
                    <a:moveTo>
                      <a:pt x="0" y="50"/>
                    </a:moveTo>
                    <a:cubicBezTo>
                      <a:pt x="0" y="31"/>
                      <a:pt x="6" y="11"/>
                      <a:pt x="30" y="8"/>
                    </a:cubicBezTo>
                    <a:cubicBezTo>
                      <a:pt x="54" y="6"/>
                      <a:pt x="60" y="16"/>
                      <a:pt x="78" y="25"/>
                    </a:cubicBezTo>
                    <a:cubicBezTo>
                      <a:pt x="64" y="19"/>
                      <a:pt x="17" y="0"/>
                      <a:pt x="0" y="50"/>
                    </a:cubicBezTo>
                    <a:close/>
                  </a:path>
                </a:pathLst>
              </a:custGeom>
              <a:solidFill>
                <a:srgbClr val="BFD3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3" name="Freeform 379"/>
              <p:cNvSpPr>
                <a:spLocks/>
              </p:cNvSpPr>
              <p:nvPr/>
            </p:nvSpPr>
            <p:spPr bwMode="auto">
              <a:xfrm>
                <a:off x="1172" y="2583"/>
                <a:ext cx="80" cy="40"/>
              </a:xfrm>
              <a:custGeom>
                <a:avLst/>
                <a:gdLst>
                  <a:gd name="T0" fmla="*/ 369 w 62"/>
                  <a:gd name="T1" fmla="*/ 108 h 31"/>
                  <a:gd name="T2" fmla="*/ 161 w 62"/>
                  <a:gd name="T3" fmla="*/ 46 h 31"/>
                  <a:gd name="T4" fmla="*/ 0 w 62"/>
                  <a:gd name="T5" fmla="*/ 185 h 31"/>
                  <a:gd name="T6" fmla="*/ 369 w 62"/>
                  <a:gd name="T7" fmla="*/ 108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31"/>
                  <a:gd name="T14" fmla="*/ 62 w 62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31">
                    <a:moveTo>
                      <a:pt x="62" y="18"/>
                    </a:moveTo>
                    <a:cubicBezTo>
                      <a:pt x="53" y="12"/>
                      <a:pt x="45" y="7"/>
                      <a:pt x="27" y="8"/>
                    </a:cubicBezTo>
                    <a:cubicBezTo>
                      <a:pt x="12" y="10"/>
                      <a:pt x="3" y="19"/>
                      <a:pt x="0" y="31"/>
                    </a:cubicBezTo>
                    <a:cubicBezTo>
                      <a:pt x="10" y="16"/>
                      <a:pt x="30" y="0"/>
                      <a:pt x="6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4" name="Freeform 380"/>
              <p:cNvSpPr>
                <a:spLocks/>
              </p:cNvSpPr>
              <p:nvPr/>
            </p:nvSpPr>
            <p:spPr bwMode="auto">
              <a:xfrm>
                <a:off x="1295" y="2649"/>
                <a:ext cx="28" cy="14"/>
              </a:xfrm>
              <a:custGeom>
                <a:avLst/>
                <a:gdLst>
                  <a:gd name="T0" fmla="*/ 121 w 22"/>
                  <a:gd name="T1" fmla="*/ 0 h 11"/>
                  <a:gd name="T2" fmla="*/ 0 w 22"/>
                  <a:gd name="T3" fmla="*/ 60 h 11"/>
                  <a:gd name="T4" fmla="*/ 0 60000 65536"/>
                  <a:gd name="T5" fmla="*/ 0 60000 65536"/>
                  <a:gd name="T6" fmla="*/ 0 w 22"/>
                  <a:gd name="T7" fmla="*/ 0 h 11"/>
                  <a:gd name="T8" fmla="*/ 22 w 22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" h="11">
                    <a:moveTo>
                      <a:pt x="22" y="0"/>
                    </a:moveTo>
                    <a:cubicBezTo>
                      <a:pt x="18" y="8"/>
                      <a:pt x="14" y="9"/>
                      <a:pt x="0" y="11"/>
                    </a:cubicBezTo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5" name="Freeform 381"/>
              <p:cNvSpPr>
                <a:spLocks/>
              </p:cNvSpPr>
              <p:nvPr/>
            </p:nvSpPr>
            <p:spPr bwMode="auto">
              <a:xfrm>
                <a:off x="1189" y="2634"/>
                <a:ext cx="131" cy="45"/>
              </a:xfrm>
              <a:custGeom>
                <a:avLst/>
                <a:gdLst>
                  <a:gd name="T0" fmla="*/ 0 w 102"/>
                  <a:gd name="T1" fmla="*/ 162 h 35"/>
                  <a:gd name="T2" fmla="*/ 310 w 102"/>
                  <a:gd name="T3" fmla="*/ 144 h 35"/>
                  <a:gd name="T4" fmla="*/ 552 w 102"/>
                  <a:gd name="T5" fmla="*/ 85 h 35"/>
                  <a:gd name="T6" fmla="*/ 568 w 102"/>
                  <a:gd name="T7" fmla="*/ 0 h 35"/>
                  <a:gd name="T8" fmla="*/ 462 w 102"/>
                  <a:gd name="T9" fmla="*/ 64 h 35"/>
                  <a:gd name="T10" fmla="*/ 267 w 102"/>
                  <a:gd name="T11" fmla="*/ 105 h 35"/>
                  <a:gd name="T12" fmla="*/ 0 w 102"/>
                  <a:gd name="T13" fmla="*/ 162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2"/>
                  <a:gd name="T22" fmla="*/ 0 h 35"/>
                  <a:gd name="T23" fmla="*/ 102 w 102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2" h="35">
                    <a:moveTo>
                      <a:pt x="0" y="28"/>
                    </a:moveTo>
                    <a:cubicBezTo>
                      <a:pt x="14" y="31"/>
                      <a:pt x="32" y="35"/>
                      <a:pt x="54" y="25"/>
                    </a:cubicBezTo>
                    <a:cubicBezTo>
                      <a:pt x="80" y="14"/>
                      <a:pt x="89" y="19"/>
                      <a:pt x="96" y="15"/>
                    </a:cubicBezTo>
                    <a:cubicBezTo>
                      <a:pt x="102" y="11"/>
                      <a:pt x="102" y="3"/>
                      <a:pt x="99" y="0"/>
                    </a:cubicBezTo>
                    <a:cubicBezTo>
                      <a:pt x="102" y="3"/>
                      <a:pt x="94" y="9"/>
                      <a:pt x="80" y="11"/>
                    </a:cubicBezTo>
                    <a:cubicBezTo>
                      <a:pt x="66" y="13"/>
                      <a:pt x="57" y="13"/>
                      <a:pt x="46" y="18"/>
                    </a:cubicBezTo>
                    <a:cubicBezTo>
                      <a:pt x="36" y="22"/>
                      <a:pt x="15" y="31"/>
                      <a:pt x="0" y="28"/>
                    </a:cubicBezTo>
                    <a:close/>
                  </a:path>
                </a:pathLst>
              </a:custGeom>
              <a:solidFill>
                <a:srgbClr val="29932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6" name="Freeform 382"/>
              <p:cNvSpPr>
                <a:spLocks/>
              </p:cNvSpPr>
              <p:nvPr/>
            </p:nvSpPr>
            <p:spPr bwMode="auto">
              <a:xfrm>
                <a:off x="1349" y="2689"/>
                <a:ext cx="15" cy="100"/>
              </a:xfrm>
              <a:custGeom>
                <a:avLst/>
                <a:gdLst>
                  <a:gd name="T0" fmla="*/ 32 w 12"/>
                  <a:gd name="T1" fmla="*/ 174 h 78"/>
                  <a:gd name="T2" fmla="*/ 40 w 12"/>
                  <a:gd name="T3" fmla="*/ 442 h 78"/>
                  <a:gd name="T4" fmla="*/ 49 w 12"/>
                  <a:gd name="T5" fmla="*/ 174 h 78"/>
                  <a:gd name="T6" fmla="*/ 0 w 12"/>
                  <a:gd name="T7" fmla="*/ 0 h 78"/>
                  <a:gd name="T8" fmla="*/ 32 w 12"/>
                  <a:gd name="T9" fmla="*/ 174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78"/>
                  <a:gd name="T17" fmla="*/ 12 w 1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78">
                    <a:moveTo>
                      <a:pt x="7" y="31"/>
                    </a:moveTo>
                    <a:cubicBezTo>
                      <a:pt x="10" y="48"/>
                      <a:pt x="11" y="68"/>
                      <a:pt x="9" y="78"/>
                    </a:cubicBezTo>
                    <a:cubicBezTo>
                      <a:pt x="11" y="64"/>
                      <a:pt x="12" y="45"/>
                      <a:pt x="10" y="31"/>
                    </a:cubicBezTo>
                    <a:cubicBezTo>
                      <a:pt x="8" y="18"/>
                      <a:pt x="5" y="8"/>
                      <a:pt x="0" y="0"/>
                    </a:cubicBezTo>
                    <a:cubicBezTo>
                      <a:pt x="2" y="5"/>
                      <a:pt x="5" y="17"/>
                      <a:pt x="7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7" name="Freeform 383"/>
              <p:cNvSpPr>
                <a:spLocks/>
              </p:cNvSpPr>
              <p:nvPr/>
            </p:nvSpPr>
            <p:spPr bwMode="auto">
              <a:xfrm>
                <a:off x="1316" y="2648"/>
                <a:ext cx="10" cy="9"/>
              </a:xfrm>
              <a:custGeom>
                <a:avLst/>
                <a:gdLst>
                  <a:gd name="T0" fmla="*/ 37 w 8"/>
                  <a:gd name="T1" fmla="*/ 17 h 7"/>
                  <a:gd name="T2" fmla="*/ 14 w 8"/>
                  <a:gd name="T3" fmla="*/ 1 h 7"/>
                  <a:gd name="T4" fmla="*/ 32 w 8"/>
                  <a:gd name="T5" fmla="*/ 40 h 7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7"/>
                  <a:gd name="T11" fmla="*/ 8 w 8"/>
                  <a:gd name="T12" fmla="*/ 7 h 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7">
                    <a:moveTo>
                      <a:pt x="8" y="3"/>
                    </a:moveTo>
                    <a:cubicBezTo>
                      <a:pt x="7" y="2"/>
                      <a:pt x="5" y="0"/>
                      <a:pt x="3" y="1"/>
                    </a:cubicBezTo>
                    <a:cubicBezTo>
                      <a:pt x="0" y="3"/>
                      <a:pt x="4" y="7"/>
                      <a:pt x="7" y="7"/>
                    </a:cubicBezTo>
                  </a:path>
                </a:pathLst>
              </a:custGeom>
              <a:noFill/>
              <a:ln w="4763" cap="rnd">
                <a:solidFill>
                  <a:srgbClr val="74AA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8" name="Freeform 384"/>
              <p:cNvSpPr>
                <a:spLocks/>
              </p:cNvSpPr>
              <p:nvPr/>
            </p:nvSpPr>
            <p:spPr bwMode="auto">
              <a:xfrm>
                <a:off x="1277" y="2743"/>
                <a:ext cx="599" cy="337"/>
              </a:xfrm>
              <a:custGeom>
                <a:avLst/>
                <a:gdLst>
                  <a:gd name="T0" fmla="*/ 99 w 468"/>
                  <a:gd name="T1" fmla="*/ 623 h 264"/>
                  <a:gd name="T2" fmla="*/ 60 w 468"/>
                  <a:gd name="T3" fmla="*/ 902 h 264"/>
                  <a:gd name="T4" fmla="*/ 51 w 468"/>
                  <a:gd name="T5" fmla="*/ 1033 h 264"/>
                  <a:gd name="T6" fmla="*/ 106 w 468"/>
                  <a:gd name="T7" fmla="*/ 1126 h 264"/>
                  <a:gd name="T8" fmla="*/ 141 w 468"/>
                  <a:gd name="T9" fmla="*/ 1210 h 264"/>
                  <a:gd name="T10" fmla="*/ 343 w 468"/>
                  <a:gd name="T11" fmla="*/ 1393 h 264"/>
                  <a:gd name="T12" fmla="*/ 539 w 468"/>
                  <a:gd name="T13" fmla="*/ 1457 h 264"/>
                  <a:gd name="T14" fmla="*/ 609 w 468"/>
                  <a:gd name="T15" fmla="*/ 1442 h 264"/>
                  <a:gd name="T16" fmla="*/ 677 w 468"/>
                  <a:gd name="T17" fmla="*/ 1413 h 264"/>
                  <a:gd name="T18" fmla="*/ 741 w 468"/>
                  <a:gd name="T19" fmla="*/ 1381 h 264"/>
                  <a:gd name="T20" fmla="*/ 837 w 468"/>
                  <a:gd name="T21" fmla="*/ 1342 h 264"/>
                  <a:gd name="T22" fmla="*/ 989 w 468"/>
                  <a:gd name="T23" fmla="*/ 1285 h 264"/>
                  <a:gd name="T24" fmla="*/ 1181 w 468"/>
                  <a:gd name="T25" fmla="*/ 1188 h 264"/>
                  <a:gd name="T26" fmla="*/ 1272 w 468"/>
                  <a:gd name="T27" fmla="*/ 924 h 264"/>
                  <a:gd name="T28" fmla="*/ 1448 w 468"/>
                  <a:gd name="T29" fmla="*/ 844 h 264"/>
                  <a:gd name="T30" fmla="*/ 1632 w 468"/>
                  <a:gd name="T31" fmla="*/ 795 h 264"/>
                  <a:gd name="T32" fmla="*/ 1803 w 468"/>
                  <a:gd name="T33" fmla="*/ 737 h 264"/>
                  <a:gd name="T34" fmla="*/ 2072 w 468"/>
                  <a:gd name="T35" fmla="*/ 536 h 264"/>
                  <a:gd name="T36" fmla="*/ 2136 w 468"/>
                  <a:gd name="T37" fmla="*/ 494 h 264"/>
                  <a:gd name="T38" fmla="*/ 2196 w 468"/>
                  <a:gd name="T39" fmla="*/ 474 h 264"/>
                  <a:gd name="T40" fmla="*/ 2377 w 468"/>
                  <a:gd name="T41" fmla="*/ 382 h 264"/>
                  <a:gd name="T42" fmla="*/ 2579 w 468"/>
                  <a:gd name="T43" fmla="*/ 77 h 264"/>
                  <a:gd name="T44" fmla="*/ 2388 w 468"/>
                  <a:gd name="T45" fmla="*/ 37 h 264"/>
                  <a:gd name="T46" fmla="*/ 2171 w 468"/>
                  <a:gd name="T47" fmla="*/ 83 h 264"/>
                  <a:gd name="T48" fmla="*/ 2036 w 468"/>
                  <a:gd name="T49" fmla="*/ 98 h 264"/>
                  <a:gd name="T50" fmla="*/ 1906 w 468"/>
                  <a:gd name="T51" fmla="*/ 98 h 264"/>
                  <a:gd name="T52" fmla="*/ 1805 w 468"/>
                  <a:gd name="T53" fmla="*/ 125 h 264"/>
                  <a:gd name="T54" fmla="*/ 1646 w 468"/>
                  <a:gd name="T55" fmla="*/ 137 h 264"/>
                  <a:gd name="T56" fmla="*/ 1421 w 468"/>
                  <a:gd name="T57" fmla="*/ 146 h 264"/>
                  <a:gd name="T58" fmla="*/ 1147 w 468"/>
                  <a:gd name="T59" fmla="*/ 200 h 264"/>
                  <a:gd name="T60" fmla="*/ 689 w 468"/>
                  <a:gd name="T61" fmla="*/ 234 h 264"/>
                  <a:gd name="T62" fmla="*/ 346 w 468"/>
                  <a:gd name="T63" fmla="*/ 346 h 264"/>
                  <a:gd name="T64" fmla="*/ 180 w 468"/>
                  <a:gd name="T65" fmla="*/ 434 h 264"/>
                  <a:gd name="T66" fmla="*/ 113 w 468"/>
                  <a:gd name="T67" fmla="*/ 623 h 264"/>
                  <a:gd name="T68" fmla="*/ 99 w 468"/>
                  <a:gd name="T69" fmla="*/ 623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8"/>
                  <a:gd name="T106" fmla="*/ 0 h 264"/>
                  <a:gd name="T107" fmla="*/ 468 w 468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8" h="264">
                    <a:moveTo>
                      <a:pt x="18" y="112"/>
                    </a:moveTo>
                    <a:cubicBezTo>
                      <a:pt x="0" y="121"/>
                      <a:pt x="11" y="156"/>
                      <a:pt x="11" y="163"/>
                    </a:cubicBezTo>
                    <a:cubicBezTo>
                      <a:pt x="11" y="169"/>
                      <a:pt x="7" y="182"/>
                      <a:pt x="9" y="187"/>
                    </a:cubicBezTo>
                    <a:cubicBezTo>
                      <a:pt x="11" y="193"/>
                      <a:pt x="18" y="197"/>
                      <a:pt x="19" y="204"/>
                    </a:cubicBezTo>
                    <a:cubicBezTo>
                      <a:pt x="21" y="212"/>
                      <a:pt x="22" y="212"/>
                      <a:pt x="25" y="219"/>
                    </a:cubicBezTo>
                    <a:cubicBezTo>
                      <a:pt x="33" y="233"/>
                      <a:pt x="43" y="251"/>
                      <a:pt x="60" y="252"/>
                    </a:cubicBezTo>
                    <a:cubicBezTo>
                      <a:pt x="68" y="252"/>
                      <a:pt x="88" y="264"/>
                      <a:pt x="96" y="263"/>
                    </a:cubicBezTo>
                    <a:cubicBezTo>
                      <a:pt x="100" y="263"/>
                      <a:pt x="105" y="262"/>
                      <a:pt x="108" y="261"/>
                    </a:cubicBezTo>
                    <a:cubicBezTo>
                      <a:pt x="113" y="259"/>
                      <a:pt x="115" y="258"/>
                      <a:pt x="120" y="256"/>
                    </a:cubicBezTo>
                    <a:cubicBezTo>
                      <a:pt x="124" y="254"/>
                      <a:pt x="128" y="253"/>
                      <a:pt x="132" y="250"/>
                    </a:cubicBezTo>
                    <a:cubicBezTo>
                      <a:pt x="139" y="245"/>
                      <a:pt x="141" y="246"/>
                      <a:pt x="149" y="243"/>
                    </a:cubicBezTo>
                    <a:cubicBezTo>
                      <a:pt x="158" y="241"/>
                      <a:pt x="170" y="238"/>
                      <a:pt x="176" y="233"/>
                    </a:cubicBezTo>
                    <a:cubicBezTo>
                      <a:pt x="191" y="222"/>
                      <a:pt x="197" y="232"/>
                      <a:pt x="210" y="215"/>
                    </a:cubicBezTo>
                    <a:cubicBezTo>
                      <a:pt x="228" y="194"/>
                      <a:pt x="218" y="169"/>
                      <a:pt x="226" y="168"/>
                    </a:cubicBezTo>
                    <a:cubicBezTo>
                      <a:pt x="244" y="165"/>
                      <a:pt x="241" y="160"/>
                      <a:pt x="258" y="153"/>
                    </a:cubicBezTo>
                    <a:cubicBezTo>
                      <a:pt x="267" y="149"/>
                      <a:pt x="279" y="145"/>
                      <a:pt x="290" y="143"/>
                    </a:cubicBezTo>
                    <a:cubicBezTo>
                      <a:pt x="301" y="141"/>
                      <a:pt x="309" y="138"/>
                      <a:pt x="320" y="133"/>
                    </a:cubicBezTo>
                    <a:cubicBezTo>
                      <a:pt x="337" y="126"/>
                      <a:pt x="352" y="104"/>
                      <a:pt x="368" y="97"/>
                    </a:cubicBezTo>
                    <a:cubicBezTo>
                      <a:pt x="372" y="95"/>
                      <a:pt x="376" y="91"/>
                      <a:pt x="380" y="89"/>
                    </a:cubicBezTo>
                    <a:cubicBezTo>
                      <a:pt x="383" y="88"/>
                      <a:pt x="387" y="87"/>
                      <a:pt x="391" y="86"/>
                    </a:cubicBezTo>
                    <a:cubicBezTo>
                      <a:pt x="398" y="82"/>
                      <a:pt x="416" y="73"/>
                      <a:pt x="423" y="69"/>
                    </a:cubicBezTo>
                    <a:cubicBezTo>
                      <a:pt x="434" y="62"/>
                      <a:pt x="468" y="40"/>
                      <a:pt x="459" y="14"/>
                    </a:cubicBezTo>
                    <a:cubicBezTo>
                      <a:pt x="456" y="5"/>
                      <a:pt x="439" y="0"/>
                      <a:pt x="424" y="7"/>
                    </a:cubicBezTo>
                    <a:cubicBezTo>
                      <a:pt x="413" y="12"/>
                      <a:pt x="398" y="13"/>
                      <a:pt x="386" y="15"/>
                    </a:cubicBezTo>
                    <a:cubicBezTo>
                      <a:pt x="376" y="16"/>
                      <a:pt x="371" y="17"/>
                      <a:pt x="362" y="18"/>
                    </a:cubicBezTo>
                    <a:cubicBezTo>
                      <a:pt x="355" y="20"/>
                      <a:pt x="346" y="16"/>
                      <a:pt x="339" y="18"/>
                    </a:cubicBezTo>
                    <a:cubicBezTo>
                      <a:pt x="331" y="19"/>
                      <a:pt x="328" y="22"/>
                      <a:pt x="321" y="23"/>
                    </a:cubicBezTo>
                    <a:cubicBezTo>
                      <a:pt x="312" y="26"/>
                      <a:pt x="301" y="24"/>
                      <a:pt x="292" y="25"/>
                    </a:cubicBezTo>
                    <a:cubicBezTo>
                      <a:pt x="282" y="25"/>
                      <a:pt x="262" y="24"/>
                      <a:pt x="252" y="27"/>
                    </a:cubicBezTo>
                    <a:cubicBezTo>
                      <a:pt x="234" y="33"/>
                      <a:pt x="225" y="35"/>
                      <a:pt x="204" y="36"/>
                    </a:cubicBezTo>
                    <a:cubicBezTo>
                      <a:pt x="182" y="38"/>
                      <a:pt x="143" y="36"/>
                      <a:pt x="122" y="42"/>
                    </a:cubicBezTo>
                    <a:cubicBezTo>
                      <a:pt x="103" y="47"/>
                      <a:pt x="77" y="51"/>
                      <a:pt x="62" y="63"/>
                    </a:cubicBezTo>
                    <a:cubicBezTo>
                      <a:pt x="55" y="68"/>
                      <a:pt x="37" y="72"/>
                      <a:pt x="32" y="78"/>
                    </a:cubicBezTo>
                    <a:cubicBezTo>
                      <a:pt x="25" y="86"/>
                      <a:pt x="22" y="103"/>
                      <a:pt x="20" y="112"/>
                    </a:cubicBezTo>
                    <a:lnTo>
                      <a:pt x="18" y="112"/>
                    </a:lnTo>
                    <a:close/>
                  </a:path>
                </a:pathLst>
              </a:custGeom>
              <a:solidFill>
                <a:srgbClr val="FFEAC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59" name="Freeform 385"/>
              <p:cNvSpPr>
                <a:spLocks/>
              </p:cNvSpPr>
              <p:nvPr/>
            </p:nvSpPr>
            <p:spPr bwMode="auto">
              <a:xfrm>
                <a:off x="1313" y="2965"/>
                <a:ext cx="243" cy="109"/>
              </a:xfrm>
              <a:custGeom>
                <a:avLst/>
                <a:gdLst>
                  <a:gd name="T0" fmla="*/ 0 w 190"/>
                  <a:gd name="T1" fmla="*/ 186 h 85"/>
                  <a:gd name="T2" fmla="*/ 28 w 190"/>
                  <a:gd name="T3" fmla="*/ 262 h 85"/>
                  <a:gd name="T4" fmla="*/ 96 w 190"/>
                  <a:gd name="T5" fmla="*/ 356 h 85"/>
                  <a:gd name="T6" fmla="*/ 269 w 190"/>
                  <a:gd name="T7" fmla="*/ 441 h 85"/>
                  <a:gd name="T8" fmla="*/ 404 w 190"/>
                  <a:gd name="T9" fmla="*/ 462 h 85"/>
                  <a:gd name="T10" fmla="*/ 487 w 190"/>
                  <a:gd name="T11" fmla="*/ 441 h 85"/>
                  <a:gd name="T12" fmla="*/ 582 w 190"/>
                  <a:gd name="T13" fmla="*/ 392 h 85"/>
                  <a:gd name="T14" fmla="*/ 688 w 190"/>
                  <a:gd name="T15" fmla="*/ 356 h 85"/>
                  <a:gd name="T16" fmla="*/ 780 w 190"/>
                  <a:gd name="T17" fmla="*/ 336 h 85"/>
                  <a:gd name="T18" fmla="*/ 843 w 190"/>
                  <a:gd name="T19" fmla="*/ 298 h 85"/>
                  <a:gd name="T20" fmla="*/ 921 w 190"/>
                  <a:gd name="T21" fmla="*/ 262 h 85"/>
                  <a:gd name="T22" fmla="*/ 1019 w 190"/>
                  <a:gd name="T23" fmla="*/ 159 h 85"/>
                  <a:gd name="T24" fmla="*/ 1051 w 190"/>
                  <a:gd name="T25" fmla="*/ 0 h 85"/>
                  <a:gd name="T26" fmla="*/ 845 w 190"/>
                  <a:gd name="T27" fmla="*/ 59 h 85"/>
                  <a:gd name="T28" fmla="*/ 703 w 190"/>
                  <a:gd name="T29" fmla="*/ 159 h 85"/>
                  <a:gd name="T30" fmla="*/ 639 w 190"/>
                  <a:gd name="T31" fmla="*/ 204 h 85"/>
                  <a:gd name="T32" fmla="*/ 661 w 190"/>
                  <a:gd name="T33" fmla="*/ 249 h 85"/>
                  <a:gd name="T34" fmla="*/ 643 w 190"/>
                  <a:gd name="T35" fmla="*/ 298 h 85"/>
                  <a:gd name="T36" fmla="*/ 582 w 190"/>
                  <a:gd name="T37" fmla="*/ 328 h 85"/>
                  <a:gd name="T38" fmla="*/ 563 w 190"/>
                  <a:gd name="T39" fmla="*/ 256 h 85"/>
                  <a:gd name="T40" fmla="*/ 500 w 190"/>
                  <a:gd name="T41" fmla="*/ 249 h 85"/>
                  <a:gd name="T42" fmla="*/ 467 w 190"/>
                  <a:gd name="T43" fmla="*/ 249 h 85"/>
                  <a:gd name="T44" fmla="*/ 426 w 190"/>
                  <a:gd name="T45" fmla="*/ 286 h 85"/>
                  <a:gd name="T46" fmla="*/ 294 w 190"/>
                  <a:gd name="T47" fmla="*/ 298 h 85"/>
                  <a:gd name="T48" fmla="*/ 219 w 190"/>
                  <a:gd name="T49" fmla="*/ 246 h 85"/>
                  <a:gd name="T50" fmla="*/ 96 w 190"/>
                  <a:gd name="T51" fmla="*/ 256 h 85"/>
                  <a:gd name="T52" fmla="*/ 17 w 190"/>
                  <a:gd name="T53" fmla="*/ 186 h 8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0"/>
                  <a:gd name="T82" fmla="*/ 0 h 85"/>
                  <a:gd name="T83" fmla="*/ 190 w 190"/>
                  <a:gd name="T84" fmla="*/ 85 h 8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0" h="85">
                    <a:moveTo>
                      <a:pt x="0" y="33"/>
                    </a:moveTo>
                    <a:cubicBezTo>
                      <a:pt x="2" y="37"/>
                      <a:pt x="3" y="42"/>
                      <a:pt x="5" y="46"/>
                    </a:cubicBezTo>
                    <a:cubicBezTo>
                      <a:pt x="8" y="52"/>
                      <a:pt x="13" y="56"/>
                      <a:pt x="17" y="62"/>
                    </a:cubicBezTo>
                    <a:cubicBezTo>
                      <a:pt x="25" y="73"/>
                      <a:pt x="36" y="72"/>
                      <a:pt x="48" y="77"/>
                    </a:cubicBezTo>
                    <a:cubicBezTo>
                      <a:pt x="57" y="80"/>
                      <a:pt x="62" y="85"/>
                      <a:pt x="72" y="81"/>
                    </a:cubicBezTo>
                    <a:cubicBezTo>
                      <a:pt x="77" y="79"/>
                      <a:pt x="83" y="79"/>
                      <a:pt x="87" y="77"/>
                    </a:cubicBezTo>
                    <a:cubicBezTo>
                      <a:pt x="93" y="74"/>
                      <a:pt x="98" y="71"/>
                      <a:pt x="104" y="69"/>
                    </a:cubicBezTo>
                    <a:cubicBezTo>
                      <a:pt x="111" y="67"/>
                      <a:pt x="117" y="65"/>
                      <a:pt x="123" y="62"/>
                    </a:cubicBezTo>
                    <a:cubicBezTo>
                      <a:pt x="128" y="61"/>
                      <a:pt x="134" y="61"/>
                      <a:pt x="139" y="59"/>
                    </a:cubicBezTo>
                    <a:cubicBezTo>
                      <a:pt x="143" y="57"/>
                      <a:pt x="147" y="53"/>
                      <a:pt x="150" y="52"/>
                    </a:cubicBezTo>
                    <a:cubicBezTo>
                      <a:pt x="155" y="50"/>
                      <a:pt x="159" y="48"/>
                      <a:pt x="164" y="46"/>
                    </a:cubicBezTo>
                    <a:cubicBezTo>
                      <a:pt x="173" y="42"/>
                      <a:pt x="178" y="37"/>
                      <a:pt x="182" y="28"/>
                    </a:cubicBezTo>
                    <a:cubicBezTo>
                      <a:pt x="185" y="20"/>
                      <a:pt x="190" y="9"/>
                      <a:pt x="188" y="0"/>
                    </a:cubicBezTo>
                    <a:cubicBezTo>
                      <a:pt x="177" y="5"/>
                      <a:pt x="163" y="6"/>
                      <a:pt x="151" y="10"/>
                    </a:cubicBezTo>
                    <a:cubicBezTo>
                      <a:pt x="141" y="14"/>
                      <a:pt x="133" y="21"/>
                      <a:pt x="126" y="28"/>
                    </a:cubicBezTo>
                    <a:cubicBezTo>
                      <a:pt x="124" y="31"/>
                      <a:pt x="115" y="33"/>
                      <a:pt x="114" y="36"/>
                    </a:cubicBezTo>
                    <a:cubicBezTo>
                      <a:pt x="113" y="38"/>
                      <a:pt x="118" y="42"/>
                      <a:pt x="118" y="44"/>
                    </a:cubicBezTo>
                    <a:cubicBezTo>
                      <a:pt x="118" y="47"/>
                      <a:pt x="117" y="50"/>
                      <a:pt x="115" y="52"/>
                    </a:cubicBezTo>
                    <a:cubicBezTo>
                      <a:pt x="112" y="55"/>
                      <a:pt x="109" y="59"/>
                      <a:pt x="104" y="58"/>
                    </a:cubicBezTo>
                    <a:cubicBezTo>
                      <a:pt x="98" y="56"/>
                      <a:pt x="99" y="50"/>
                      <a:pt x="100" y="45"/>
                    </a:cubicBezTo>
                    <a:cubicBezTo>
                      <a:pt x="96" y="42"/>
                      <a:pt x="93" y="44"/>
                      <a:pt x="89" y="44"/>
                    </a:cubicBezTo>
                    <a:cubicBezTo>
                      <a:pt x="87" y="44"/>
                      <a:pt x="85" y="43"/>
                      <a:pt x="83" y="44"/>
                    </a:cubicBezTo>
                    <a:cubicBezTo>
                      <a:pt x="80" y="45"/>
                      <a:pt x="78" y="50"/>
                      <a:pt x="76" y="51"/>
                    </a:cubicBezTo>
                    <a:cubicBezTo>
                      <a:pt x="68" y="57"/>
                      <a:pt x="61" y="53"/>
                      <a:pt x="52" y="52"/>
                    </a:cubicBezTo>
                    <a:cubicBezTo>
                      <a:pt x="45" y="50"/>
                      <a:pt x="44" y="46"/>
                      <a:pt x="39" y="43"/>
                    </a:cubicBezTo>
                    <a:cubicBezTo>
                      <a:pt x="36" y="49"/>
                      <a:pt x="23" y="45"/>
                      <a:pt x="17" y="45"/>
                    </a:cubicBezTo>
                    <a:cubicBezTo>
                      <a:pt x="10" y="44"/>
                      <a:pt x="4" y="42"/>
                      <a:pt x="3" y="33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0" name="Freeform 386"/>
              <p:cNvSpPr>
                <a:spLocks/>
              </p:cNvSpPr>
              <p:nvPr/>
            </p:nvSpPr>
            <p:spPr bwMode="auto">
              <a:xfrm>
                <a:off x="1431" y="3016"/>
                <a:ext cx="20" cy="13"/>
              </a:xfrm>
              <a:custGeom>
                <a:avLst/>
                <a:gdLst>
                  <a:gd name="T0" fmla="*/ 76 w 16"/>
                  <a:gd name="T1" fmla="*/ 0 h 10"/>
                  <a:gd name="T2" fmla="*/ 61 w 16"/>
                  <a:gd name="T3" fmla="*/ 64 h 10"/>
                  <a:gd name="T4" fmla="*/ 0 w 16"/>
                  <a:gd name="T5" fmla="*/ 46 h 10"/>
                  <a:gd name="T6" fmla="*/ 0 60000 65536"/>
                  <a:gd name="T7" fmla="*/ 0 60000 65536"/>
                  <a:gd name="T8" fmla="*/ 0 60000 65536"/>
                  <a:gd name="T9" fmla="*/ 0 w 16"/>
                  <a:gd name="T10" fmla="*/ 0 h 10"/>
                  <a:gd name="T11" fmla="*/ 16 w 16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" h="10">
                    <a:moveTo>
                      <a:pt x="16" y="0"/>
                    </a:moveTo>
                    <a:cubicBezTo>
                      <a:pt x="14" y="3"/>
                      <a:pt x="13" y="6"/>
                      <a:pt x="13" y="10"/>
                    </a:cubicBezTo>
                    <a:cubicBezTo>
                      <a:pt x="9" y="6"/>
                      <a:pt x="5" y="4"/>
                      <a:pt x="0" y="7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1" name="Freeform 387"/>
              <p:cNvSpPr>
                <a:spLocks/>
              </p:cNvSpPr>
              <p:nvPr/>
            </p:nvSpPr>
            <p:spPr bwMode="auto">
              <a:xfrm>
                <a:off x="1651" y="2831"/>
                <a:ext cx="147" cy="83"/>
              </a:xfrm>
              <a:custGeom>
                <a:avLst/>
                <a:gdLst>
                  <a:gd name="T0" fmla="*/ 0 w 115"/>
                  <a:gd name="T1" fmla="*/ 359 h 65"/>
                  <a:gd name="T2" fmla="*/ 51 w 115"/>
                  <a:gd name="T3" fmla="*/ 318 h 65"/>
                  <a:gd name="T4" fmla="*/ 112 w 115"/>
                  <a:gd name="T5" fmla="*/ 304 h 65"/>
                  <a:gd name="T6" fmla="*/ 262 w 115"/>
                  <a:gd name="T7" fmla="*/ 212 h 65"/>
                  <a:gd name="T8" fmla="*/ 268 w 115"/>
                  <a:gd name="T9" fmla="*/ 137 h 65"/>
                  <a:gd name="T10" fmla="*/ 299 w 115"/>
                  <a:gd name="T11" fmla="*/ 112 h 65"/>
                  <a:gd name="T12" fmla="*/ 423 w 115"/>
                  <a:gd name="T13" fmla="*/ 75 h 65"/>
                  <a:gd name="T14" fmla="*/ 505 w 115"/>
                  <a:gd name="T15" fmla="*/ 17 h 65"/>
                  <a:gd name="T16" fmla="*/ 585 w 115"/>
                  <a:gd name="T17" fmla="*/ 1 h 65"/>
                  <a:gd name="T18" fmla="*/ 640 w 115"/>
                  <a:gd name="T19" fmla="*/ 0 h 65"/>
                  <a:gd name="T20" fmla="*/ 579 w 115"/>
                  <a:gd name="T21" fmla="*/ 36 h 65"/>
                  <a:gd name="T22" fmla="*/ 487 w 115"/>
                  <a:gd name="T23" fmla="*/ 75 h 65"/>
                  <a:gd name="T24" fmla="*/ 343 w 115"/>
                  <a:gd name="T25" fmla="*/ 160 h 65"/>
                  <a:gd name="T26" fmla="*/ 277 w 115"/>
                  <a:gd name="T27" fmla="*/ 234 h 65"/>
                  <a:gd name="T28" fmla="*/ 217 w 115"/>
                  <a:gd name="T29" fmla="*/ 281 h 65"/>
                  <a:gd name="T30" fmla="*/ 60 w 115"/>
                  <a:gd name="T31" fmla="*/ 343 h 65"/>
                  <a:gd name="T32" fmla="*/ 13 w 115"/>
                  <a:gd name="T33" fmla="*/ 359 h 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5"/>
                  <a:gd name="T52" fmla="*/ 0 h 65"/>
                  <a:gd name="T53" fmla="*/ 115 w 115"/>
                  <a:gd name="T54" fmla="*/ 65 h 6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5" h="65">
                    <a:moveTo>
                      <a:pt x="0" y="65"/>
                    </a:moveTo>
                    <a:cubicBezTo>
                      <a:pt x="4" y="63"/>
                      <a:pt x="5" y="59"/>
                      <a:pt x="9" y="58"/>
                    </a:cubicBezTo>
                    <a:cubicBezTo>
                      <a:pt x="13" y="57"/>
                      <a:pt x="17" y="57"/>
                      <a:pt x="20" y="55"/>
                    </a:cubicBezTo>
                    <a:cubicBezTo>
                      <a:pt x="28" y="51"/>
                      <a:pt x="43" y="46"/>
                      <a:pt x="47" y="38"/>
                    </a:cubicBezTo>
                    <a:cubicBezTo>
                      <a:pt x="49" y="34"/>
                      <a:pt x="49" y="29"/>
                      <a:pt x="48" y="25"/>
                    </a:cubicBezTo>
                    <a:cubicBezTo>
                      <a:pt x="48" y="19"/>
                      <a:pt x="48" y="21"/>
                      <a:pt x="54" y="20"/>
                    </a:cubicBezTo>
                    <a:cubicBezTo>
                      <a:pt x="62" y="19"/>
                      <a:pt x="69" y="16"/>
                      <a:pt x="76" y="13"/>
                    </a:cubicBezTo>
                    <a:cubicBezTo>
                      <a:pt x="80" y="12"/>
                      <a:pt x="90" y="7"/>
                      <a:pt x="91" y="3"/>
                    </a:cubicBezTo>
                    <a:cubicBezTo>
                      <a:pt x="96" y="4"/>
                      <a:pt x="100" y="2"/>
                      <a:pt x="105" y="1"/>
                    </a:cubicBezTo>
                    <a:cubicBezTo>
                      <a:pt x="108" y="0"/>
                      <a:pt x="113" y="2"/>
                      <a:pt x="115" y="0"/>
                    </a:cubicBezTo>
                    <a:cubicBezTo>
                      <a:pt x="113" y="4"/>
                      <a:pt x="108" y="4"/>
                      <a:pt x="104" y="6"/>
                    </a:cubicBezTo>
                    <a:cubicBezTo>
                      <a:pt x="99" y="8"/>
                      <a:pt x="92" y="11"/>
                      <a:pt x="87" y="13"/>
                    </a:cubicBezTo>
                    <a:cubicBezTo>
                      <a:pt x="78" y="16"/>
                      <a:pt x="68" y="23"/>
                      <a:pt x="61" y="29"/>
                    </a:cubicBezTo>
                    <a:cubicBezTo>
                      <a:pt x="56" y="33"/>
                      <a:pt x="53" y="38"/>
                      <a:pt x="49" y="42"/>
                    </a:cubicBezTo>
                    <a:cubicBezTo>
                      <a:pt x="46" y="45"/>
                      <a:pt x="42" y="48"/>
                      <a:pt x="38" y="51"/>
                    </a:cubicBezTo>
                    <a:cubicBezTo>
                      <a:pt x="31" y="56"/>
                      <a:pt x="20" y="60"/>
                      <a:pt x="11" y="62"/>
                    </a:cubicBezTo>
                    <a:cubicBezTo>
                      <a:pt x="8" y="63"/>
                      <a:pt x="4" y="64"/>
                      <a:pt x="2" y="65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2" name="Freeform 388"/>
              <p:cNvSpPr>
                <a:spLocks/>
              </p:cNvSpPr>
              <p:nvPr/>
            </p:nvSpPr>
            <p:spPr bwMode="auto">
              <a:xfrm>
                <a:off x="1781" y="2781"/>
                <a:ext cx="73" cy="56"/>
              </a:xfrm>
              <a:custGeom>
                <a:avLst/>
                <a:gdLst>
                  <a:gd name="T0" fmla="*/ 59 w 57"/>
                  <a:gd name="T1" fmla="*/ 220 h 44"/>
                  <a:gd name="T2" fmla="*/ 142 w 57"/>
                  <a:gd name="T3" fmla="*/ 173 h 44"/>
                  <a:gd name="T4" fmla="*/ 220 w 57"/>
                  <a:gd name="T5" fmla="*/ 131 h 44"/>
                  <a:gd name="T6" fmla="*/ 320 w 57"/>
                  <a:gd name="T7" fmla="*/ 0 h 44"/>
                  <a:gd name="T8" fmla="*/ 241 w 57"/>
                  <a:gd name="T9" fmla="*/ 47 h 44"/>
                  <a:gd name="T10" fmla="*/ 156 w 57"/>
                  <a:gd name="T11" fmla="*/ 137 h 44"/>
                  <a:gd name="T12" fmla="*/ 88 w 57"/>
                  <a:gd name="T13" fmla="*/ 174 h 44"/>
                  <a:gd name="T14" fmla="*/ 0 w 57"/>
                  <a:gd name="T15" fmla="*/ 237 h 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"/>
                  <a:gd name="T25" fmla="*/ 0 h 44"/>
                  <a:gd name="T26" fmla="*/ 57 w 57"/>
                  <a:gd name="T27" fmla="*/ 44 h 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" h="44">
                    <a:moveTo>
                      <a:pt x="10" y="41"/>
                    </a:moveTo>
                    <a:cubicBezTo>
                      <a:pt x="16" y="39"/>
                      <a:pt x="20" y="35"/>
                      <a:pt x="25" y="32"/>
                    </a:cubicBezTo>
                    <a:cubicBezTo>
                      <a:pt x="30" y="29"/>
                      <a:pt x="35" y="27"/>
                      <a:pt x="39" y="24"/>
                    </a:cubicBezTo>
                    <a:cubicBezTo>
                      <a:pt x="45" y="19"/>
                      <a:pt x="56" y="9"/>
                      <a:pt x="57" y="0"/>
                    </a:cubicBezTo>
                    <a:cubicBezTo>
                      <a:pt x="53" y="5"/>
                      <a:pt x="49" y="8"/>
                      <a:pt x="43" y="9"/>
                    </a:cubicBezTo>
                    <a:cubicBezTo>
                      <a:pt x="44" y="16"/>
                      <a:pt x="33" y="25"/>
                      <a:pt x="27" y="26"/>
                    </a:cubicBezTo>
                    <a:cubicBezTo>
                      <a:pt x="21" y="27"/>
                      <a:pt x="20" y="29"/>
                      <a:pt x="16" y="33"/>
                    </a:cubicBezTo>
                    <a:cubicBezTo>
                      <a:pt x="11" y="38"/>
                      <a:pt x="6" y="41"/>
                      <a:pt x="0" y="44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3" name="Freeform 389"/>
              <p:cNvSpPr>
                <a:spLocks/>
              </p:cNvSpPr>
              <p:nvPr/>
            </p:nvSpPr>
            <p:spPr bwMode="auto">
              <a:xfrm>
                <a:off x="1839" y="2750"/>
                <a:ext cx="19" cy="43"/>
              </a:xfrm>
              <a:custGeom>
                <a:avLst/>
                <a:gdLst>
                  <a:gd name="T0" fmla="*/ 0 w 15"/>
                  <a:gd name="T1" fmla="*/ 21 h 33"/>
                  <a:gd name="T2" fmla="*/ 76 w 15"/>
                  <a:gd name="T3" fmla="*/ 60 h 33"/>
                  <a:gd name="T4" fmla="*/ 66 w 15"/>
                  <a:gd name="T5" fmla="*/ 125 h 33"/>
                  <a:gd name="T6" fmla="*/ 41 w 15"/>
                  <a:gd name="T7" fmla="*/ 211 h 33"/>
                  <a:gd name="T8" fmla="*/ 13 w 15"/>
                  <a:gd name="T9" fmla="*/ 151 h 33"/>
                  <a:gd name="T10" fmla="*/ 52 w 15"/>
                  <a:gd name="T11" fmla="*/ 60 h 33"/>
                  <a:gd name="T12" fmla="*/ 0 w 15"/>
                  <a:gd name="T13" fmla="*/ 16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33"/>
                  <a:gd name="T23" fmla="*/ 15 w 15"/>
                  <a:gd name="T24" fmla="*/ 33 h 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33">
                    <a:moveTo>
                      <a:pt x="0" y="3"/>
                    </a:moveTo>
                    <a:cubicBezTo>
                      <a:pt x="7" y="1"/>
                      <a:pt x="13" y="0"/>
                      <a:pt x="14" y="9"/>
                    </a:cubicBezTo>
                    <a:cubicBezTo>
                      <a:pt x="15" y="13"/>
                      <a:pt x="15" y="16"/>
                      <a:pt x="13" y="20"/>
                    </a:cubicBezTo>
                    <a:cubicBezTo>
                      <a:pt x="12" y="23"/>
                      <a:pt x="10" y="31"/>
                      <a:pt x="8" y="33"/>
                    </a:cubicBezTo>
                    <a:cubicBezTo>
                      <a:pt x="10" y="27"/>
                      <a:pt x="9" y="21"/>
                      <a:pt x="2" y="24"/>
                    </a:cubicBezTo>
                    <a:cubicBezTo>
                      <a:pt x="2" y="20"/>
                      <a:pt x="11" y="16"/>
                      <a:pt x="10" y="9"/>
                    </a:cubicBezTo>
                    <a:cubicBezTo>
                      <a:pt x="10" y="5"/>
                      <a:pt x="4" y="3"/>
                      <a:pt x="0" y="2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4" name="Freeform 390"/>
              <p:cNvSpPr>
                <a:spLocks/>
              </p:cNvSpPr>
              <p:nvPr/>
            </p:nvSpPr>
            <p:spPr bwMode="auto">
              <a:xfrm>
                <a:off x="1757" y="2808"/>
                <a:ext cx="7" cy="14"/>
              </a:xfrm>
              <a:custGeom>
                <a:avLst/>
                <a:gdLst>
                  <a:gd name="T0" fmla="*/ 0 w 5"/>
                  <a:gd name="T1" fmla="*/ 36 h 11"/>
                  <a:gd name="T2" fmla="*/ 55 w 5"/>
                  <a:gd name="T3" fmla="*/ 60 h 11"/>
                  <a:gd name="T4" fmla="*/ 55 w 5"/>
                  <a:gd name="T5" fmla="*/ 0 h 11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11"/>
                  <a:gd name="T11" fmla="*/ 5 w 5"/>
                  <a:gd name="T12" fmla="*/ 11 h 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11">
                    <a:moveTo>
                      <a:pt x="0" y="6"/>
                    </a:moveTo>
                    <a:cubicBezTo>
                      <a:pt x="2" y="7"/>
                      <a:pt x="4" y="9"/>
                      <a:pt x="5" y="11"/>
                    </a:cubicBezTo>
                    <a:cubicBezTo>
                      <a:pt x="5" y="8"/>
                      <a:pt x="4" y="3"/>
                      <a:pt x="5" y="0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5" name="Freeform 391"/>
              <p:cNvSpPr>
                <a:spLocks/>
              </p:cNvSpPr>
              <p:nvPr/>
            </p:nvSpPr>
            <p:spPr bwMode="auto">
              <a:xfrm>
                <a:off x="1796" y="2776"/>
                <a:ext cx="10" cy="6"/>
              </a:xfrm>
              <a:custGeom>
                <a:avLst/>
                <a:gdLst>
                  <a:gd name="T0" fmla="*/ 0 w 8"/>
                  <a:gd name="T1" fmla="*/ 0 h 5"/>
                  <a:gd name="T2" fmla="*/ 37 w 8"/>
                  <a:gd name="T3" fmla="*/ 1 h 5"/>
                  <a:gd name="T4" fmla="*/ 26 w 8"/>
                  <a:gd name="T5" fmla="*/ 17 h 5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5"/>
                  <a:gd name="T11" fmla="*/ 8 w 8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5">
                    <a:moveTo>
                      <a:pt x="0" y="0"/>
                    </a:moveTo>
                    <a:cubicBezTo>
                      <a:pt x="3" y="1"/>
                      <a:pt x="5" y="1"/>
                      <a:pt x="8" y="1"/>
                    </a:cubicBezTo>
                    <a:cubicBezTo>
                      <a:pt x="6" y="2"/>
                      <a:pt x="6" y="3"/>
                      <a:pt x="6" y="5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6" name="Freeform 392"/>
              <p:cNvSpPr>
                <a:spLocks/>
              </p:cNvSpPr>
              <p:nvPr/>
            </p:nvSpPr>
            <p:spPr bwMode="auto">
              <a:xfrm>
                <a:off x="1715" y="2786"/>
                <a:ext cx="13" cy="7"/>
              </a:xfrm>
              <a:custGeom>
                <a:avLst/>
                <a:gdLst>
                  <a:gd name="T0" fmla="*/ 0 w 10"/>
                  <a:gd name="T1" fmla="*/ 21 h 5"/>
                  <a:gd name="T2" fmla="*/ 64 w 10"/>
                  <a:gd name="T3" fmla="*/ 0 h 5"/>
                  <a:gd name="T4" fmla="*/ 49 w 10"/>
                  <a:gd name="T5" fmla="*/ 55 h 5"/>
                  <a:gd name="T6" fmla="*/ 0 60000 65536"/>
                  <a:gd name="T7" fmla="*/ 0 60000 65536"/>
                  <a:gd name="T8" fmla="*/ 0 60000 65536"/>
                  <a:gd name="T9" fmla="*/ 0 w 10"/>
                  <a:gd name="T10" fmla="*/ 0 h 5"/>
                  <a:gd name="T11" fmla="*/ 10 w 10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" h="5">
                    <a:moveTo>
                      <a:pt x="0" y="2"/>
                    </a:moveTo>
                    <a:cubicBezTo>
                      <a:pt x="3" y="2"/>
                      <a:pt x="5" y="0"/>
                      <a:pt x="10" y="0"/>
                    </a:cubicBezTo>
                    <a:cubicBezTo>
                      <a:pt x="8" y="2"/>
                      <a:pt x="7" y="4"/>
                      <a:pt x="8" y="5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7" name="Freeform 393"/>
              <p:cNvSpPr>
                <a:spLocks/>
              </p:cNvSpPr>
              <p:nvPr/>
            </p:nvSpPr>
            <p:spPr bwMode="auto">
              <a:xfrm>
                <a:off x="1632" y="2835"/>
                <a:ext cx="7" cy="10"/>
              </a:xfrm>
              <a:custGeom>
                <a:avLst/>
                <a:gdLst>
                  <a:gd name="T0" fmla="*/ 1 w 6"/>
                  <a:gd name="T1" fmla="*/ 0 h 8"/>
                  <a:gd name="T2" fmla="*/ 17 w 6"/>
                  <a:gd name="T3" fmla="*/ 37 h 8"/>
                  <a:gd name="T4" fmla="*/ 0 w 6"/>
                  <a:gd name="T5" fmla="*/ 32 h 8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8"/>
                  <a:gd name="T11" fmla="*/ 6 w 6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8">
                    <a:moveTo>
                      <a:pt x="1" y="0"/>
                    </a:moveTo>
                    <a:cubicBezTo>
                      <a:pt x="2" y="3"/>
                      <a:pt x="4" y="5"/>
                      <a:pt x="6" y="8"/>
                    </a:cubicBezTo>
                    <a:cubicBezTo>
                      <a:pt x="4" y="7"/>
                      <a:pt x="2" y="6"/>
                      <a:pt x="0" y="7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8" name="Freeform 394"/>
              <p:cNvSpPr>
                <a:spLocks/>
              </p:cNvSpPr>
              <p:nvPr/>
            </p:nvSpPr>
            <p:spPr bwMode="auto">
              <a:xfrm>
                <a:off x="1651" y="2901"/>
                <a:ext cx="20" cy="10"/>
              </a:xfrm>
              <a:custGeom>
                <a:avLst/>
                <a:gdLst>
                  <a:gd name="T0" fmla="*/ 14 w 16"/>
                  <a:gd name="T1" fmla="*/ 32 h 8"/>
                  <a:gd name="T2" fmla="*/ 76 w 16"/>
                  <a:gd name="T3" fmla="*/ 14 h 8"/>
                  <a:gd name="T4" fmla="*/ 21 w 16"/>
                  <a:gd name="T5" fmla="*/ 0 h 8"/>
                  <a:gd name="T6" fmla="*/ 0 w 16"/>
                  <a:gd name="T7" fmla="*/ 37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8"/>
                  <a:gd name="T14" fmla="*/ 16 w 16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8">
                    <a:moveTo>
                      <a:pt x="3" y="7"/>
                    </a:moveTo>
                    <a:cubicBezTo>
                      <a:pt x="6" y="5"/>
                      <a:pt x="13" y="5"/>
                      <a:pt x="16" y="3"/>
                    </a:cubicBezTo>
                    <a:cubicBezTo>
                      <a:pt x="13" y="1"/>
                      <a:pt x="8" y="1"/>
                      <a:pt x="5" y="0"/>
                    </a:cubicBezTo>
                    <a:cubicBezTo>
                      <a:pt x="4" y="3"/>
                      <a:pt x="1" y="5"/>
                      <a:pt x="0" y="8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69" name="Freeform 395"/>
              <p:cNvSpPr>
                <a:spLocks/>
              </p:cNvSpPr>
              <p:nvPr/>
            </p:nvSpPr>
            <p:spPr bwMode="auto">
              <a:xfrm>
                <a:off x="1706" y="2848"/>
                <a:ext cx="13" cy="25"/>
              </a:xfrm>
              <a:custGeom>
                <a:avLst/>
                <a:gdLst>
                  <a:gd name="T0" fmla="*/ 38 w 10"/>
                  <a:gd name="T1" fmla="*/ 0 h 20"/>
                  <a:gd name="T2" fmla="*/ 0 w 10"/>
                  <a:gd name="T3" fmla="*/ 40 h 20"/>
                  <a:gd name="T4" fmla="*/ 21 w 10"/>
                  <a:gd name="T5" fmla="*/ 95 h 20"/>
                  <a:gd name="T6" fmla="*/ 64 w 10"/>
                  <a:gd name="T7" fmla="*/ 62 h 20"/>
                  <a:gd name="T8" fmla="*/ 35 w 10"/>
                  <a:gd name="T9" fmla="*/ 1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0"/>
                  <a:gd name="T17" fmla="*/ 10 w 10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0">
                    <a:moveTo>
                      <a:pt x="6" y="0"/>
                    </a:moveTo>
                    <a:cubicBezTo>
                      <a:pt x="4" y="3"/>
                      <a:pt x="4" y="7"/>
                      <a:pt x="0" y="9"/>
                    </a:cubicBezTo>
                    <a:cubicBezTo>
                      <a:pt x="4" y="11"/>
                      <a:pt x="4" y="16"/>
                      <a:pt x="3" y="20"/>
                    </a:cubicBezTo>
                    <a:cubicBezTo>
                      <a:pt x="4" y="17"/>
                      <a:pt x="7" y="14"/>
                      <a:pt x="10" y="14"/>
                    </a:cubicBezTo>
                    <a:cubicBezTo>
                      <a:pt x="8" y="9"/>
                      <a:pt x="6" y="6"/>
                      <a:pt x="5" y="1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0" name="Freeform 396"/>
              <p:cNvSpPr>
                <a:spLocks/>
              </p:cNvSpPr>
              <p:nvPr/>
            </p:nvSpPr>
            <p:spPr bwMode="auto">
              <a:xfrm>
                <a:off x="1495" y="2865"/>
                <a:ext cx="14" cy="15"/>
              </a:xfrm>
              <a:custGeom>
                <a:avLst/>
                <a:gdLst>
                  <a:gd name="T0" fmla="*/ 0 w 11"/>
                  <a:gd name="T1" fmla="*/ 35 h 11"/>
                  <a:gd name="T2" fmla="*/ 59 w 11"/>
                  <a:gd name="T3" fmla="*/ 93 h 11"/>
                  <a:gd name="T4" fmla="*/ 60 w 11"/>
                  <a:gd name="T5" fmla="*/ 0 h 11"/>
                  <a:gd name="T6" fmla="*/ 22 w 11"/>
                  <a:gd name="T7" fmla="*/ 19 h 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11"/>
                  <a:gd name="T14" fmla="*/ 11 w 11"/>
                  <a:gd name="T15" fmla="*/ 11 h 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11">
                    <a:moveTo>
                      <a:pt x="0" y="4"/>
                    </a:moveTo>
                    <a:cubicBezTo>
                      <a:pt x="4" y="3"/>
                      <a:pt x="8" y="8"/>
                      <a:pt x="10" y="11"/>
                    </a:cubicBezTo>
                    <a:cubicBezTo>
                      <a:pt x="10" y="7"/>
                      <a:pt x="10" y="3"/>
                      <a:pt x="11" y="0"/>
                    </a:cubicBezTo>
                    <a:cubicBezTo>
                      <a:pt x="10" y="3"/>
                      <a:pt x="6" y="2"/>
                      <a:pt x="4" y="2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1" name="Freeform 397"/>
              <p:cNvSpPr>
                <a:spLocks/>
              </p:cNvSpPr>
              <p:nvPr/>
            </p:nvSpPr>
            <p:spPr bwMode="auto">
              <a:xfrm>
                <a:off x="1511" y="2830"/>
                <a:ext cx="13" cy="7"/>
              </a:xfrm>
              <a:custGeom>
                <a:avLst/>
                <a:gdLst>
                  <a:gd name="T0" fmla="*/ 0 w 10"/>
                  <a:gd name="T1" fmla="*/ 0 h 6"/>
                  <a:gd name="T2" fmla="*/ 27 w 10"/>
                  <a:gd name="T3" fmla="*/ 17 h 6"/>
                  <a:gd name="T4" fmla="*/ 64 w 10"/>
                  <a:gd name="T5" fmla="*/ 11 h 6"/>
                  <a:gd name="T6" fmla="*/ 16 w 10"/>
                  <a:gd name="T7" fmla="*/ 1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6"/>
                  <a:gd name="T14" fmla="*/ 10 w 10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6">
                    <a:moveTo>
                      <a:pt x="0" y="0"/>
                    </a:moveTo>
                    <a:cubicBezTo>
                      <a:pt x="3" y="1"/>
                      <a:pt x="3" y="4"/>
                      <a:pt x="4" y="6"/>
                    </a:cubicBezTo>
                    <a:cubicBezTo>
                      <a:pt x="6" y="5"/>
                      <a:pt x="8" y="4"/>
                      <a:pt x="10" y="3"/>
                    </a:cubicBezTo>
                    <a:cubicBezTo>
                      <a:pt x="7" y="4"/>
                      <a:pt x="4" y="2"/>
                      <a:pt x="2" y="1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2" name="Freeform 398"/>
              <p:cNvSpPr>
                <a:spLocks/>
              </p:cNvSpPr>
              <p:nvPr/>
            </p:nvSpPr>
            <p:spPr bwMode="auto">
              <a:xfrm>
                <a:off x="1560" y="2846"/>
                <a:ext cx="12" cy="7"/>
              </a:xfrm>
              <a:custGeom>
                <a:avLst/>
                <a:gdLst>
                  <a:gd name="T0" fmla="*/ 0 w 9"/>
                  <a:gd name="T1" fmla="*/ 0 h 5"/>
                  <a:gd name="T2" fmla="*/ 28 w 9"/>
                  <a:gd name="T3" fmla="*/ 55 h 5"/>
                  <a:gd name="T4" fmla="*/ 65 w 9"/>
                  <a:gd name="T5" fmla="*/ 1 h 5"/>
                  <a:gd name="T6" fmla="*/ 21 w 9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5"/>
                  <a:gd name="T14" fmla="*/ 9 w 9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5">
                    <a:moveTo>
                      <a:pt x="0" y="0"/>
                    </a:moveTo>
                    <a:cubicBezTo>
                      <a:pt x="2" y="1"/>
                      <a:pt x="3" y="3"/>
                      <a:pt x="4" y="5"/>
                    </a:cubicBezTo>
                    <a:cubicBezTo>
                      <a:pt x="5" y="3"/>
                      <a:pt x="7" y="2"/>
                      <a:pt x="9" y="1"/>
                    </a:cubicBezTo>
                    <a:cubicBezTo>
                      <a:pt x="7" y="1"/>
                      <a:pt x="5" y="1"/>
                      <a:pt x="3" y="0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3" name="Freeform 399"/>
              <p:cNvSpPr>
                <a:spLocks/>
              </p:cNvSpPr>
              <p:nvPr/>
            </p:nvSpPr>
            <p:spPr bwMode="auto">
              <a:xfrm>
                <a:off x="1561" y="2892"/>
                <a:ext cx="14" cy="18"/>
              </a:xfrm>
              <a:custGeom>
                <a:avLst/>
                <a:gdLst>
                  <a:gd name="T0" fmla="*/ 0 w 11"/>
                  <a:gd name="T1" fmla="*/ 0 h 14"/>
                  <a:gd name="T2" fmla="*/ 37 w 11"/>
                  <a:gd name="T3" fmla="*/ 82 h 14"/>
                  <a:gd name="T4" fmla="*/ 60 w 11"/>
                  <a:gd name="T5" fmla="*/ 28 h 14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14"/>
                  <a:gd name="T11" fmla="*/ 11 w 11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14">
                    <a:moveTo>
                      <a:pt x="0" y="0"/>
                    </a:moveTo>
                    <a:cubicBezTo>
                      <a:pt x="7" y="3"/>
                      <a:pt x="4" y="10"/>
                      <a:pt x="7" y="14"/>
                    </a:cubicBezTo>
                    <a:cubicBezTo>
                      <a:pt x="6" y="10"/>
                      <a:pt x="8" y="8"/>
                      <a:pt x="11" y="5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4" name="Freeform 400"/>
              <p:cNvSpPr>
                <a:spLocks/>
              </p:cNvSpPr>
              <p:nvPr/>
            </p:nvSpPr>
            <p:spPr bwMode="auto">
              <a:xfrm>
                <a:off x="1409" y="2910"/>
                <a:ext cx="12" cy="19"/>
              </a:xfrm>
              <a:custGeom>
                <a:avLst/>
                <a:gdLst>
                  <a:gd name="T0" fmla="*/ 65 w 9"/>
                  <a:gd name="T1" fmla="*/ 0 h 15"/>
                  <a:gd name="T2" fmla="*/ 64 w 9"/>
                  <a:gd name="T3" fmla="*/ 52 h 15"/>
                  <a:gd name="T4" fmla="*/ 0 w 9"/>
                  <a:gd name="T5" fmla="*/ 77 h 15"/>
                  <a:gd name="T6" fmla="*/ 64 w 9"/>
                  <a:gd name="T7" fmla="*/ 13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15"/>
                  <a:gd name="T14" fmla="*/ 9 w 9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15">
                    <a:moveTo>
                      <a:pt x="9" y="0"/>
                    </a:moveTo>
                    <a:cubicBezTo>
                      <a:pt x="6" y="3"/>
                      <a:pt x="9" y="8"/>
                      <a:pt x="8" y="10"/>
                    </a:cubicBezTo>
                    <a:cubicBezTo>
                      <a:pt x="6" y="12"/>
                      <a:pt x="2" y="12"/>
                      <a:pt x="0" y="15"/>
                    </a:cubicBezTo>
                    <a:cubicBezTo>
                      <a:pt x="1" y="9"/>
                      <a:pt x="6" y="7"/>
                      <a:pt x="8" y="2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5" name="Freeform 401"/>
              <p:cNvSpPr>
                <a:spLocks/>
              </p:cNvSpPr>
              <p:nvPr/>
            </p:nvSpPr>
            <p:spPr bwMode="auto">
              <a:xfrm>
                <a:off x="1373" y="2959"/>
                <a:ext cx="9" cy="9"/>
              </a:xfrm>
              <a:custGeom>
                <a:avLst/>
                <a:gdLst>
                  <a:gd name="T0" fmla="*/ 0 w 7"/>
                  <a:gd name="T1" fmla="*/ 0 h 7"/>
                  <a:gd name="T2" fmla="*/ 40 w 7"/>
                  <a:gd name="T3" fmla="*/ 17 h 7"/>
                  <a:gd name="T4" fmla="*/ 22 w 7"/>
                  <a:gd name="T5" fmla="*/ 40 h 7"/>
                  <a:gd name="T6" fmla="*/ 22 w 7"/>
                  <a:gd name="T7" fmla="*/ 36 h 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7"/>
                  <a:gd name="T14" fmla="*/ 7 w 7"/>
                  <a:gd name="T15" fmla="*/ 7 h 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7">
                    <a:moveTo>
                      <a:pt x="0" y="0"/>
                    </a:moveTo>
                    <a:cubicBezTo>
                      <a:pt x="2" y="2"/>
                      <a:pt x="5" y="1"/>
                      <a:pt x="7" y="3"/>
                    </a:cubicBezTo>
                    <a:cubicBezTo>
                      <a:pt x="6" y="4"/>
                      <a:pt x="5" y="6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6" name="Freeform 402"/>
              <p:cNvSpPr>
                <a:spLocks/>
              </p:cNvSpPr>
              <p:nvPr/>
            </p:nvSpPr>
            <p:spPr bwMode="auto">
              <a:xfrm>
                <a:off x="1366" y="2880"/>
                <a:ext cx="12" cy="15"/>
              </a:xfrm>
              <a:custGeom>
                <a:avLst/>
                <a:gdLst>
                  <a:gd name="T0" fmla="*/ 1 w 10"/>
                  <a:gd name="T1" fmla="*/ 0 h 12"/>
                  <a:gd name="T2" fmla="*/ 17 w 10"/>
                  <a:gd name="T3" fmla="*/ 31 h 12"/>
                  <a:gd name="T4" fmla="*/ 35 w 10"/>
                  <a:gd name="T5" fmla="*/ 58 h 12"/>
                  <a:gd name="T6" fmla="*/ 0 w 10"/>
                  <a:gd name="T7" fmla="*/ 4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12"/>
                  <a:gd name="T14" fmla="*/ 10 w 10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12">
                    <a:moveTo>
                      <a:pt x="1" y="0"/>
                    </a:moveTo>
                    <a:cubicBezTo>
                      <a:pt x="1" y="4"/>
                      <a:pt x="3" y="4"/>
                      <a:pt x="5" y="6"/>
                    </a:cubicBezTo>
                    <a:cubicBezTo>
                      <a:pt x="7" y="8"/>
                      <a:pt x="9" y="10"/>
                      <a:pt x="10" y="12"/>
                    </a:cubicBezTo>
                    <a:cubicBezTo>
                      <a:pt x="7" y="10"/>
                      <a:pt x="4" y="9"/>
                      <a:pt x="0" y="9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7" name="Freeform 403"/>
              <p:cNvSpPr>
                <a:spLocks/>
              </p:cNvSpPr>
              <p:nvPr/>
            </p:nvSpPr>
            <p:spPr bwMode="auto">
              <a:xfrm>
                <a:off x="1395" y="2849"/>
                <a:ext cx="14" cy="9"/>
              </a:xfrm>
              <a:custGeom>
                <a:avLst/>
                <a:gdLst>
                  <a:gd name="T0" fmla="*/ 0 w 11"/>
                  <a:gd name="T1" fmla="*/ 0 h 7"/>
                  <a:gd name="T2" fmla="*/ 60 w 11"/>
                  <a:gd name="T3" fmla="*/ 22 h 7"/>
                  <a:gd name="T4" fmla="*/ 28 w 11"/>
                  <a:gd name="T5" fmla="*/ 40 h 7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7"/>
                  <a:gd name="T11" fmla="*/ 11 w 11"/>
                  <a:gd name="T12" fmla="*/ 7 h 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7">
                    <a:moveTo>
                      <a:pt x="0" y="0"/>
                    </a:moveTo>
                    <a:cubicBezTo>
                      <a:pt x="3" y="4"/>
                      <a:pt x="9" y="0"/>
                      <a:pt x="11" y="4"/>
                    </a:cubicBezTo>
                    <a:cubicBezTo>
                      <a:pt x="9" y="4"/>
                      <a:pt x="7" y="5"/>
                      <a:pt x="5" y="7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78" name="Freeform 404"/>
              <p:cNvSpPr>
                <a:spLocks/>
              </p:cNvSpPr>
              <p:nvPr/>
            </p:nvSpPr>
            <p:spPr bwMode="auto">
              <a:xfrm>
                <a:off x="1320" y="3021"/>
                <a:ext cx="78" cy="38"/>
              </a:xfrm>
              <a:custGeom>
                <a:avLst/>
                <a:gdLst>
                  <a:gd name="T0" fmla="*/ 0 w 61"/>
                  <a:gd name="T1" fmla="*/ 0 h 29"/>
                  <a:gd name="T2" fmla="*/ 121 w 61"/>
                  <a:gd name="T3" fmla="*/ 165 h 29"/>
                  <a:gd name="T4" fmla="*/ 307 w 61"/>
                  <a:gd name="T5" fmla="*/ 93 h 29"/>
                  <a:gd name="T6" fmla="*/ 222 w 61"/>
                  <a:gd name="T7" fmla="*/ 122 h 29"/>
                  <a:gd name="T8" fmla="*/ 170 w 61"/>
                  <a:gd name="T9" fmla="*/ 48 h 29"/>
                  <a:gd name="T10" fmla="*/ 59 w 61"/>
                  <a:gd name="T11" fmla="*/ 71 h 29"/>
                  <a:gd name="T12" fmla="*/ 13 w 61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29"/>
                  <a:gd name="T23" fmla="*/ 61 w 61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29">
                    <a:moveTo>
                      <a:pt x="0" y="0"/>
                    </a:moveTo>
                    <a:cubicBezTo>
                      <a:pt x="3" y="11"/>
                      <a:pt x="10" y="19"/>
                      <a:pt x="21" y="25"/>
                    </a:cubicBezTo>
                    <a:cubicBezTo>
                      <a:pt x="28" y="29"/>
                      <a:pt x="61" y="28"/>
                      <a:pt x="55" y="14"/>
                    </a:cubicBezTo>
                    <a:cubicBezTo>
                      <a:pt x="50" y="15"/>
                      <a:pt x="46" y="19"/>
                      <a:pt x="40" y="18"/>
                    </a:cubicBezTo>
                    <a:cubicBezTo>
                      <a:pt x="35" y="17"/>
                      <a:pt x="31" y="12"/>
                      <a:pt x="30" y="7"/>
                    </a:cubicBezTo>
                    <a:cubicBezTo>
                      <a:pt x="23" y="8"/>
                      <a:pt x="18" y="14"/>
                      <a:pt x="10" y="11"/>
                    </a:cubicBezTo>
                    <a:cubicBezTo>
                      <a:pt x="5" y="9"/>
                      <a:pt x="5" y="0"/>
                      <a:pt x="2" y="0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403" name="Group 405"/>
            <p:cNvGrpSpPr>
              <a:grpSpLocks/>
            </p:cNvGrpSpPr>
            <p:nvPr/>
          </p:nvGrpSpPr>
          <p:grpSpPr bwMode="auto">
            <a:xfrm>
              <a:off x="1174" y="2434"/>
              <a:ext cx="702" cy="1320"/>
              <a:chOff x="1174" y="2446"/>
              <a:chExt cx="702" cy="1320"/>
            </a:xfrm>
          </p:grpSpPr>
          <p:sp>
            <p:nvSpPr>
              <p:cNvPr id="7779" name="Freeform 406"/>
              <p:cNvSpPr>
                <a:spLocks/>
              </p:cNvSpPr>
              <p:nvPr/>
            </p:nvSpPr>
            <p:spPr bwMode="auto">
              <a:xfrm>
                <a:off x="1424" y="3019"/>
                <a:ext cx="26" cy="9"/>
              </a:xfrm>
              <a:custGeom>
                <a:avLst/>
                <a:gdLst>
                  <a:gd name="T0" fmla="*/ 64 w 20"/>
                  <a:gd name="T1" fmla="*/ 0 h 7"/>
                  <a:gd name="T2" fmla="*/ 0 w 20"/>
                  <a:gd name="T3" fmla="*/ 22 h 7"/>
                  <a:gd name="T4" fmla="*/ 78 w 20"/>
                  <a:gd name="T5" fmla="*/ 40 h 7"/>
                  <a:gd name="T6" fmla="*/ 108 w 20"/>
                  <a:gd name="T7" fmla="*/ 1 h 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7"/>
                  <a:gd name="T14" fmla="*/ 20 w 20"/>
                  <a:gd name="T15" fmla="*/ 7 h 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7">
                    <a:moveTo>
                      <a:pt x="10" y="0"/>
                    </a:moveTo>
                    <a:cubicBezTo>
                      <a:pt x="6" y="2"/>
                      <a:pt x="3" y="2"/>
                      <a:pt x="0" y="4"/>
                    </a:cubicBezTo>
                    <a:cubicBezTo>
                      <a:pt x="2" y="7"/>
                      <a:pt x="8" y="7"/>
                      <a:pt x="12" y="7"/>
                    </a:cubicBezTo>
                    <a:cubicBezTo>
                      <a:pt x="17" y="7"/>
                      <a:pt x="20" y="7"/>
                      <a:pt x="17" y="1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0" name="Freeform 407"/>
              <p:cNvSpPr>
                <a:spLocks/>
              </p:cNvSpPr>
              <p:nvPr/>
            </p:nvSpPr>
            <p:spPr bwMode="auto">
              <a:xfrm>
                <a:off x="1332" y="2938"/>
                <a:ext cx="13" cy="7"/>
              </a:xfrm>
              <a:custGeom>
                <a:avLst/>
                <a:gdLst>
                  <a:gd name="T0" fmla="*/ 0 w 10"/>
                  <a:gd name="T1" fmla="*/ 21 h 5"/>
                  <a:gd name="T2" fmla="*/ 21 w 10"/>
                  <a:gd name="T3" fmla="*/ 55 h 5"/>
                  <a:gd name="T4" fmla="*/ 64 w 10"/>
                  <a:gd name="T5" fmla="*/ 1 h 5"/>
                  <a:gd name="T6" fmla="*/ 21 w 10"/>
                  <a:gd name="T7" fmla="*/ 1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5"/>
                  <a:gd name="T14" fmla="*/ 10 w 10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5">
                    <a:moveTo>
                      <a:pt x="0" y="2"/>
                    </a:moveTo>
                    <a:cubicBezTo>
                      <a:pt x="1" y="2"/>
                      <a:pt x="3" y="3"/>
                      <a:pt x="3" y="5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7" y="0"/>
                      <a:pt x="5" y="1"/>
                      <a:pt x="3" y="1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1" name="Freeform 408"/>
              <p:cNvSpPr>
                <a:spLocks/>
              </p:cNvSpPr>
              <p:nvPr/>
            </p:nvSpPr>
            <p:spPr bwMode="auto">
              <a:xfrm>
                <a:off x="1734" y="2754"/>
                <a:ext cx="102" cy="25"/>
              </a:xfrm>
              <a:custGeom>
                <a:avLst/>
                <a:gdLst>
                  <a:gd name="T0" fmla="*/ 0 w 80"/>
                  <a:gd name="T1" fmla="*/ 114 h 19"/>
                  <a:gd name="T2" fmla="*/ 218 w 80"/>
                  <a:gd name="T3" fmla="*/ 87 h 19"/>
                  <a:gd name="T4" fmla="*/ 315 w 80"/>
                  <a:gd name="T5" fmla="*/ 49 h 19"/>
                  <a:gd name="T6" fmla="*/ 439 w 80"/>
                  <a:gd name="T7" fmla="*/ 0 h 19"/>
                  <a:gd name="T8" fmla="*/ 326 w 80"/>
                  <a:gd name="T9" fmla="*/ 72 h 19"/>
                  <a:gd name="T10" fmla="*/ 247 w 80"/>
                  <a:gd name="T11" fmla="*/ 72 h 19"/>
                  <a:gd name="T12" fmla="*/ 194 w 80"/>
                  <a:gd name="T13" fmla="*/ 125 h 19"/>
                  <a:gd name="T14" fmla="*/ 122 w 80"/>
                  <a:gd name="T15" fmla="*/ 111 h 19"/>
                  <a:gd name="T16" fmla="*/ 75 w 80"/>
                  <a:gd name="T17" fmla="*/ 111 h 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0"/>
                  <a:gd name="T28" fmla="*/ 0 h 19"/>
                  <a:gd name="T29" fmla="*/ 80 w 80"/>
                  <a:gd name="T30" fmla="*/ 19 h 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0" h="19">
                    <a:moveTo>
                      <a:pt x="0" y="17"/>
                    </a:moveTo>
                    <a:cubicBezTo>
                      <a:pt x="8" y="15"/>
                      <a:pt x="33" y="7"/>
                      <a:pt x="39" y="13"/>
                    </a:cubicBezTo>
                    <a:cubicBezTo>
                      <a:pt x="42" y="8"/>
                      <a:pt x="51" y="9"/>
                      <a:pt x="57" y="7"/>
                    </a:cubicBezTo>
                    <a:cubicBezTo>
                      <a:pt x="64" y="5"/>
                      <a:pt x="72" y="2"/>
                      <a:pt x="80" y="0"/>
                    </a:cubicBezTo>
                    <a:cubicBezTo>
                      <a:pt x="74" y="3"/>
                      <a:pt x="67" y="10"/>
                      <a:pt x="60" y="11"/>
                    </a:cubicBezTo>
                    <a:cubicBezTo>
                      <a:pt x="56" y="12"/>
                      <a:pt x="50" y="10"/>
                      <a:pt x="45" y="11"/>
                    </a:cubicBezTo>
                    <a:cubicBezTo>
                      <a:pt x="41" y="13"/>
                      <a:pt x="39" y="17"/>
                      <a:pt x="35" y="18"/>
                    </a:cubicBezTo>
                    <a:cubicBezTo>
                      <a:pt x="33" y="19"/>
                      <a:pt x="25" y="16"/>
                      <a:pt x="22" y="16"/>
                    </a:cubicBezTo>
                    <a:cubicBezTo>
                      <a:pt x="19" y="15"/>
                      <a:pt x="16" y="16"/>
                      <a:pt x="13" y="1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2" name="Freeform 409"/>
              <p:cNvSpPr>
                <a:spLocks/>
              </p:cNvSpPr>
              <p:nvPr/>
            </p:nvSpPr>
            <p:spPr bwMode="auto">
              <a:xfrm>
                <a:off x="1662" y="2776"/>
                <a:ext cx="48" cy="11"/>
              </a:xfrm>
              <a:custGeom>
                <a:avLst/>
                <a:gdLst>
                  <a:gd name="T0" fmla="*/ 0 w 37"/>
                  <a:gd name="T1" fmla="*/ 20 h 9"/>
                  <a:gd name="T2" fmla="*/ 108 w 37"/>
                  <a:gd name="T3" fmla="*/ 16 h 9"/>
                  <a:gd name="T4" fmla="*/ 227 w 37"/>
                  <a:gd name="T5" fmla="*/ 1 h 9"/>
                  <a:gd name="T6" fmla="*/ 125 w 37"/>
                  <a:gd name="T7" fmla="*/ 35 h 9"/>
                  <a:gd name="T8" fmla="*/ 45 w 37"/>
                  <a:gd name="T9" fmla="*/ 24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9"/>
                  <a:gd name="T17" fmla="*/ 37 w 3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9">
                    <a:moveTo>
                      <a:pt x="0" y="5"/>
                    </a:moveTo>
                    <a:cubicBezTo>
                      <a:pt x="5" y="4"/>
                      <a:pt x="11" y="5"/>
                      <a:pt x="17" y="4"/>
                    </a:cubicBezTo>
                    <a:cubicBezTo>
                      <a:pt x="23" y="3"/>
                      <a:pt x="31" y="0"/>
                      <a:pt x="37" y="1"/>
                    </a:cubicBezTo>
                    <a:cubicBezTo>
                      <a:pt x="31" y="2"/>
                      <a:pt x="25" y="5"/>
                      <a:pt x="20" y="9"/>
                    </a:cubicBezTo>
                    <a:cubicBezTo>
                      <a:pt x="16" y="6"/>
                      <a:pt x="11" y="7"/>
                      <a:pt x="7" y="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3" name="Freeform 410"/>
              <p:cNvSpPr>
                <a:spLocks/>
              </p:cNvSpPr>
              <p:nvPr/>
            </p:nvSpPr>
            <p:spPr bwMode="auto">
              <a:xfrm>
                <a:off x="1591" y="2780"/>
                <a:ext cx="45" cy="15"/>
              </a:xfrm>
              <a:custGeom>
                <a:avLst/>
                <a:gdLst>
                  <a:gd name="T0" fmla="*/ 1 w 35"/>
                  <a:gd name="T1" fmla="*/ 32 h 12"/>
                  <a:gd name="T2" fmla="*/ 203 w 35"/>
                  <a:gd name="T3" fmla="*/ 0 h 12"/>
                  <a:gd name="T4" fmla="*/ 174 w 35"/>
                  <a:gd name="T5" fmla="*/ 20 h 12"/>
                  <a:gd name="T6" fmla="*/ 158 w 35"/>
                  <a:gd name="T7" fmla="*/ 31 h 12"/>
                  <a:gd name="T8" fmla="*/ 76 w 35"/>
                  <a:gd name="T9" fmla="*/ 58 h 12"/>
                  <a:gd name="T10" fmla="*/ 0 w 35"/>
                  <a:gd name="T11" fmla="*/ 4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12"/>
                  <a:gd name="T20" fmla="*/ 35 w 35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12">
                    <a:moveTo>
                      <a:pt x="1" y="7"/>
                    </a:moveTo>
                    <a:cubicBezTo>
                      <a:pt x="13" y="6"/>
                      <a:pt x="24" y="3"/>
                      <a:pt x="35" y="0"/>
                    </a:cubicBezTo>
                    <a:cubicBezTo>
                      <a:pt x="32" y="1"/>
                      <a:pt x="32" y="3"/>
                      <a:pt x="30" y="4"/>
                    </a:cubicBezTo>
                    <a:cubicBezTo>
                      <a:pt x="28" y="6"/>
                      <a:pt x="29" y="5"/>
                      <a:pt x="27" y="6"/>
                    </a:cubicBezTo>
                    <a:cubicBezTo>
                      <a:pt x="21" y="7"/>
                      <a:pt x="18" y="8"/>
                      <a:pt x="13" y="12"/>
                    </a:cubicBezTo>
                    <a:cubicBezTo>
                      <a:pt x="11" y="8"/>
                      <a:pt x="4" y="9"/>
                      <a:pt x="0" y="9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4" name="Freeform 411"/>
              <p:cNvSpPr>
                <a:spLocks/>
              </p:cNvSpPr>
              <p:nvPr/>
            </p:nvSpPr>
            <p:spPr bwMode="auto">
              <a:xfrm>
                <a:off x="1449" y="2795"/>
                <a:ext cx="97" cy="12"/>
              </a:xfrm>
              <a:custGeom>
                <a:avLst/>
                <a:gdLst>
                  <a:gd name="T0" fmla="*/ 0 w 76"/>
                  <a:gd name="T1" fmla="*/ 64 h 9"/>
                  <a:gd name="T2" fmla="*/ 204 w 76"/>
                  <a:gd name="T3" fmla="*/ 16 h 9"/>
                  <a:gd name="T4" fmla="*/ 420 w 76"/>
                  <a:gd name="T5" fmla="*/ 0 h 9"/>
                  <a:gd name="T6" fmla="*/ 377 w 76"/>
                  <a:gd name="T7" fmla="*/ 16 h 9"/>
                  <a:gd name="T8" fmla="*/ 359 w 76"/>
                  <a:gd name="T9" fmla="*/ 37 h 9"/>
                  <a:gd name="T10" fmla="*/ 281 w 76"/>
                  <a:gd name="T11" fmla="*/ 28 h 9"/>
                  <a:gd name="T12" fmla="*/ 114 w 76"/>
                  <a:gd name="T13" fmla="*/ 65 h 9"/>
                  <a:gd name="T14" fmla="*/ 1 w 76"/>
                  <a:gd name="T15" fmla="*/ 65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"/>
                  <a:gd name="T25" fmla="*/ 0 h 9"/>
                  <a:gd name="T26" fmla="*/ 76 w 76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" h="9">
                    <a:moveTo>
                      <a:pt x="0" y="8"/>
                    </a:moveTo>
                    <a:cubicBezTo>
                      <a:pt x="13" y="3"/>
                      <a:pt x="23" y="3"/>
                      <a:pt x="37" y="2"/>
                    </a:cubicBezTo>
                    <a:cubicBezTo>
                      <a:pt x="50" y="1"/>
                      <a:pt x="63" y="2"/>
                      <a:pt x="76" y="0"/>
                    </a:cubicBezTo>
                    <a:cubicBezTo>
                      <a:pt x="73" y="0"/>
                      <a:pt x="70" y="1"/>
                      <a:pt x="68" y="2"/>
                    </a:cubicBezTo>
                    <a:cubicBezTo>
                      <a:pt x="67" y="3"/>
                      <a:pt x="67" y="5"/>
                      <a:pt x="65" y="5"/>
                    </a:cubicBezTo>
                    <a:cubicBezTo>
                      <a:pt x="62" y="6"/>
                      <a:pt x="54" y="4"/>
                      <a:pt x="51" y="4"/>
                    </a:cubicBezTo>
                    <a:cubicBezTo>
                      <a:pt x="44" y="4"/>
                      <a:pt x="25" y="2"/>
                      <a:pt x="21" y="9"/>
                    </a:cubicBezTo>
                    <a:cubicBezTo>
                      <a:pt x="16" y="6"/>
                      <a:pt x="4" y="6"/>
                      <a:pt x="1" y="9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5" name="Freeform 412"/>
              <p:cNvSpPr>
                <a:spLocks/>
              </p:cNvSpPr>
              <p:nvPr/>
            </p:nvSpPr>
            <p:spPr bwMode="auto">
              <a:xfrm>
                <a:off x="1331" y="2813"/>
                <a:ext cx="76" cy="37"/>
              </a:xfrm>
              <a:custGeom>
                <a:avLst/>
                <a:gdLst>
                  <a:gd name="T0" fmla="*/ 0 w 59"/>
                  <a:gd name="T1" fmla="*/ 159 h 29"/>
                  <a:gd name="T2" fmla="*/ 171 w 59"/>
                  <a:gd name="T3" fmla="*/ 59 h 29"/>
                  <a:gd name="T4" fmla="*/ 347 w 59"/>
                  <a:gd name="T5" fmla="*/ 0 h 29"/>
                  <a:gd name="T6" fmla="*/ 269 w 59"/>
                  <a:gd name="T7" fmla="*/ 47 h 29"/>
                  <a:gd name="T8" fmla="*/ 195 w 59"/>
                  <a:gd name="T9" fmla="*/ 106 h 29"/>
                  <a:gd name="T10" fmla="*/ 97 w 59"/>
                  <a:gd name="T11" fmla="*/ 122 h 29"/>
                  <a:gd name="T12" fmla="*/ 13 w 59"/>
                  <a:gd name="T13" fmla="*/ 159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29"/>
                  <a:gd name="T23" fmla="*/ 59 w 59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29">
                    <a:moveTo>
                      <a:pt x="0" y="29"/>
                    </a:moveTo>
                    <a:cubicBezTo>
                      <a:pt x="4" y="20"/>
                      <a:pt x="21" y="16"/>
                      <a:pt x="29" y="10"/>
                    </a:cubicBezTo>
                    <a:cubicBezTo>
                      <a:pt x="39" y="4"/>
                      <a:pt x="47" y="2"/>
                      <a:pt x="59" y="0"/>
                    </a:cubicBezTo>
                    <a:cubicBezTo>
                      <a:pt x="54" y="2"/>
                      <a:pt x="49" y="4"/>
                      <a:pt x="46" y="9"/>
                    </a:cubicBezTo>
                    <a:cubicBezTo>
                      <a:pt x="41" y="4"/>
                      <a:pt x="26" y="13"/>
                      <a:pt x="33" y="19"/>
                    </a:cubicBezTo>
                    <a:cubicBezTo>
                      <a:pt x="27" y="15"/>
                      <a:pt x="21" y="19"/>
                      <a:pt x="16" y="22"/>
                    </a:cubicBezTo>
                    <a:cubicBezTo>
                      <a:pt x="12" y="25"/>
                      <a:pt x="6" y="27"/>
                      <a:pt x="2" y="29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6" name="Freeform 413"/>
              <p:cNvSpPr>
                <a:spLocks/>
              </p:cNvSpPr>
              <p:nvPr/>
            </p:nvSpPr>
            <p:spPr bwMode="auto">
              <a:xfrm>
                <a:off x="1290" y="2887"/>
                <a:ext cx="27" cy="86"/>
              </a:xfrm>
              <a:custGeom>
                <a:avLst/>
                <a:gdLst>
                  <a:gd name="T0" fmla="*/ 96 w 21"/>
                  <a:gd name="T1" fmla="*/ 1 h 67"/>
                  <a:gd name="T2" fmla="*/ 59 w 21"/>
                  <a:gd name="T3" fmla="*/ 383 h 67"/>
                  <a:gd name="T4" fmla="*/ 76 w 21"/>
                  <a:gd name="T5" fmla="*/ 285 h 67"/>
                  <a:gd name="T6" fmla="*/ 66 w 21"/>
                  <a:gd name="T7" fmla="*/ 82 h 67"/>
                  <a:gd name="T8" fmla="*/ 82 w 21"/>
                  <a:gd name="T9" fmla="*/ 83 h 67"/>
                  <a:gd name="T10" fmla="*/ 123 w 21"/>
                  <a:gd name="T11" fmla="*/ 0 h 67"/>
                  <a:gd name="T12" fmla="*/ 114 w 21"/>
                  <a:gd name="T13" fmla="*/ 1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"/>
                  <a:gd name="T22" fmla="*/ 0 h 67"/>
                  <a:gd name="T23" fmla="*/ 21 w 21"/>
                  <a:gd name="T24" fmla="*/ 67 h 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" h="67">
                    <a:moveTo>
                      <a:pt x="16" y="1"/>
                    </a:moveTo>
                    <a:cubicBezTo>
                      <a:pt x="0" y="20"/>
                      <a:pt x="3" y="45"/>
                      <a:pt x="10" y="67"/>
                    </a:cubicBezTo>
                    <a:cubicBezTo>
                      <a:pt x="11" y="61"/>
                      <a:pt x="8" y="54"/>
                      <a:pt x="13" y="50"/>
                    </a:cubicBezTo>
                    <a:cubicBezTo>
                      <a:pt x="5" y="48"/>
                      <a:pt x="9" y="20"/>
                      <a:pt x="12" y="14"/>
                    </a:cubicBezTo>
                    <a:cubicBezTo>
                      <a:pt x="13" y="14"/>
                      <a:pt x="14" y="14"/>
                      <a:pt x="14" y="15"/>
                    </a:cubicBezTo>
                    <a:cubicBezTo>
                      <a:pt x="15" y="9"/>
                      <a:pt x="17" y="5"/>
                      <a:pt x="21" y="0"/>
                    </a:cubicBezTo>
                    <a:cubicBezTo>
                      <a:pt x="20" y="0"/>
                      <a:pt x="20" y="1"/>
                      <a:pt x="20" y="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7" name="Freeform 414"/>
              <p:cNvSpPr>
                <a:spLocks/>
              </p:cNvSpPr>
              <p:nvPr/>
            </p:nvSpPr>
            <p:spPr bwMode="auto">
              <a:xfrm>
                <a:off x="1327" y="2872"/>
                <a:ext cx="9" cy="9"/>
              </a:xfrm>
              <a:custGeom>
                <a:avLst/>
                <a:gdLst>
                  <a:gd name="T0" fmla="*/ 0 w 7"/>
                  <a:gd name="T1" fmla="*/ 40 h 7"/>
                  <a:gd name="T2" fmla="*/ 40 w 7"/>
                  <a:gd name="T3" fmla="*/ 0 h 7"/>
                  <a:gd name="T4" fmla="*/ 0 60000 65536"/>
                  <a:gd name="T5" fmla="*/ 0 60000 65536"/>
                  <a:gd name="T6" fmla="*/ 0 w 7"/>
                  <a:gd name="T7" fmla="*/ 0 h 7"/>
                  <a:gd name="T8" fmla="*/ 7 w 7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7">
                    <a:moveTo>
                      <a:pt x="0" y="7"/>
                    </a:moveTo>
                    <a:cubicBezTo>
                      <a:pt x="0" y="4"/>
                      <a:pt x="3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8" name="Freeform 415"/>
              <p:cNvSpPr>
                <a:spLocks/>
              </p:cNvSpPr>
              <p:nvPr/>
            </p:nvSpPr>
            <p:spPr bwMode="auto">
              <a:xfrm>
                <a:off x="1391" y="2850"/>
                <a:ext cx="7" cy="14"/>
              </a:xfrm>
              <a:custGeom>
                <a:avLst/>
                <a:gdLst>
                  <a:gd name="T0" fmla="*/ 0 w 5"/>
                  <a:gd name="T1" fmla="*/ 0 h 11"/>
                  <a:gd name="T2" fmla="*/ 55 w 5"/>
                  <a:gd name="T3" fmla="*/ 60 h 11"/>
                  <a:gd name="T4" fmla="*/ 0 60000 65536"/>
                  <a:gd name="T5" fmla="*/ 0 60000 65536"/>
                  <a:gd name="T6" fmla="*/ 0 w 5"/>
                  <a:gd name="T7" fmla="*/ 0 h 11"/>
                  <a:gd name="T8" fmla="*/ 5 w 5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11">
                    <a:moveTo>
                      <a:pt x="0" y="0"/>
                    </a:moveTo>
                    <a:cubicBezTo>
                      <a:pt x="5" y="2"/>
                      <a:pt x="4" y="7"/>
                      <a:pt x="5" y="1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89" name="Freeform 416"/>
              <p:cNvSpPr>
                <a:spLocks/>
              </p:cNvSpPr>
              <p:nvPr/>
            </p:nvSpPr>
            <p:spPr bwMode="auto">
              <a:xfrm>
                <a:off x="1455" y="2869"/>
                <a:ext cx="8" cy="19"/>
              </a:xfrm>
              <a:custGeom>
                <a:avLst/>
                <a:gdLst>
                  <a:gd name="T0" fmla="*/ 1 w 6"/>
                  <a:gd name="T1" fmla="*/ 0 h 15"/>
                  <a:gd name="T2" fmla="*/ 48 w 6"/>
                  <a:gd name="T3" fmla="*/ 77 h 15"/>
                  <a:gd name="T4" fmla="*/ 0 60000 65536"/>
                  <a:gd name="T5" fmla="*/ 0 60000 65536"/>
                  <a:gd name="T6" fmla="*/ 0 w 6"/>
                  <a:gd name="T7" fmla="*/ 0 h 15"/>
                  <a:gd name="T8" fmla="*/ 6 w 6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15">
                    <a:moveTo>
                      <a:pt x="1" y="0"/>
                    </a:moveTo>
                    <a:cubicBezTo>
                      <a:pt x="0" y="5"/>
                      <a:pt x="3" y="11"/>
                      <a:pt x="6" y="15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0" name="Freeform 417"/>
              <p:cNvSpPr>
                <a:spLocks/>
              </p:cNvSpPr>
              <p:nvPr/>
            </p:nvSpPr>
            <p:spPr bwMode="auto">
              <a:xfrm>
                <a:off x="1453" y="2812"/>
                <a:ext cx="15" cy="6"/>
              </a:xfrm>
              <a:custGeom>
                <a:avLst/>
                <a:gdLst>
                  <a:gd name="T0" fmla="*/ 0 w 12"/>
                  <a:gd name="T1" fmla="*/ 17 h 5"/>
                  <a:gd name="T2" fmla="*/ 58 w 12"/>
                  <a:gd name="T3" fmla="*/ 0 h 5"/>
                  <a:gd name="T4" fmla="*/ 0 60000 65536"/>
                  <a:gd name="T5" fmla="*/ 0 60000 65536"/>
                  <a:gd name="T6" fmla="*/ 0 w 12"/>
                  <a:gd name="T7" fmla="*/ 0 h 5"/>
                  <a:gd name="T8" fmla="*/ 12 w 12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5">
                    <a:moveTo>
                      <a:pt x="0" y="5"/>
                    </a:moveTo>
                    <a:cubicBezTo>
                      <a:pt x="3" y="2"/>
                      <a:pt x="8" y="0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1" name="Freeform 418"/>
              <p:cNvSpPr>
                <a:spLocks/>
              </p:cNvSpPr>
              <p:nvPr/>
            </p:nvSpPr>
            <p:spPr bwMode="auto">
              <a:xfrm>
                <a:off x="1584" y="2798"/>
                <a:ext cx="9" cy="10"/>
              </a:xfrm>
              <a:custGeom>
                <a:avLst/>
                <a:gdLst>
                  <a:gd name="T0" fmla="*/ 0 w 7"/>
                  <a:gd name="T1" fmla="*/ 37 h 8"/>
                  <a:gd name="T2" fmla="*/ 40 w 7"/>
                  <a:gd name="T3" fmla="*/ 0 h 8"/>
                  <a:gd name="T4" fmla="*/ 0 60000 65536"/>
                  <a:gd name="T5" fmla="*/ 0 60000 65536"/>
                  <a:gd name="T6" fmla="*/ 0 w 7"/>
                  <a:gd name="T7" fmla="*/ 0 h 8"/>
                  <a:gd name="T8" fmla="*/ 7 w 7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8">
                    <a:moveTo>
                      <a:pt x="0" y="8"/>
                    </a:moveTo>
                    <a:cubicBezTo>
                      <a:pt x="0" y="4"/>
                      <a:pt x="3" y="2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2" name="Freeform 419"/>
              <p:cNvSpPr>
                <a:spLocks/>
              </p:cNvSpPr>
              <p:nvPr/>
            </p:nvSpPr>
            <p:spPr bwMode="auto">
              <a:xfrm>
                <a:off x="1661" y="2800"/>
                <a:ext cx="10" cy="7"/>
              </a:xfrm>
              <a:custGeom>
                <a:avLst/>
                <a:gdLst>
                  <a:gd name="T0" fmla="*/ 0 w 8"/>
                  <a:gd name="T1" fmla="*/ 55 h 5"/>
                  <a:gd name="T2" fmla="*/ 37 w 8"/>
                  <a:gd name="T3" fmla="*/ 0 h 5"/>
                  <a:gd name="T4" fmla="*/ 0 60000 65536"/>
                  <a:gd name="T5" fmla="*/ 0 60000 65536"/>
                  <a:gd name="T6" fmla="*/ 0 w 8"/>
                  <a:gd name="T7" fmla="*/ 0 h 5"/>
                  <a:gd name="T8" fmla="*/ 8 w 8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5">
                    <a:moveTo>
                      <a:pt x="0" y="5"/>
                    </a:moveTo>
                    <a:cubicBezTo>
                      <a:pt x="2" y="2"/>
                      <a:pt x="5" y="1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3" name="Freeform 420"/>
              <p:cNvSpPr>
                <a:spLocks/>
              </p:cNvSpPr>
              <p:nvPr/>
            </p:nvSpPr>
            <p:spPr bwMode="auto">
              <a:xfrm>
                <a:off x="1707" y="2793"/>
                <a:ext cx="19" cy="3"/>
              </a:xfrm>
              <a:custGeom>
                <a:avLst/>
                <a:gdLst>
                  <a:gd name="T0" fmla="*/ 0 w 15"/>
                  <a:gd name="T1" fmla="*/ 3 h 3"/>
                  <a:gd name="T2" fmla="*/ 77 w 15"/>
                  <a:gd name="T3" fmla="*/ 2 h 3"/>
                  <a:gd name="T4" fmla="*/ 0 60000 65536"/>
                  <a:gd name="T5" fmla="*/ 0 60000 65536"/>
                  <a:gd name="T6" fmla="*/ 0 w 15"/>
                  <a:gd name="T7" fmla="*/ 0 h 3"/>
                  <a:gd name="T8" fmla="*/ 15 w 15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" h="3">
                    <a:moveTo>
                      <a:pt x="0" y="3"/>
                    </a:moveTo>
                    <a:cubicBezTo>
                      <a:pt x="5" y="1"/>
                      <a:pt x="10" y="0"/>
                      <a:pt x="15" y="2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4" name="Freeform 421"/>
              <p:cNvSpPr>
                <a:spLocks/>
              </p:cNvSpPr>
              <p:nvPr/>
            </p:nvSpPr>
            <p:spPr bwMode="auto">
              <a:xfrm>
                <a:off x="1629" y="2849"/>
                <a:ext cx="9" cy="10"/>
              </a:xfrm>
              <a:custGeom>
                <a:avLst/>
                <a:gdLst>
                  <a:gd name="T0" fmla="*/ 0 w 7"/>
                  <a:gd name="T1" fmla="*/ 37 h 8"/>
                  <a:gd name="T2" fmla="*/ 40 w 7"/>
                  <a:gd name="T3" fmla="*/ 0 h 8"/>
                  <a:gd name="T4" fmla="*/ 0 60000 65536"/>
                  <a:gd name="T5" fmla="*/ 0 60000 65536"/>
                  <a:gd name="T6" fmla="*/ 0 w 7"/>
                  <a:gd name="T7" fmla="*/ 0 h 8"/>
                  <a:gd name="T8" fmla="*/ 7 w 7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8">
                    <a:moveTo>
                      <a:pt x="0" y="8"/>
                    </a:moveTo>
                    <a:cubicBezTo>
                      <a:pt x="2" y="4"/>
                      <a:pt x="2" y="1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5" name="Freeform 422"/>
              <p:cNvSpPr>
                <a:spLocks/>
              </p:cNvSpPr>
              <p:nvPr/>
            </p:nvSpPr>
            <p:spPr bwMode="auto">
              <a:xfrm>
                <a:off x="1655" y="2894"/>
                <a:ext cx="15" cy="6"/>
              </a:xfrm>
              <a:custGeom>
                <a:avLst/>
                <a:gdLst>
                  <a:gd name="T0" fmla="*/ 0 w 12"/>
                  <a:gd name="T1" fmla="*/ 0 h 5"/>
                  <a:gd name="T2" fmla="*/ 58 w 12"/>
                  <a:gd name="T3" fmla="*/ 17 h 5"/>
                  <a:gd name="T4" fmla="*/ 0 60000 65536"/>
                  <a:gd name="T5" fmla="*/ 0 60000 65536"/>
                  <a:gd name="T6" fmla="*/ 0 w 12"/>
                  <a:gd name="T7" fmla="*/ 0 h 5"/>
                  <a:gd name="T8" fmla="*/ 12 w 12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5">
                    <a:moveTo>
                      <a:pt x="0" y="0"/>
                    </a:moveTo>
                    <a:cubicBezTo>
                      <a:pt x="2" y="3"/>
                      <a:pt x="8" y="5"/>
                      <a:pt x="12" y="5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6" name="Freeform 423"/>
              <p:cNvSpPr>
                <a:spLocks/>
              </p:cNvSpPr>
              <p:nvPr/>
            </p:nvSpPr>
            <p:spPr bwMode="auto">
              <a:xfrm>
                <a:off x="1565" y="2888"/>
                <a:ext cx="25" cy="6"/>
              </a:xfrm>
              <a:custGeom>
                <a:avLst/>
                <a:gdLst>
                  <a:gd name="T0" fmla="*/ 0 w 19"/>
                  <a:gd name="T1" fmla="*/ 0 h 4"/>
                  <a:gd name="T2" fmla="*/ 130 w 19"/>
                  <a:gd name="T3" fmla="*/ 19 h 4"/>
                  <a:gd name="T4" fmla="*/ 0 60000 65536"/>
                  <a:gd name="T5" fmla="*/ 0 60000 65536"/>
                  <a:gd name="T6" fmla="*/ 0 w 19"/>
                  <a:gd name="T7" fmla="*/ 0 h 4"/>
                  <a:gd name="T8" fmla="*/ 19 w 19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" h="4">
                    <a:moveTo>
                      <a:pt x="0" y="0"/>
                    </a:moveTo>
                    <a:cubicBezTo>
                      <a:pt x="5" y="3"/>
                      <a:pt x="14" y="4"/>
                      <a:pt x="19" y="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7" name="Freeform 424"/>
              <p:cNvSpPr>
                <a:spLocks/>
              </p:cNvSpPr>
              <p:nvPr/>
            </p:nvSpPr>
            <p:spPr bwMode="auto">
              <a:xfrm>
                <a:off x="1574" y="2901"/>
                <a:ext cx="12" cy="10"/>
              </a:xfrm>
              <a:custGeom>
                <a:avLst/>
                <a:gdLst>
                  <a:gd name="T0" fmla="*/ 0 w 9"/>
                  <a:gd name="T1" fmla="*/ 37 h 8"/>
                  <a:gd name="T2" fmla="*/ 65 w 9"/>
                  <a:gd name="T3" fmla="*/ 0 h 8"/>
                  <a:gd name="T4" fmla="*/ 0 60000 65536"/>
                  <a:gd name="T5" fmla="*/ 0 60000 65536"/>
                  <a:gd name="T6" fmla="*/ 0 w 9"/>
                  <a:gd name="T7" fmla="*/ 0 h 8"/>
                  <a:gd name="T8" fmla="*/ 9 w 9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8">
                    <a:moveTo>
                      <a:pt x="0" y="8"/>
                    </a:moveTo>
                    <a:cubicBezTo>
                      <a:pt x="0" y="3"/>
                      <a:pt x="4" y="1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8" name="Freeform 425"/>
              <p:cNvSpPr>
                <a:spLocks/>
              </p:cNvSpPr>
              <p:nvPr/>
            </p:nvSpPr>
            <p:spPr bwMode="auto">
              <a:xfrm>
                <a:off x="1572" y="2849"/>
                <a:ext cx="2" cy="11"/>
              </a:xfrm>
              <a:custGeom>
                <a:avLst/>
                <a:gdLst>
                  <a:gd name="T0" fmla="*/ 0 w 2"/>
                  <a:gd name="T1" fmla="*/ 35 h 9"/>
                  <a:gd name="T2" fmla="*/ 2 w 2"/>
                  <a:gd name="T3" fmla="*/ 0 h 9"/>
                  <a:gd name="T4" fmla="*/ 0 60000 65536"/>
                  <a:gd name="T5" fmla="*/ 0 60000 65536"/>
                  <a:gd name="T6" fmla="*/ 0 w 2"/>
                  <a:gd name="T7" fmla="*/ 0 h 9"/>
                  <a:gd name="T8" fmla="*/ 2 w 2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9">
                    <a:moveTo>
                      <a:pt x="0" y="9"/>
                    </a:moveTo>
                    <a:cubicBezTo>
                      <a:pt x="0" y="6"/>
                      <a:pt x="0" y="2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99" name="Freeform 426"/>
              <p:cNvSpPr>
                <a:spLocks/>
              </p:cNvSpPr>
              <p:nvPr/>
            </p:nvSpPr>
            <p:spPr bwMode="auto">
              <a:xfrm>
                <a:off x="1511" y="2867"/>
                <a:ext cx="4" cy="20"/>
              </a:xfrm>
              <a:custGeom>
                <a:avLst/>
                <a:gdLst>
                  <a:gd name="T0" fmla="*/ 21 w 3"/>
                  <a:gd name="T1" fmla="*/ 0 h 16"/>
                  <a:gd name="T2" fmla="*/ 21 w 3"/>
                  <a:gd name="T3" fmla="*/ 76 h 16"/>
                  <a:gd name="T4" fmla="*/ 0 60000 65536"/>
                  <a:gd name="T5" fmla="*/ 0 60000 65536"/>
                  <a:gd name="T6" fmla="*/ 0 w 3"/>
                  <a:gd name="T7" fmla="*/ 0 h 16"/>
                  <a:gd name="T8" fmla="*/ 3 w 3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">
                    <a:moveTo>
                      <a:pt x="3" y="0"/>
                    </a:moveTo>
                    <a:cubicBezTo>
                      <a:pt x="1" y="4"/>
                      <a:pt x="0" y="13"/>
                      <a:pt x="3" y="1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0" name="Freeform 427"/>
              <p:cNvSpPr>
                <a:spLocks/>
              </p:cNvSpPr>
              <p:nvPr/>
            </p:nvSpPr>
            <p:spPr bwMode="auto">
              <a:xfrm>
                <a:off x="1520" y="2840"/>
                <a:ext cx="3" cy="9"/>
              </a:xfrm>
              <a:custGeom>
                <a:avLst/>
                <a:gdLst>
                  <a:gd name="T0" fmla="*/ 28 w 2"/>
                  <a:gd name="T1" fmla="*/ 0 h 7"/>
                  <a:gd name="T2" fmla="*/ 19 w 2"/>
                  <a:gd name="T3" fmla="*/ 40 h 7"/>
                  <a:gd name="T4" fmla="*/ 0 60000 65536"/>
                  <a:gd name="T5" fmla="*/ 0 60000 65536"/>
                  <a:gd name="T6" fmla="*/ 0 w 2"/>
                  <a:gd name="T7" fmla="*/ 0 h 7"/>
                  <a:gd name="T8" fmla="*/ 2 w 2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7">
                    <a:moveTo>
                      <a:pt x="2" y="0"/>
                    </a:moveTo>
                    <a:cubicBezTo>
                      <a:pt x="0" y="2"/>
                      <a:pt x="1" y="5"/>
                      <a:pt x="1" y="7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1" name="Freeform 428"/>
              <p:cNvSpPr>
                <a:spLocks/>
              </p:cNvSpPr>
              <p:nvPr/>
            </p:nvSpPr>
            <p:spPr bwMode="auto">
              <a:xfrm>
                <a:off x="1560" y="2794"/>
                <a:ext cx="14" cy="5"/>
              </a:xfrm>
              <a:custGeom>
                <a:avLst/>
                <a:gdLst>
                  <a:gd name="T0" fmla="*/ 0 w 11"/>
                  <a:gd name="T1" fmla="*/ 17 h 4"/>
                  <a:gd name="T2" fmla="*/ 60 w 11"/>
                  <a:gd name="T3" fmla="*/ 11 h 4"/>
                  <a:gd name="T4" fmla="*/ 0 60000 65536"/>
                  <a:gd name="T5" fmla="*/ 0 60000 65536"/>
                  <a:gd name="T6" fmla="*/ 0 w 11"/>
                  <a:gd name="T7" fmla="*/ 0 h 4"/>
                  <a:gd name="T8" fmla="*/ 11 w 11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" h="4">
                    <a:moveTo>
                      <a:pt x="0" y="4"/>
                    </a:moveTo>
                    <a:cubicBezTo>
                      <a:pt x="3" y="1"/>
                      <a:pt x="7" y="0"/>
                      <a:pt x="11" y="2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2" name="Freeform 429"/>
              <p:cNvSpPr>
                <a:spLocks/>
              </p:cNvSpPr>
              <p:nvPr/>
            </p:nvSpPr>
            <p:spPr bwMode="auto">
              <a:xfrm>
                <a:off x="1426" y="2810"/>
                <a:ext cx="14" cy="4"/>
              </a:xfrm>
              <a:custGeom>
                <a:avLst/>
                <a:gdLst>
                  <a:gd name="T0" fmla="*/ 0 w 11"/>
                  <a:gd name="T1" fmla="*/ 21 h 3"/>
                  <a:gd name="T2" fmla="*/ 60 w 11"/>
                  <a:gd name="T3" fmla="*/ 1 h 3"/>
                  <a:gd name="T4" fmla="*/ 0 60000 65536"/>
                  <a:gd name="T5" fmla="*/ 0 60000 65536"/>
                  <a:gd name="T6" fmla="*/ 0 w 11"/>
                  <a:gd name="T7" fmla="*/ 0 h 3"/>
                  <a:gd name="T8" fmla="*/ 11 w 1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" h="3">
                    <a:moveTo>
                      <a:pt x="0" y="3"/>
                    </a:moveTo>
                    <a:cubicBezTo>
                      <a:pt x="4" y="0"/>
                      <a:pt x="7" y="0"/>
                      <a:pt x="11" y="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3" name="Freeform 430"/>
              <p:cNvSpPr>
                <a:spLocks/>
              </p:cNvSpPr>
              <p:nvPr/>
            </p:nvSpPr>
            <p:spPr bwMode="auto">
              <a:xfrm>
                <a:off x="1401" y="2855"/>
                <a:ext cx="15" cy="13"/>
              </a:xfrm>
              <a:custGeom>
                <a:avLst/>
                <a:gdLst>
                  <a:gd name="T0" fmla="*/ 0 w 11"/>
                  <a:gd name="T1" fmla="*/ 64 h 10"/>
                  <a:gd name="T2" fmla="*/ 93 w 11"/>
                  <a:gd name="T3" fmla="*/ 0 h 10"/>
                  <a:gd name="T4" fmla="*/ 0 60000 65536"/>
                  <a:gd name="T5" fmla="*/ 0 60000 65536"/>
                  <a:gd name="T6" fmla="*/ 0 w 11"/>
                  <a:gd name="T7" fmla="*/ 0 h 10"/>
                  <a:gd name="T8" fmla="*/ 11 w 11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" h="10">
                    <a:moveTo>
                      <a:pt x="0" y="10"/>
                    </a:moveTo>
                    <a:cubicBezTo>
                      <a:pt x="1" y="5"/>
                      <a:pt x="6" y="1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4" name="Freeform 431"/>
              <p:cNvSpPr>
                <a:spLocks/>
              </p:cNvSpPr>
              <p:nvPr/>
            </p:nvSpPr>
            <p:spPr bwMode="auto">
              <a:xfrm>
                <a:off x="1362" y="2895"/>
                <a:ext cx="13" cy="9"/>
              </a:xfrm>
              <a:custGeom>
                <a:avLst/>
                <a:gdLst>
                  <a:gd name="T0" fmla="*/ 0 w 10"/>
                  <a:gd name="T1" fmla="*/ 40 h 7"/>
                  <a:gd name="T2" fmla="*/ 64 w 10"/>
                  <a:gd name="T3" fmla="*/ 13 h 7"/>
                  <a:gd name="T4" fmla="*/ 0 60000 65536"/>
                  <a:gd name="T5" fmla="*/ 0 60000 65536"/>
                  <a:gd name="T6" fmla="*/ 0 w 10"/>
                  <a:gd name="T7" fmla="*/ 0 h 7"/>
                  <a:gd name="T8" fmla="*/ 10 w 1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" h="7">
                    <a:moveTo>
                      <a:pt x="0" y="7"/>
                    </a:moveTo>
                    <a:cubicBezTo>
                      <a:pt x="2" y="3"/>
                      <a:pt x="6" y="0"/>
                      <a:pt x="10" y="2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5" name="Freeform 432"/>
              <p:cNvSpPr>
                <a:spLocks/>
              </p:cNvSpPr>
              <p:nvPr/>
            </p:nvSpPr>
            <p:spPr bwMode="auto">
              <a:xfrm>
                <a:off x="1317" y="2890"/>
                <a:ext cx="10" cy="11"/>
              </a:xfrm>
              <a:custGeom>
                <a:avLst/>
                <a:gdLst>
                  <a:gd name="T0" fmla="*/ 11 w 8"/>
                  <a:gd name="T1" fmla="*/ 35 h 9"/>
                  <a:gd name="T2" fmla="*/ 37 w 8"/>
                  <a:gd name="T3" fmla="*/ 0 h 9"/>
                  <a:gd name="T4" fmla="*/ 0 60000 65536"/>
                  <a:gd name="T5" fmla="*/ 0 60000 65536"/>
                  <a:gd name="T6" fmla="*/ 0 w 8"/>
                  <a:gd name="T7" fmla="*/ 0 h 9"/>
                  <a:gd name="T8" fmla="*/ 8 w 8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9">
                    <a:moveTo>
                      <a:pt x="2" y="9"/>
                    </a:moveTo>
                    <a:cubicBezTo>
                      <a:pt x="0" y="6"/>
                      <a:pt x="4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6" name="Freeform 433"/>
              <p:cNvSpPr>
                <a:spLocks/>
              </p:cNvSpPr>
              <p:nvPr/>
            </p:nvSpPr>
            <p:spPr bwMode="auto">
              <a:xfrm>
                <a:off x="1339" y="2945"/>
                <a:ext cx="7" cy="12"/>
              </a:xfrm>
              <a:custGeom>
                <a:avLst/>
                <a:gdLst>
                  <a:gd name="T0" fmla="*/ 1 w 6"/>
                  <a:gd name="T1" fmla="*/ 35 h 10"/>
                  <a:gd name="T2" fmla="*/ 17 w 6"/>
                  <a:gd name="T3" fmla="*/ 0 h 10"/>
                  <a:gd name="T4" fmla="*/ 0 60000 65536"/>
                  <a:gd name="T5" fmla="*/ 0 60000 65536"/>
                  <a:gd name="T6" fmla="*/ 0 w 6"/>
                  <a:gd name="T7" fmla="*/ 0 h 10"/>
                  <a:gd name="T8" fmla="*/ 6 w 6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10">
                    <a:moveTo>
                      <a:pt x="1" y="10"/>
                    </a:moveTo>
                    <a:cubicBezTo>
                      <a:pt x="0" y="7"/>
                      <a:pt x="2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7" name="Freeform 434"/>
              <p:cNvSpPr>
                <a:spLocks/>
              </p:cNvSpPr>
              <p:nvPr/>
            </p:nvSpPr>
            <p:spPr bwMode="auto">
              <a:xfrm>
                <a:off x="1381" y="2965"/>
                <a:ext cx="5" cy="9"/>
              </a:xfrm>
              <a:custGeom>
                <a:avLst/>
                <a:gdLst>
                  <a:gd name="T0" fmla="*/ 1 w 4"/>
                  <a:gd name="T1" fmla="*/ 40 h 7"/>
                  <a:gd name="T2" fmla="*/ 17 w 4"/>
                  <a:gd name="T3" fmla="*/ 0 h 7"/>
                  <a:gd name="T4" fmla="*/ 0 60000 65536"/>
                  <a:gd name="T5" fmla="*/ 0 60000 65536"/>
                  <a:gd name="T6" fmla="*/ 0 w 4"/>
                  <a:gd name="T7" fmla="*/ 0 h 7"/>
                  <a:gd name="T8" fmla="*/ 4 w 4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7">
                    <a:moveTo>
                      <a:pt x="1" y="7"/>
                    </a:moveTo>
                    <a:cubicBezTo>
                      <a:pt x="0" y="4"/>
                      <a:pt x="2" y="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8" name="Freeform 435"/>
              <p:cNvSpPr>
                <a:spLocks/>
              </p:cNvSpPr>
              <p:nvPr/>
            </p:nvSpPr>
            <p:spPr bwMode="auto">
              <a:xfrm>
                <a:off x="1412" y="2926"/>
                <a:ext cx="16" cy="7"/>
              </a:xfrm>
              <a:custGeom>
                <a:avLst/>
                <a:gdLst>
                  <a:gd name="T0" fmla="*/ 0 w 13"/>
                  <a:gd name="T1" fmla="*/ 17 h 6"/>
                  <a:gd name="T2" fmla="*/ 58 w 13"/>
                  <a:gd name="T3" fmla="*/ 0 h 6"/>
                  <a:gd name="T4" fmla="*/ 0 60000 65536"/>
                  <a:gd name="T5" fmla="*/ 0 60000 65536"/>
                  <a:gd name="T6" fmla="*/ 0 w 13"/>
                  <a:gd name="T7" fmla="*/ 0 h 6"/>
                  <a:gd name="T8" fmla="*/ 13 w 13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" h="6">
                    <a:moveTo>
                      <a:pt x="0" y="6"/>
                    </a:moveTo>
                    <a:cubicBezTo>
                      <a:pt x="3" y="2"/>
                      <a:pt x="8" y="0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09" name="Freeform 436"/>
              <p:cNvSpPr>
                <a:spLocks/>
              </p:cNvSpPr>
              <p:nvPr/>
            </p:nvSpPr>
            <p:spPr bwMode="auto">
              <a:xfrm>
                <a:off x="1510" y="2919"/>
                <a:ext cx="10" cy="12"/>
              </a:xfrm>
              <a:custGeom>
                <a:avLst/>
                <a:gdLst>
                  <a:gd name="T0" fmla="*/ 0 w 8"/>
                  <a:gd name="T1" fmla="*/ 0 h 9"/>
                  <a:gd name="T2" fmla="*/ 37 w 8"/>
                  <a:gd name="T3" fmla="*/ 65 h 9"/>
                  <a:gd name="T4" fmla="*/ 0 60000 65536"/>
                  <a:gd name="T5" fmla="*/ 0 60000 65536"/>
                  <a:gd name="T6" fmla="*/ 0 w 8"/>
                  <a:gd name="T7" fmla="*/ 0 h 9"/>
                  <a:gd name="T8" fmla="*/ 8 w 8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9">
                    <a:moveTo>
                      <a:pt x="0" y="0"/>
                    </a:moveTo>
                    <a:cubicBezTo>
                      <a:pt x="0" y="4"/>
                      <a:pt x="4" y="9"/>
                      <a:pt x="8" y="9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0" name="Freeform 437"/>
              <p:cNvSpPr>
                <a:spLocks/>
              </p:cNvSpPr>
              <p:nvPr/>
            </p:nvSpPr>
            <p:spPr bwMode="auto">
              <a:xfrm>
                <a:off x="1694" y="2848"/>
                <a:ext cx="15" cy="12"/>
              </a:xfrm>
              <a:custGeom>
                <a:avLst/>
                <a:gdLst>
                  <a:gd name="T0" fmla="*/ 0 w 11"/>
                  <a:gd name="T1" fmla="*/ 35 h 10"/>
                  <a:gd name="T2" fmla="*/ 93 w 11"/>
                  <a:gd name="T3" fmla="*/ 0 h 10"/>
                  <a:gd name="T4" fmla="*/ 0 60000 65536"/>
                  <a:gd name="T5" fmla="*/ 0 60000 65536"/>
                  <a:gd name="T6" fmla="*/ 0 w 11"/>
                  <a:gd name="T7" fmla="*/ 0 h 10"/>
                  <a:gd name="T8" fmla="*/ 11 w 11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" h="10">
                    <a:moveTo>
                      <a:pt x="0" y="10"/>
                    </a:moveTo>
                    <a:cubicBezTo>
                      <a:pt x="5" y="8"/>
                      <a:pt x="9" y="5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1" name="Freeform 438"/>
              <p:cNvSpPr>
                <a:spLocks/>
              </p:cNvSpPr>
              <p:nvPr/>
            </p:nvSpPr>
            <p:spPr bwMode="auto">
              <a:xfrm>
                <a:off x="1743" y="2808"/>
                <a:ext cx="15" cy="8"/>
              </a:xfrm>
              <a:custGeom>
                <a:avLst/>
                <a:gdLst>
                  <a:gd name="T0" fmla="*/ 0 w 12"/>
                  <a:gd name="T1" fmla="*/ 28 h 6"/>
                  <a:gd name="T2" fmla="*/ 58 w 12"/>
                  <a:gd name="T3" fmla="*/ 0 h 6"/>
                  <a:gd name="T4" fmla="*/ 0 60000 65536"/>
                  <a:gd name="T5" fmla="*/ 0 60000 65536"/>
                  <a:gd name="T6" fmla="*/ 0 w 12"/>
                  <a:gd name="T7" fmla="*/ 0 h 6"/>
                  <a:gd name="T8" fmla="*/ 12 w 12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6">
                    <a:moveTo>
                      <a:pt x="0" y="4"/>
                    </a:moveTo>
                    <a:cubicBezTo>
                      <a:pt x="4" y="6"/>
                      <a:pt x="9" y="3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2" name="Freeform 439"/>
              <p:cNvSpPr>
                <a:spLocks/>
              </p:cNvSpPr>
              <p:nvPr/>
            </p:nvSpPr>
            <p:spPr bwMode="auto">
              <a:xfrm>
                <a:off x="1796" y="2781"/>
                <a:ext cx="6" cy="13"/>
              </a:xfrm>
              <a:custGeom>
                <a:avLst/>
                <a:gdLst>
                  <a:gd name="T0" fmla="*/ 0 w 5"/>
                  <a:gd name="T1" fmla="*/ 0 h 10"/>
                  <a:gd name="T2" fmla="*/ 14 w 5"/>
                  <a:gd name="T3" fmla="*/ 64 h 10"/>
                  <a:gd name="T4" fmla="*/ 0 60000 65536"/>
                  <a:gd name="T5" fmla="*/ 0 60000 65536"/>
                  <a:gd name="T6" fmla="*/ 0 w 5"/>
                  <a:gd name="T7" fmla="*/ 0 h 10"/>
                  <a:gd name="T8" fmla="*/ 5 w 5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10">
                    <a:moveTo>
                      <a:pt x="0" y="0"/>
                    </a:moveTo>
                    <a:cubicBezTo>
                      <a:pt x="3" y="2"/>
                      <a:pt x="5" y="6"/>
                      <a:pt x="4" y="1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3" name="Freeform 440"/>
              <p:cNvSpPr>
                <a:spLocks/>
              </p:cNvSpPr>
              <p:nvPr/>
            </p:nvSpPr>
            <p:spPr bwMode="auto">
              <a:xfrm>
                <a:off x="1827" y="2785"/>
                <a:ext cx="16" cy="2"/>
              </a:xfrm>
              <a:custGeom>
                <a:avLst/>
                <a:gdLst>
                  <a:gd name="T0" fmla="*/ 0 w 12"/>
                  <a:gd name="T1" fmla="*/ 1 h 2"/>
                  <a:gd name="T2" fmla="*/ 87 w 12"/>
                  <a:gd name="T3" fmla="*/ 0 h 2"/>
                  <a:gd name="T4" fmla="*/ 0 60000 65536"/>
                  <a:gd name="T5" fmla="*/ 0 60000 65536"/>
                  <a:gd name="T6" fmla="*/ 0 w 12"/>
                  <a:gd name="T7" fmla="*/ 0 h 2"/>
                  <a:gd name="T8" fmla="*/ 12 w 12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2">
                    <a:moveTo>
                      <a:pt x="0" y="1"/>
                    </a:moveTo>
                    <a:cubicBezTo>
                      <a:pt x="3" y="2"/>
                      <a:pt x="9" y="1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4" name="Freeform 441"/>
              <p:cNvSpPr>
                <a:spLocks/>
              </p:cNvSpPr>
              <p:nvPr/>
            </p:nvSpPr>
            <p:spPr bwMode="auto">
              <a:xfrm>
                <a:off x="1821" y="2796"/>
                <a:ext cx="8" cy="12"/>
              </a:xfrm>
              <a:custGeom>
                <a:avLst/>
                <a:gdLst>
                  <a:gd name="T0" fmla="*/ 48 w 6"/>
                  <a:gd name="T1" fmla="*/ 0 h 9"/>
                  <a:gd name="T2" fmla="*/ 0 w 6"/>
                  <a:gd name="T3" fmla="*/ 65 h 9"/>
                  <a:gd name="T4" fmla="*/ 0 60000 65536"/>
                  <a:gd name="T5" fmla="*/ 0 60000 65536"/>
                  <a:gd name="T6" fmla="*/ 0 w 6"/>
                  <a:gd name="T7" fmla="*/ 0 h 9"/>
                  <a:gd name="T8" fmla="*/ 6 w 6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9">
                    <a:moveTo>
                      <a:pt x="6" y="0"/>
                    </a:moveTo>
                    <a:cubicBezTo>
                      <a:pt x="4" y="3"/>
                      <a:pt x="4" y="8"/>
                      <a:pt x="0" y="9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5" name="Freeform 442"/>
              <p:cNvSpPr>
                <a:spLocks/>
              </p:cNvSpPr>
              <p:nvPr/>
            </p:nvSpPr>
            <p:spPr bwMode="auto">
              <a:xfrm>
                <a:off x="1733" y="2786"/>
                <a:ext cx="4" cy="5"/>
              </a:xfrm>
              <a:custGeom>
                <a:avLst/>
                <a:gdLst>
                  <a:gd name="T0" fmla="*/ 21 w 3"/>
                  <a:gd name="T1" fmla="*/ 0 h 4"/>
                  <a:gd name="T2" fmla="*/ 0 w 3"/>
                  <a:gd name="T3" fmla="*/ 17 h 4"/>
                  <a:gd name="T4" fmla="*/ 0 60000 65536"/>
                  <a:gd name="T5" fmla="*/ 0 60000 65536"/>
                  <a:gd name="T6" fmla="*/ 0 w 3"/>
                  <a:gd name="T7" fmla="*/ 0 h 4"/>
                  <a:gd name="T8" fmla="*/ 3 w 3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4">
                    <a:moveTo>
                      <a:pt x="3" y="0"/>
                    </a:moveTo>
                    <a:cubicBezTo>
                      <a:pt x="0" y="1"/>
                      <a:pt x="0" y="2"/>
                      <a:pt x="0" y="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6" name="Freeform 443"/>
              <p:cNvSpPr>
                <a:spLocks/>
              </p:cNvSpPr>
              <p:nvPr/>
            </p:nvSpPr>
            <p:spPr bwMode="auto">
              <a:xfrm>
                <a:off x="1364" y="3010"/>
                <a:ext cx="13" cy="8"/>
              </a:xfrm>
              <a:custGeom>
                <a:avLst/>
                <a:gdLst>
                  <a:gd name="T0" fmla="*/ 0 w 10"/>
                  <a:gd name="T1" fmla="*/ 0 h 6"/>
                  <a:gd name="T2" fmla="*/ 64 w 10"/>
                  <a:gd name="T3" fmla="*/ 16 h 6"/>
                  <a:gd name="T4" fmla="*/ 0 60000 65536"/>
                  <a:gd name="T5" fmla="*/ 0 60000 65536"/>
                  <a:gd name="T6" fmla="*/ 0 w 10"/>
                  <a:gd name="T7" fmla="*/ 0 h 6"/>
                  <a:gd name="T8" fmla="*/ 10 w 10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" h="6">
                    <a:moveTo>
                      <a:pt x="0" y="0"/>
                    </a:moveTo>
                    <a:cubicBezTo>
                      <a:pt x="0" y="6"/>
                      <a:pt x="7" y="4"/>
                      <a:pt x="10" y="2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7" name="Freeform 444"/>
              <p:cNvSpPr>
                <a:spLocks/>
              </p:cNvSpPr>
              <p:nvPr/>
            </p:nvSpPr>
            <p:spPr bwMode="auto">
              <a:xfrm>
                <a:off x="1386" y="3000"/>
                <a:ext cx="12" cy="15"/>
              </a:xfrm>
              <a:custGeom>
                <a:avLst/>
                <a:gdLst>
                  <a:gd name="T0" fmla="*/ 0 w 9"/>
                  <a:gd name="T1" fmla="*/ 0 h 12"/>
                  <a:gd name="T2" fmla="*/ 65 w 9"/>
                  <a:gd name="T3" fmla="*/ 58 h 12"/>
                  <a:gd name="T4" fmla="*/ 0 60000 65536"/>
                  <a:gd name="T5" fmla="*/ 0 60000 65536"/>
                  <a:gd name="T6" fmla="*/ 0 w 9"/>
                  <a:gd name="T7" fmla="*/ 0 h 12"/>
                  <a:gd name="T8" fmla="*/ 9 w 9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12">
                    <a:moveTo>
                      <a:pt x="0" y="0"/>
                    </a:moveTo>
                    <a:cubicBezTo>
                      <a:pt x="1" y="6"/>
                      <a:pt x="5" y="10"/>
                      <a:pt x="9" y="12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8" name="Freeform 445"/>
              <p:cNvSpPr>
                <a:spLocks/>
              </p:cNvSpPr>
              <p:nvPr/>
            </p:nvSpPr>
            <p:spPr bwMode="auto">
              <a:xfrm>
                <a:off x="1453" y="3020"/>
                <a:ext cx="6" cy="12"/>
              </a:xfrm>
              <a:custGeom>
                <a:avLst/>
                <a:gdLst>
                  <a:gd name="T0" fmla="*/ 1 w 5"/>
                  <a:gd name="T1" fmla="*/ 0 h 9"/>
                  <a:gd name="T2" fmla="*/ 17 w 5"/>
                  <a:gd name="T3" fmla="*/ 65 h 9"/>
                  <a:gd name="T4" fmla="*/ 0 60000 65536"/>
                  <a:gd name="T5" fmla="*/ 0 60000 65536"/>
                  <a:gd name="T6" fmla="*/ 0 w 5"/>
                  <a:gd name="T7" fmla="*/ 0 h 9"/>
                  <a:gd name="T8" fmla="*/ 5 w 5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9">
                    <a:moveTo>
                      <a:pt x="1" y="0"/>
                    </a:moveTo>
                    <a:cubicBezTo>
                      <a:pt x="0" y="3"/>
                      <a:pt x="3" y="7"/>
                      <a:pt x="5" y="9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19" name="Freeform 446"/>
              <p:cNvSpPr>
                <a:spLocks/>
              </p:cNvSpPr>
              <p:nvPr/>
            </p:nvSpPr>
            <p:spPr bwMode="auto">
              <a:xfrm>
                <a:off x="1638" y="2896"/>
                <a:ext cx="22" cy="15"/>
              </a:xfrm>
              <a:custGeom>
                <a:avLst/>
                <a:gdLst>
                  <a:gd name="T0" fmla="*/ 0 w 17"/>
                  <a:gd name="T1" fmla="*/ 58 h 12"/>
                  <a:gd name="T2" fmla="*/ 45 w 17"/>
                  <a:gd name="T3" fmla="*/ 0 h 12"/>
                  <a:gd name="T4" fmla="*/ 13 w 17"/>
                  <a:gd name="T5" fmla="*/ 50 h 12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2"/>
                  <a:gd name="T11" fmla="*/ 17 w 17"/>
                  <a:gd name="T12" fmla="*/ 12 h 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2">
                    <a:moveTo>
                      <a:pt x="0" y="12"/>
                    </a:moveTo>
                    <a:cubicBezTo>
                      <a:pt x="6" y="12"/>
                      <a:pt x="17" y="3"/>
                      <a:pt x="7" y="0"/>
                    </a:cubicBezTo>
                    <a:cubicBezTo>
                      <a:pt x="11" y="5"/>
                      <a:pt x="4" y="7"/>
                      <a:pt x="2" y="11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0" name="Freeform 447"/>
              <p:cNvSpPr>
                <a:spLocks/>
              </p:cNvSpPr>
              <p:nvPr/>
            </p:nvSpPr>
            <p:spPr bwMode="auto">
              <a:xfrm>
                <a:off x="1691" y="2862"/>
                <a:ext cx="20" cy="34"/>
              </a:xfrm>
              <a:custGeom>
                <a:avLst/>
                <a:gdLst>
                  <a:gd name="T0" fmla="*/ 14 w 16"/>
                  <a:gd name="T1" fmla="*/ 25 h 27"/>
                  <a:gd name="T2" fmla="*/ 50 w 16"/>
                  <a:gd name="T3" fmla="*/ 0 h 27"/>
                  <a:gd name="T4" fmla="*/ 50 w 16"/>
                  <a:gd name="T5" fmla="*/ 31 h 27"/>
                  <a:gd name="T6" fmla="*/ 62 w 16"/>
                  <a:gd name="T7" fmla="*/ 62 h 27"/>
                  <a:gd name="T8" fmla="*/ 0 w 16"/>
                  <a:gd name="T9" fmla="*/ 136 h 27"/>
                  <a:gd name="T10" fmla="*/ 37 w 16"/>
                  <a:gd name="T11" fmla="*/ 60 h 27"/>
                  <a:gd name="T12" fmla="*/ 11 w 16"/>
                  <a:gd name="T13" fmla="*/ 31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"/>
                  <a:gd name="T22" fmla="*/ 0 h 27"/>
                  <a:gd name="T23" fmla="*/ 16 w 16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" h="27">
                    <a:moveTo>
                      <a:pt x="3" y="5"/>
                    </a:moveTo>
                    <a:cubicBezTo>
                      <a:pt x="7" y="5"/>
                      <a:pt x="8" y="2"/>
                      <a:pt x="11" y="0"/>
                    </a:cubicBezTo>
                    <a:cubicBezTo>
                      <a:pt x="13" y="3"/>
                      <a:pt x="11" y="4"/>
                      <a:pt x="11" y="6"/>
                    </a:cubicBezTo>
                    <a:cubicBezTo>
                      <a:pt x="12" y="9"/>
                      <a:pt x="13" y="10"/>
                      <a:pt x="14" y="13"/>
                    </a:cubicBezTo>
                    <a:cubicBezTo>
                      <a:pt x="16" y="21"/>
                      <a:pt x="6" y="24"/>
                      <a:pt x="0" y="27"/>
                    </a:cubicBezTo>
                    <a:cubicBezTo>
                      <a:pt x="4" y="23"/>
                      <a:pt x="10" y="19"/>
                      <a:pt x="8" y="12"/>
                    </a:cubicBezTo>
                    <a:cubicBezTo>
                      <a:pt x="8" y="10"/>
                      <a:pt x="5" y="6"/>
                      <a:pt x="2" y="6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1" name="Freeform 448"/>
              <p:cNvSpPr>
                <a:spLocks/>
              </p:cNvSpPr>
              <p:nvPr/>
            </p:nvSpPr>
            <p:spPr bwMode="auto">
              <a:xfrm>
                <a:off x="1744" y="2818"/>
                <a:ext cx="21" cy="35"/>
              </a:xfrm>
              <a:custGeom>
                <a:avLst/>
                <a:gdLst>
                  <a:gd name="T0" fmla="*/ 1 w 16"/>
                  <a:gd name="T1" fmla="*/ 17 h 27"/>
                  <a:gd name="T2" fmla="*/ 64 w 16"/>
                  <a:gd name="T3" fmla="*/ 1 h 27"/>
                  <a:gd name="T4" fmla="*/ 93 w 16"/>
                  <a:gd name="T5" fmla="*/ 49 h 27"/>
                  <a:gd name="T6" fmla="*/ 101 w 16"/>
                  <a:gd name="T7" fmla="*/ 115 h 27"/>
                  <a:gd name="T8" fmla="*/ 1 w 16"/>
                  <a:gd name="T9" fmla="*/ 163 h 27"/>
                  <a:gd name="T10" fmla="*/ 71 w 16"/>
                  <a:gd name="T11" fmla="*/ 66 h 27"/>
                  <a:gd name="T12" fmla="*/ 0 w 16"/>
                  <a:gd name="T13" fmla="*/ 17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"/>
                  <a:gd name="T22" fmla="*/ 0 h 27"/>
                  <a:gd name="T23" fmla="*/ 16 w 16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" h="27">
                    <a:moveTo>
                      <a:pt x="1" y="3"/>
                    </a:moveTo>
                    <a:cubicBezTo>
                      <a:pt x="4" y="3"/>
                      <a:pt x="6" y="0"/>
                      <a:pt x="9" y="1"/>
                    </a:cubicBezTo>
                    <a:cubicBezTo>
                      <a:pt x="11" y="2"/>
                      <a:pt x="13" y="6"/>
                      <a:pt x="14" y="8"/>
                    </a:cubicBezTo>
                    <a:cubicBezTo>
                      <a:pt x="15" y="11"/>
                      <a:pt x="16" y="16"/>
                      <a:pt x="15" y="19"/>
                    </a:cubicBezTo>
                    <a:cubicBezTo>
                      <a:pt x="13" y="24"/>
                      <a:pt x="5" y="24"/>
                      <a:pt x="1" y="27"/>
                    </a:cubicBezTo>
                    <a:cubicBezTo>
                      <a:pt x="7" y="24"/>
                      <a:pt x="13" y="18"/>
                      <a:pt x="11" y="11"/>
                    </a:cubicBezTo>
                    <a:cubicBezTo>
                      <a:pt x="10" y="3"/>
                      <a:pt x="2" y="8"/>
                      <a:pt x="0" y="3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2" name="Freeform 449"/>
              <p:cNvSpPr>
                <a:spLocks/>
              </p:cNvSpPr>
              <p:nvPr/>
            </p:nvSpPr>
            <p:spPr bwMode="auto">
              <a:xfrm>
                <a:off x="1758" y="2828"/>
                <a:ext cx="13" cy="17"/>
              </a:xfrm>
              <a:custGeom>
                <a:avLst/>
                <a:gdLst>
                  <a:gd name="T0" fmla="*/ 21 w 10"/>
                  <a:gd name="T1" fmla="*/ 0 h 13"/>
                  <a:gd name="T2" fmla="*/ 60 w 10"/>
                  <a:gd name="T3" fmla="*/ 38 h 13"/>
                  <a:gd name="T4" fmla="*/ 0 w 10"/>
                  <a:gd name="T5" fmla="*/ 85 h 13"/>
                  <a:gd name="T6" fmla="*/ 0 60000 65536"/>
                  <a:gd name="T7" fmla="*/ 0 60000 65536"/>
                  <a:gd name="T8" fmla="*/ 0 60000 65536"/>
                  <a:gd name="T9" fmla="*/ 0 w 10"/>
                  <a:gd name="T10" fmla="*/ 0 h 13"/>
                  <a:gd name="T11" fmla="*/ 10 w 10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" h="13">
                    <a:moveTo>
                      <a:pt x="3" y="0"/>
                    </a:moveTo>
                    <a:cubicBezTo>
                      <a:pt x="4" y="3"/>
                      <a:pt x="8" y="3"/>
                      <a:pt x="9" y="6"/>
                    </a:cubicBezTo>
                    <a:cubicBezTo>
                      <a:pt x="10" y="9"/>
                      <a:pt x="2" y="12"/>
                      <a:pt x="0" y="13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3" name="Freeform 450"/>
              <p:cNvSpPr>
                <a:spLocks/>
              </p:cNvSpPr>
              <p:nvPr/>
            </p:nvSpPr>
            <p:spPr bwMode="auto">
              <a:xfrm>
                <a:off x="1445" y="2809"/>
                <a:ext cx="15" cy="4"/>
              </a:xfrm>
              <a:custGeom>
                <a:avLst/>
                <a:gdLst>
                  <a:gd name="T0" fmla="*/ 0 w 12"/>
                  <a:gd name="T1" fmla="*/ 0 h 3"/>
                  <a:gd name="T2" fmla="*/ 31 w 12"/>
                  <a:gd name="T3" fmla="*/ 21 h 3"/>
                  <a:gd name="T4" fmla="*/ 58 w 12"/>
                  <a:gd name="T5" fmla="*/ 0 h 3"/>
                  <a:gd name="T6" fmla="*/ 13 w 12"/>
                  <a:gd name="T7" fmla="*/ 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3"/>
                  <a:gd name="T14" fmla="*/ 12 w 12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3">
                    <a:moveTo>
                      <a:pt x="0" y="0"/>
                    </a:moveTo>
                    <a:cubicBezTo>
                      <a:pt x="1" y="1"/>
                      <a:pt x="4" y="2"/>
                      <a:pt x="6" y="3"/>
                    </a:cubicBezTo>
                    <a:cubicBezTo>
                      <a:pt x="8" y="1"/>
                      <a:pt x="10" y="0"/>
                      <a:pt x="12" y="0"/>
                    </a:cubicBezTo>
                    <a:cubicBezTo>
                      <a:pt x="9" y="0"/>
                      <a:pt x="5" y="1"/>
                      <a:pt x="2" y="1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4" name="Freeform 451"/>
              <p:cNvSpPr>
                <a:spLocks/>
              </p:cNvSpPr>
              <p:nvPr/>
            </p:nvSpPr>
            <p:spPr bwMode="auto">
              <a:xfrm>
                <a:off x="1579" y="2793"/>
                <a:ext cx="16" cy="5"/>
              </a:xfrm>
              <a:custGeom>
                <a:avLst/>
                <a:gdLst>
                  <a:gd name="T0" fmla="*/ 0 w 12"/>
                  <a:gd name="T1" fmla="*/ 0 h 4"/>
                  <a:gd name="T2" fmla="*/ 37 w 12"/>
                  <a:gd name="T3" fmla="*/ 17 h 4"/>
                  <a:gd name="T4" fmla="*/ 87 w 12"/>
                  <a:gd name="T5" fmla="*/ 1 h 4"/>
                  <a:gd name="T6" fmla="*/ 16 w 12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4"/>
                  <a:gd name="T14" fmla="*/ 12 w 12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4">
                    <a:moveTo>
                      <a:pt x="0" y="0"/>
                    </a:moveTo>
                    <a:cubicBezTo>
                      <a:pt x="2" y="1"/>
                      <a:pt x="3" y="3"/>
                      <a:pt x="5" y="4"/>
                    </a:cubicBezTo>
                    <a:cubicBezTo>
                      <a:pt x="6" y="1"/>
                      <a:pt x="10" y="1"/>
                      <a:pt x="12" y="1"/>
                    </a:cubicBezTo>
                    <a:cubicBezTo>
                      <a:pt x="9" y="1"/>
                      <a:pt x="5" y="0"/>
                      <a:pt x="2" y="0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5" name="Freeform 452"/>
              <p:cNvSpPr>
                <a:spLocks/>
              </p:cNvSpPr>
              <p:nvPr/>
            </p:nvSpPr>
            <p:spPr bwMode="auto">
              <a:xfrm>
                <a:off x="1716" y="2853"/>
                <a:ext cx="33" cy="28"/>
              </a:xfrm>
              <a:custGeom>
                <a:avLst/>
                <a:gdLst>
                  <a:gd name="T0" fmla="*/ 13 w 26"/>
                  <a:gd name="T1" fmla="*/ 107 h 22"/>
                  <a:gd name="T2" fmla="*/ 137 w 26"/>
                  <a:gd name="T3" fmla="*/ 0 h 22"/>
                  <a:gd name="T4" fmla="*/ 98 w 26"/>
                  <a:gd name="T5" fmla="*/ 17 h 22"/>
                  <a:gd name="T6" fmla="*/ 58 w 26"/>
                  <a:gd name="T7" fmla="*/ 46 h 22"/>
                  <a:gd name="T8" fmla="*/ 28 w 26"/>
                  <a:gd name="T9" fmla="*/ 76 h 22"/>
                  <a:gd name="T10" fmla="*/ 13 w 26"/>
                  <a:gd name="T11" fmla="*/ 97 h 22"/>
                  <a:gd name="T12" fmla="*/ 0 w 26"/>
                  <a:gd name="T13" fmla="*/ 121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22"/>
                  <a:gd name="T23" fmla="*/ 26 w 26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22">
                    <a:moveTo>
                      <a:pt x="2" y="20"/>
                    </a:moveTo>
                    <a:cubicBezTo>
                      <a:pt x="9" y="12"/>
                      <a:pt x="17" y="4"/>
                      <a:pt x="26" y="0"/>
                    </a:cubicBezTo>
                    <a:cubicBezTo>
                      <a:pt x="24" y="0"/>
                      <a:pt x="21" y="2"/>
                      <a:pt x="19" y="3"/>
                    </a:cubicBezTo>
                    <a:cubicBezTo>
                      <a:pt x="16" y="5"/>
                      <a:pt x="13" y="6"/>
                      <a:pt x="10" y="8"/>
                    </a:cubicBezTo>
                    <a:cubicBezTo>
                      <a:pt x="7" y="9"/>
                      <a:pt x="6" y="11"/>
                      <a:pt x="5" y="14"/>
                    </a:cubicBezTo>
                    <a:cubicBezTo>
                      <a:pt x="4" y="15"/>
                      <a:pt x="3" y="16"/>
                      <a:pt x="2" y="18"/>
                    </a:cubicBezTo>
                    <a:cubicBezTo>
                      <a:pt x="1" y="19"/>
                      <a:pt x="1" y="22"/>
                      <a:pt x="0" y="22"/>
                    </a:cubicBezTo>
                  </a:path>
                </a:pathLst>
              </a:custGeom>
              <a:solidFill>
                <a:srgbClr val="E5CB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6" name="Freeform 453"/>
              <p:cNvSpPr>
                <a:spLocks/>
              </p:cNvSpPr>
              <p:nvPr/>
            </p:nvSpPr>
            <p:spPr bwMode="auto">
              <a:xfrm>
                <a:off x="1454" y="2919"/>
                <a:ext cx="191" cy="81"/>
              </a:xfrm>
              <a:custGeom>
                <a:avLst/>
                <a:gdLst>
                  <a:gd name="T0" fmla="*/ 0 w 149"/>
                  <a:gd name="T1" fmla="*/ 363 h 63"/>
                  <a:gd name="T2" fmla="*/ 97 w 149"/>
                  <a:gd name="T3" fmla="*/ 297 h 63"/>
                  <a:gd name="T4" fmla="*/ 186 w 149"/>
                  <a:gd name="T5" fmla="*/ 231 h 63"/>
                  <a:gd name="T6" fmla="*/ 420 w 149"/>
                  <a:gd name="T7" fmla="*/ 174 h 63"/>
                  <a:gd name="T8" fmla="*/ 524 w 149"/>
                  <a:gd name="T9" fmla="*/ 126 h 63"/>
                  <a:gd name="T10" fmla="*/ 663 w 149"/>
                  <a:gd name="T11" fmla="*/ 64 h 63"/>
                  <a:gd name="T12" fmla="*/ 850 w 149"/>
                  <a:gd name="T13" fmla="*/ 0 h 63"/>
                  <a:gd name="T14" fmla="*/ 772 w 149"/>
                  <a:gd name="T15" fmla="*/ 22 h 63"/>
                  <a:gd name="T16" fmla="*/ 682 w 149"/>
                  <a:gd name="T17" fmla="*/ 36 h 63"/>
                  <a:gd name="T18" fmla="*/ 613 w 149"/>
                  <a:gd name="T19" fmla="*/ 51 h 63"/>
                  <a:gd name="T20" fmla="*/ 488 w 149"/>
                  <a:gd name="T21" fmla="*/ 66 h 63"/>
                  <a:gd name="T22" fmla="*/ 441 w 149"/>
                  <a:gd name="T23" fmla="*/ 59 h 63"/>
                  <a:gd name="T24" fmla="*/ 427 w 149"/>
                  <a:gd name="T25" fmla="*/ 85 h 63"/>
                  <a:gd name="T26" fmla="*/ 358 w 149"/>
                  <a:gd name="T27" fmla="*/ 98 h 63"/>
                  <a:gd name="T28" fmla="*/ 246 w 149"/>
                  <a:gd name="T29" fmla="*/ 82 h 63"/>
                  <a:gd name="T30" fmla="*/ 185 w 149"/>
                  <a:gd name="T31" fmla="*/ 135 h 63"/>
                  <a:gd name="T32" fmla="*/ 159 w 149"/>
                  <a:gd name="T33" fmla="*/ 219 h 63"/>
                  <a:gd name="T34" fmla="*/ 76 w 149"/>
                  <a:gd name="T35" fmla="*/ 282 h 63"/>
                  <a:gd name="T36" fmla="*/ 1 w 149"/>
                  <a:gd name="T37" fmla="*/ 365 h 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9"/>
                  <a:gd name="T58" fmla="*/ 0 h 63"/>
                  <a:gd name="T59" fmla="*/ 149 w 149"/>
                  <a:gd name="T60" fmla="*/ 63 h 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9" h="63">
                    <a:moveTo>
                      <a:pt x="0" y="62"/>
                    </a:moveTo>
                    <a:cubicBezTo>
                      <a:pt x="7" y="63"/>
                      <a:pt x="13" y="55"/>
                      <a:pt x="17" y="51"/>
                    </a:cubicBezTo>
                    <a:cubicBezTo>
                      <a:pt x="22" y="46"/>
                      <a:pt x="27" y="42"/>
                      <a:pt x="33" y="40"/>
                    </a:cubicBezTo>
                    <a:cubicBezTo>
                      <a:pt x="46" y="34"/>
                      <a:pt x="60" y="33"/>
                      <a:pt x="74" y="30"/>
                    </a:cubicBezTo>
                    <a:cubicBezTo>
                      <a:pt x="80" y="28"/>
                      <a:pt x="86" y="25"/>
                      <a:pt x="92" y="22"/>
                    </a:cubicBezTo>
                    <a:cubicBezTo>
                      <a:pt x="100" y="19"/>
                      <a:pt x="109" y="14"/>
                      <a:pt x="116" y="11"/>
                    </a:cubicBezTo>
                    <a:cubicBezTo>
                      <a:pt x="127" y="6"/>
                      <a:pt x="138" y="6"/>
                      <a:pt x="149" y="0"/>
                    </a:cubicBezTo>
                    <a:cubicBezTo>
                      <a:pt x="144" y="1"/>
                      <a:pt x="140" y="4"/>
                      <a:pt x="136" y="4"/>
                    </a:cubicBezTo>
                    <a:cubicBezTo>
                      <a:pt x="131" y="5"/>
                      <a:pt x="125" y="6"/>
                      <a:pt x="120" y="6"/>
                    </a:cubicBezTo>
                    <a:cubicBezTo>
                      <a:pt x="115" y="7"/>
                      <a:pt x="112" y="7"/>
                      <a:pt x="108" y="9"/>
                    </a:cubicBezTo>
                    <a:cubicBezTo>
                      <a:pt x="100" y="13"/>
                      <a:pt x="94" y="13"/>
                      <a:pt x="86" y="12"/>
                    </a:cubicBezTo>
                    <a:cubicBezTo>
                      <a:pt x="84" y="12"/>
                      <a:pt x="79" y="9"/>
                      <a:pt x="77" y="10"/>
                    </a:cubicBezTo>
                    <a:cubicBezTo>
                      <a:pt x="75" y="12"/>
                      <a:pt x="76" y="13"/>
                      <a:pt x="75" y="15"/>
                    </a:cubicBezTo>
                    <a:cubicBezTo>
                      <a:pt x="72" y="20"/>
                      <a:pt x="70" y="16"/>
                      <a:pt x="63" y="17"/>
                    </a:cubicBezTo>
                    <a:cubicBezTo>
                      <a:pt x="57" y="18"/>
                      <a:pt x="45" y="21"/>
                      <a:pt x="43" y="14"/>
                    </a:cubicBezTo>
                    <a:cubicBezTo>
                      <a:pt x="39" y="17"/>
                      <a:pt x="36" y="20"/>
                      <a:pt x="32" y="23"/>
                    </a:cubicBezTo>
                    <a:cubicBezTo>
                      <a:pt x="27" y="28"/>
                      <a:pt x="31" y="31"/>
                      <a:pt x="28" y="37"/>
                    </a:cubicBezTo>
                    <a:cubicBezTo>
                      <a:pt x="26" y="42"/>
                      <a:pt x="18" y="45"/>
                      <a:pt x="13" y="48"/>
                    </a:cubicBezTo>
                    <a:cubicBezTo>
                      <a:pt x="6" y="53"/>
                      <a:pt x="5" y="57"/>
                      <a:pt x="1" y="63"/>
                    </a:cubicBezTo>
                  </a:path>
                </a:pathLst>
              </a:custGeom>
              <a:solidFill>
                <a:srgbClr val="F6DA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7" name="Freeform 454"/>
              <p:cNvSpPr>
                <a:spLocks/>
              </p:cNvSpPr>
              <p:nvPr/>
            </p:nvSpPr>
            <p:spPr bwMode="auto">
              <a:xfrm>
                <a:off x="1331" y="3020"/>
                <a:ext cx="196" cy="53"/>
              </a:xfrm>
              <a:custGeom>
                <a:avLst/>
                <a:gdLst>
                  <a:gd name="T0" fmla="*/ 186 w 153"/>
                  <a:gd name="T1" fmla="*/ 193 h 41"/>
                  <a:gd name="T2" fmla="*/ 269 w 153"/>
                  <a:gd name="T3" fmla="*/ 235 h 41"/>
                  <a:gd name="T4" fmla="*/ 346 w 153"/>
                  <a:gd name="T5" fmla="*/ 221 h 41"/>
                  <a:gd name="T6" fmla="*/ 457 w 153"/>
                  <a:gd name="T7" fmla="*/ 162 h 41"/>
                  <a:gd name="T8" fmla="*/ 562 w 153"/>
                  <a:gd name="T9" fmla="*/ 132 h 41"/>
                  <a:gd name="T10" fmla="*/ 728 w 153"/>
                  <a:gd name="T11" fmla="*/ 75 h 41"/>
                  <a:gd name="T12" fmla="*/ 802 w 153"/>
                  <a:gd name="T13" fmla="*/ 28 h 41"/>
                  <a:gd name="T14" fmla="*/ 866 w 153"/>
                  <a:gd name="T15" fmla="*/ 0 h 41"/>
                  <a:gd name="T16" fmla="*/ 749 w 153"/>
                  <a:gd name="T17" fmla="*/ 36 h 41"/>
                  <a:gd name="T18" fmla="*/ 673 w 153"/>
                  <a:gd name="T19" fmla="*/ 61 h 41"/>
                  <a:gd name="T20" fmla="*/ 555 w 153"/>
                  <a:gd name="T21" fmla="*/ 109 h 41"/>
                  <a:gd name="T22" fmla="*/ 442 w 153"/>
                  <a:gd name="T23" fmla="*/ 141 h 41"/>
                  <a:gd name="T24" fmla="*/ 375 w 153"/>
                  <a:gd name="T25" fmla="*/ 160 h 41"/>
                  <a:gd name="T26" fmla="*/ 334 w 153"/>
                  <a:gd name="T27" fmla="*/ 187 h 41"/>
                  <a:gd name="T28" fmla="*/ 233 w 153"/>
                  <a:gd name="T29" fmla="*/ 200 h 41"/>
                  <a:gd name="T30" fmla="*/ 186 w 153"/>
                  <a:gd name="T31" fmla="*/ 162 h 41"/>
                  <a:gd name="T32" fmla="*/ 122 w 153"/>
                  <a:gd name="T33" fmla="*/ 149 h 41"/>
                  <a:gd name="T34" fmla="*/ 0 w 153"/>
                  <a:gd name="T35" fmla="*/ 102 h 41"/>
                  <a:gd name="T36" fmla="*/ 60 w 153"/>
                  <a:gd name="T37" fmla="*/ 171 h 41"/>
                  <a:gd name="T38" fmla="*/ 124 w 153"/>
                  <a:gd name="T39" fmla="*/ 182 h 41"/>
                  <a:gd name="T40" fmla="*/ 193 w 153"/>
                  <a:gd name="T41" fmla="*/ 200 h 4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3"/>
                  <a:gd name="T64" fmla="*/ 0 h 41"/>
                  <a:gd name="T65" fmla="*/ 153 w 153"/>
                  <a:gd name="T66" fmla="*/ 41 h 4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3" h="41">
                    <a:moveTo>
                      <a:pt x="33" y="32"/>
                    </a:moveTo>
                    <a:cubicBezTo>
                      <a:pt x="38" y="33"/>
                      <a:pt x="44" y="38"/>
                      <a:pt x="48" y="39"/>
                    </a:cubicBezTo>
                    <a:cubicBezTo>
                      <a:pt x="55" y="41"/>
                      <a:pt x="57" y="40"/>
                      <a:pt x="62" y="36"/>
                    </a:cubicBezTo>
                    <a:cubicBezTo>
                      <a:pt x="68" y="33"/>
                      <a:pt x="75" y="29"/>
                      <a:pt x="81" y="27"/>
                    </a:cubicBezTo>
                    <a:cubicBezTo>
                      <a:pt x="87" y="25"/>
                      <a:pt x="93" y="25"/>
                      <a:pt x="99" y="22"/>
                    </a:cubicBezTo>
                    <a:cubicBezTo>
                      <a:pt x="109" y="18"/>
                      <a:pt x="120" y="17"/>
                      <a:pt x="129" y="12"/>
                    </a:cubicBezTo>
                    <a:cubicBezTo>
                      <a:pt x="133" y="10"/>
                      <a:pt x="138" y="7"/>
                      <a:pt x="142" y="5"/>
                    </a:cubicBezTo>
                    <a:cubicBezTo>
                      <a:pt x="146" y="4"/>
                      <a:pt x="152" y="4"/>
                      <a:pt x="153" y="0"/>
                    </a:cubicBezTo>
                    <a:cubicBezTo>
                      <a:pt x="147" y="0"/>
                      <a:pt x="139" y="5"/>
                      <a:pt x="133" y="6"/>
                    </a:cubicBezTo>
                    <a:cubicBezTo>
                      <a:pt x="127" y="8"/>
                      <a:pt x="125" y="7"/>
                      <a:pt x="119" y="10"/>
                    </a:cubicBezTo>
                    <a:cubicBezTo>
                      <a:pt x="113" y="15"/>
                      <a:pt x="106" y="16"/>
                      <a:pt x="98" y="18"/>
                    </a:cubicBezTo>
                    <a:cubicBezTo>
                      <a:pt x="91" y="21"/>
                      <a:pt x="85" y="22"/>
                      <a:pt x="78" y="23"/>
                    </a:cubicBezTo>
                    <a:cubicBezTo>
                      <a:pt x="74" y="24"/>
                      <a:pt x="70" y="25"/>
                      <a:pt x="66" y="26"/>
                    </a:cubicBezTo>
                    <a:cubicBezTo>
                      <a:pt x="64" y="28"/>
                      <a:pt x="62" y="30"/>
                      <a:pt x="59" y="31"/>
                    </a:cubicBezTo>
                    <a:cubicBezTo>
                      <a:pt x="55" y="33"/>
                      <a:pt x="46" y="34"/>
                      <a:pt x="41" y="33"/>
                    </a:cubicBezTo>
                    <a:cubicBezTo>
                      <a:pt x="37" y="32"/>
                      <a:pt x="36" y="29"/>
                      <a:pt x="33" y="27"/>
                    </a:cubicBezTo>
                    <a:cubicBezTo>
                      <a:pt x="29" y="25"/>
                      <a:pt x="25" y="25"/>
                      <a:pt x="21" y="25"/>
                    </a:cubicBezTo>
                    <a:cubicBezTo>
                      <a:pt x="14" y="24"/>
                      <a:pt x="5" y="22"/>
                      <a:pt x="0" y="17"/>
                    </a:cubicBezTo>
                    <a:cubicBezTo>
                      <a:pt x="1" y="22"/>
                      <a:pt x="8" y="26"/>
                      <a:pt x="11" y="28"/>
                    </a:cubicBezTo>
                    <a:cubicBezTo>
                      <a:pt x="14" y="29"/>
                      <a:pt x="19" y="29"/>
                      <a:pt x="22" y="30"/>
                    </a:cubicBezTo>
                    <a:cubicBezTo>
                      <a:pt x="25" y="31"/>
                      <a:pt x="31" y="31"/>
                      <a:pt x="34" y="33"/>
                    </a:cubicBezTo>
                  </a:path>
                </a:pathLst>
              </a:custGeom>
              <a:solidFill>
                <a:srgbClr val="E5CB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8" name="Freeform 455"/>
              <p:cNvSpPr>
                <a:spLocks/>
              </p:cNvSpPr>
              <p:nvPr/>
            </p:nvSpPr>
            <p:spPr bwMode="auto">
              <a:xfrm>
                <a:off x="1474" y="2964"/>
                <a:ext cx="82" cy="37"/>
              </a:xfrm>
              <a:custGeom>
                <a:avLst/>
                <a:gdLst>
                  <a:gd name="T0" fmla="*/ 0 w 64"/>
                  <a:gd name="T1" fmla="*/ 159 h 29"/>
                  <a:gd name="T2" fmla="*/ 95 w 64"/>
                  <a:gd name="T3" fmla="*/ 75 h 29"/>
                  <a:gd name="T4" fmla="*/ 233 w 64"/>
                  <a:gd name="T5" fmla="*/ 37 h 29"/>
                  <a:gd name="T6" fmla="*/ 343 w 64"/>
                  <a:gd name="T7" fmla="*/ 1 h 29"/>
                  <a:gd name="T8" fmla="*/ 346 w 64"/>
                  <a:gd name="T9" fmla="*/ 37 h 29"/>
                  <a:gd name="T10" fmla="*/ 346 w 64"/>
                  <a:gd name="T11" fmla="*/ 106 h 29"/>
                  <a:gd name="T12" fmla="*/ 170 w 64"/>
                  <a:gd name="T13" fmla="*/ 98 h 29"/>
                  <a:gd name="T14" fmla="*/ 97 w 64"/>
                  <a:gd name="T15" fmla="*/ 137 h 29"/>
                  <a:gd name="T16" fmla="*/ 1 w 64"/>
                  <a:gd name="T17" fmla="*/ 145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4"/>
                  <a:gd name="T28" fmla="*/ 0 h 29"/>
                  <a:gd name="T29" fmla="*/ 64 w 64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4" h="29">
                    <a:moveTo>
                      <a:pt x="0" y="29"/>
                    </a:moveTo>
                    <a:cubicBezTo>
                      <a:pt x="6" y="24"/>
                      <a:pt x="9" y="16"/>
                      <a:pt x="16" y="13"/>
                    </a:cubicBezTo>
                    <a:cubicBezTo>
                      <a:pt x="24" y="10"/>
                      <a:pt x="33" y="9"/>
                      <a:pt x="41" y="7"/>
                    </a:cubicBezTo>
                    <a:cubicBezTo>
                      <a:pt x="46" y="5"/>
                      <a:pt x="55" y="0"/>
                      <a:pt x="60" y="1"/>
                    </a:cubicBezTo>
                    <a:cubicBezTo>
                      <a:pt x="64" y="1"/>
                      <a:pt x="63" y="3"/>
                      <a:pt x="62" y="7"/>
                    </a:cubicBezTo>
                    <a:cubicBezTo>
                      <a:pt x="62" y="11"/>
                      <a:pt x="62" y="15"/>
                      <a:pt x="62" y="19"/>
                    </a:cubicBezTo>
                    <a:cubicBezTo>
                      <a:pt x="57" y="8"/>
                      <a:pt x="37" y="14"/>
                      <a:pt x="30" y="18"/>
                    </a:cubicBezTo>
                    <a:cubicBezTo>
                      <a:pt x="25" y="21"/>
                      <a:pt x="23" y="25"/>
                      <a:pt x="17" y="25"/>
                    </a:cubicBezTo>
                    <a:cubicBezTo>
                      <a:pt x="12" y="25"/>
                      <a:pt x="5" y="22"/>
                      <a:pt x="1" y="27"/>
                    </a:cubicBezTo>
                  </a:path>
                </a:pathLst>
              </a:custGeom>
              <a:solidFill>
                <a:srgbClr val="E5CB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29" name="Freeform 456"/>
              <p:cNvSpPr>
                <a:spLocks/>
              </p:cNvSpPr>
              <p:nvPr/>
            </p:nvSpPr>
            <p:spPr bwMode="auto">
              <a:xfrm>
                <a:off x="1468" y="2934"/>
                <a:ext cx="129" cy="57"/>
              </a:xfrm>
              <a:custGeom>
                <a:avLst/>
                <a:gdLst>
                  <a:gd name="T0" fmla="*/ 0 w 101"/>
                  <a:gd name="T1" fmla="*/ 271 h 44"/>
                  <a:gd name="T2" fmla="*/ 60 w 101"/>
                  <a:gd name="T3" fmla="*/ 209 h 44"/>
                  <a:gd name="T4" fmla="*/ 146 w 101"/>
                  <a:gd name="T5" fmla="*/ 149 h 44"/>
                  <a:gd name="T6" fmla="*/ 317 w 101"/>
                  <a:gd name="T7" fmla="*/ 115 h 44"/>
                  <a:gd name="T8" fmla="*/ 453 w 101"/>
                  <a:gd name="T9" fmla="*/ 75 h 44"/>
                  <a:gd name="T10" fmla="*/ 561 w 101"/>
                  <a:gd name="T11" fmla="*/ 0 h 44"/>
                  <a:gd name="T12" fmla="*/ 413 w 101"/>
                  <a:gd name="T13" fmla="*/ 58 h 44"/>
                  <a:gd name="T14" fmla="*/ 340 w 101"/>
                  <a:gd name="T15" fmla="*/ 63 h 44"/>
                  <a:gd name="T16" fmla="*/ 271 w 101"/>
                  <a:gd name="T17" fmla="*/ 89 h 44"/>
                  <a:gd name="T18" fmla="*/ 201 w 101"/>
                  <a:gd name="T19" fmla="*/ 115 h 44"/>
                  <a:gd name="T20" fmla="*/ 157 w 101"/>
                  <a:gd name="T21" fmla="*/ 126 h 44"/>
                  <a:gd name="T22" fmla="*/ 47 w 101"/>
                  <a:gd name="T23" fmla="*/ 211 h 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1"/>
                  <a:gd name="T37" fmla="*/ 0 h 44"/>
                  <a:gd name="T38" fmla="*/ 101 w 101"/>
                  <a:gd name="T39" fmla="*/ 44 h 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1" h="44">
                    <a:moveTo>
                      <a:pt x="0" y="44"/>
                    </a:moveTo>
                    <a:cubicBezTo>
                      <a:pt x="4" y="41"/>
                      <a:pt x="7" y="37"/>
                      <a:pt x="11" y="34"/>
                    </a:cubicBezTo>
                    <a:cubicBezTo>
                      <a:pt x="16" y="30"/>
                      <a:pt x="22" y="27"/>
                      <a:pt x="27" y="25"/>
                    </a:cubicBezTo>
                    <a:cubicBezTo>
                      <a:pt x="36" y="21"/>
                      <a:pt x="47" y="21"/>
                      <a:pt x="57" y="19"/>
                    </a:cubicBezTo>
                    <a:cubicBezTo>
                      <a:pt x="66" y="17"/>
                      <a:pt x="73" y="13"/>
                      <a:pt x="82" y="12"/>
                    </a:cubicBezTo>
                    <a:cubicBezTo>
                      <a:pt x="90" y="11"/>
                      <a:pt x="95" y="4"/>
                      <a:pt x="101" y="0"/>
                    </a:cubicBezTo>
                    <a:cubicBezTo>
                      <a:pt x="93" y="7"/>
                      <a:pt x="84" y="8"/>
                      <a:pt x="74" y="9"/>
                    </a:cubicBezTo>
                    <a:cubicBezTo>
                      <a:pt x="70" y="9"/>
                      <a:pt x="65" y="9"/>
                      <a:pt x="61" y="10"/>
                    </a:cubicBezTo>
                    <a:cubicBezTo>
                      <a:pt x="57" y="12"/>
                      <a:pt x="54" y="14"/>
                      <a:pt x="49" y="15"/>
                    </a:cubicBezTo>
                    <a:cubicBezTo>
                      <a:pt x="45" y="16"/>
                      <a:pt x="40" y="18"/>
                      <a:pt x="36" y="19"/>
                    </a:cubicBezTo>
                    <a:cubicBezTo>
                      <a:pt x="32" y="19"/>
                      <a:pt x="31" y="19"/>
                      <a:pt x="28" y="21"/>
                    </a:cubicBezTo>
                    <a:cubicBezTo>
                      <a:pt x="21" y="25"/>
                      <a:pt x="15" y="30"/>
                      <a:pt x="9" y="35"/>
                    </a:cubicBezTo>
                  </a:path>
                </a:pathLst>
              </a:custGeom>
              <a:solidFill>
                <a:srgbClr val="E5CB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0" name="Freeform 457"/>
              <p:cNvSpPr>
                <a:spLocks/>
              </p:cNvSpPr>
              <p:nvPr/>
            </p:nvSpPr>
            <p:spPr bwMode="auto">
              <a:xfrm>
                <a:off x="1655" y="2841"/>
                <a:ext cx="121" cy="73"/>
              </a:xfrm>
              <a:custGeom>
                <a:avLst/>
                <a:gdLst>
                  <a:gd name="T0" fmla="*/ 0 w 95"/>
                  <a:gd name="T1" fmla="*/ 320 h 57"/>
                  <a:gd name="T2" fmla="*/ 155 w 95"/>
                  <a:gd name="T3" fmla="*/ 269 h 57"/>
                  <a:gd name="T4" fmla="*/ 260 w 95"/>
                  <a:gd name="T5" fmla="*/ 186 h 57"/>
                  <a:gd name="T6" fmla="*/ 357 w 95"/>
                  <a:gd name="T7" fmla="*/ 77 h 57"/>
                  <a:gd name="T8" fmla="*/ 437 w 95"/>
                  <a:gd name="T9" fmla="*/ 40 h 57"/>
                  <a:gd name="T10" fmla="*/ 516 w 95"/>
                  <a:gd name="T11" fmla="*/ 0 h 57"/>
                  <a:gd name="T12" fmla="*/ 316 w 95"/>
                  <a:gd name="T13" fmla="*/ 65 h 57"/>
                  <a:gd name="T14" fmla="*/ 243 w 95"/>
                  <a:gd name="T15" fmla="*/ 159 h 57"/>
                  <a:gd name="T16" fmla="*/ 158 w 95"/>
                  <a:gd name="T17" fmla="*/ 238 h 57"/>
                  <a:gd name="T18" fmla="*/ 97 w 95"/>
                  <a:gd name="T19" fmla="*/ 286 h 57"/>
                  <a:gd name="T20" fmla="*/ 0 w 95"/>
                  <a:gd name="T21" fmla="*/ 320 h 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5"/>
                  <a:gd name="T34" fmla="*/ 0 h 57"/>
                  <a:gd name="T35" fmla="*/ 95 w 95"/>
                  <a:gd name="T36" fmla="*/ 57 h 5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5" h="57">
                    <a:moveTo>
                      <a:pt x="0" y="57"/>
                    </a:moveTo>
                    <a:cubicBezTo>
                      <a:pt x="9" y="56"/>
                      <a:pt x="20" y="52"/>
                      <a:pt x="28" y="48"/>
                    </a:cubicBezTo>
                    <a:cubicBezTo>
                      <a:pt x="36" y="44"/>
                      <a:pt x="42" y="39"/>
                      <a:pt x="48" y="33"/>
                    </a:cubicBezTo>
                    <a:cubicBezTo>
                      <a:pt x="54" y="26"/>
                      <a:pt x="59" y="19"/>
                      <a:pt x="66" y="14"/>
                    </a:cubicBezTo>
                    <a:cubicBezTo>
                      <a:pt x="70" y="11"/>
                      <a:pt x="75" y="9"/>
                      <a:pt x="80" y="7"/>
                    </a:cubicBezTo>
                    <a:cubicBezTo>
                      <a:pt x="83" y="5"/>
                      <a:pt x="91" y="2"/>
                      <a:pt x="95" y="0"/>
                    </a:cubicBezTo>
                    <a:cubicBezTo>
                      <a:pt x="85" y="6"/>
                      <a:pt x="69" y="7"/>
                      <a:pt x="58" y="12"/>
                    </a:cubicBezTo>
                    <a:cubicBezTo>
                      <a:pt x="51" y="17"/>
                      <a:pt x="49" y="21"/>
                      <a:pt x="45" y="28"/>
                    </a:cubicBezTo>
                    <a:cubicBezTo>
                      <a:pt x="41" y="35"/>
                      <a:pt x="35" y="38"/>
                      <a:pt x="29" y="42"/>
                    </a:cubicBezTo>
                    <a:cubicBezTo>
                      <a:pt x="24" y="44"/>
                      <a:pt x="22" y="49"/>
                      <a:pt x="18" y="51"/>
                    </a:cubicBezTo>
                    <a:cubicBezTo>
                      <a:pt x="13" y="54"/>
                      <a:pt x="6" y="55"/>
                      <a:pt x="0" y="57"/>
                    </a:cubicBezTo>
                  </a:path>
                </a:pathLst>
              </a:custGeom>
              <a:solidFill>
                <a:srgbClr val="E5CB8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1" name="Freeform 458"/>
              <p:cNvSpPr>
                <a:spLocks/>
              </p:cNvSpPr>
              <p:nvPr/>
            </p:nvSpPr>
            <p:spPr bwMode="auto">
              <a:xfrm>
                <a:off x="1294" y="2865"/>
                <a:ext cx="26" cy="63"/>
              </a:xfrm>
              <a:custGeom>
                <a:avLst/>
                <a:gdLst>
                  <a:gd name="T0" fmla="*/ 16 w 20"/>
                  <a:gd name="T1" fmla="*/ 284 h 49"/>
                  <a:gd name="T2" fmla="*/ 1 w 20"/>
                  <a:gd name="T3" fmla="*/ 174 h 49"/>
                  <a:gd name="T4" fmla="*/ 60 w 20"/>
                  <a:gd name="T5" fmla="*/ 123 h 49"/>
                  <a:gd name="T6" fmla="*/ 86 w 20"/>
                  <a:gd name="T7" fmla="*/ 82 h 49"/>
                  <a:gd name="T8" fmla="*/ 125 w 20"/>
                  <a:gd name="T9" fmla="*/ 0 h 49"/>
                  <a:gd name="T10" fmla="*/ 108 w 20"/>
                  <a:gd name="T11" fmla="*/ 66 h 49"/>
                  <a:gd name="T12" fmla="*/ 112 w 20"/>
                  <a:gd name="T13" fmla="*/ 98 h 49"/>
                  <a:gd name="T14" fmla="*/ 92 w 20"/>
                  <a:gd name="T15" fmla="*/ 123 h 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"/>
                  <a:gd name="T25" fmla="*/ 0 h 49"/>
                  <a:gd name="T26" fmla="*/ 20 w 20"/>
                  <a:gd name="T27" fmla="*/ 49 h 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" h="49">
                    <a:moveTo>
                      <a:pt x="2" y="49"/>
                    </a:moveTo>
                    <a:cubicBezTo>
                      <a:pt x="1" y="42"/>
                      <a:pt x="0" y="37"/>
                      <a:pt x="1" y="30"/>
                    </a:cubicBezTo>
                    <a:cubicBezTo>
                      <a:pt x="2" y="25"/>
                      <a:pt x="5" y="23"/>
                      <a:pt x="9" y="21"/>
                    </a:cubicBezTo>
                    <a:cubicBezTo>
                      <a:pt x="13" y="19"/>
                      <a:pt x="13" y="18"/>
                      <a:pt x="14" y="14"/>
                    </a:cubicBezTo>
                    <a:cubicBezTo>
                      <a:pt x="15" y="9"/>
                      <a:pt x="17" y="5"/>
                      <a:pt x="20" y="0"/>
                    </a:cubicBezTo>
                    <a:cubicBezTo>
                      <a:pt x="17" y="3"/>
                      <a:pt x="17" y="8"/>
                      <a:pt x="17" y="12"/>
                    </a:cubicBezTo>
                    <a:cubicBezTo>
                      <a:pt x="17" y="13"/>
                      <a:pt x="18" y="16"/>
                      <a:pt x="18" y="17"/>
                    </a:cubicBezTo>
                    <a:cubicBezTo>
                      <a:pt x="18" y="18"/>
                      <a:pt x="15" y="20"/>
                      <a:pt x="15" y="2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2" name="Freeform 459"/>
              <p:cNvSpPr>
                <a:spLocks/>
              </p:cNvSpPr>
              <p:nvPr/>
            </p:nvSpPr>
            <p:spPr bwMode="auto">
              <a:xfrm>
                <a:off x="1596" y="2780"/>
                <a:ext cx="91" cy="11"/>
              </a:xfrm>
              <a:custGeom>
                <a:avLst/>
                <a:gdLst>
                  <a:gd name="T0" fmla="*/ 0 w 71"/>
                  <a:gd name="T1" fmla="*/ 29 h 9"/>
                  <a:gd name="T2" fmla="*/ 97 w 71"/>
                  <a:gd name="T3" fmla="*/ 1 h 9"/>
                  <a:gd name="T4" fmla="*/ 194 w 71"/>
                  <a:gd name="T5" fmla="*/ 0 h 9"/>
                  <a:gd name="T6" fmla="*/ 404 w 71"/>
                  <a:gd name="T7" fmla="*/ 1 h 9"/>
                  <a:gd name="T8" fmla="*/ 335 w 71"/>
                  <a:gd name="T9" fmla="*/ 16 h 9"/>
                  <a:gd name="T10" fmla="*/ 241 w 71"/>
                  <a:gd name="T11" fmla="*/ 16 h 9"/>
                  <a:gd name="T12" fmla="*/ 170 w 71"/>
                  <a:gd name="T13" fmla="*/ 24 h 9"/>
                  <a:gd name="T14" fmla="*/ 122 w 71"/>
                  <a:gd name="T15" fmla="*/ 35 h 9"/>
                  <a:gd name="T16" fmla="*/ 59 w 71"/>
                  <a:gd name="T17" fmla="*/ 29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1"/>
                  <a:gd name="T28" fmla="*/ 0 h 9"/>
                  <a:gd name="T29" fmla="*/ 71 w 71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1" h="9">
                    <a:moveTo>
                      <a:pt x="0" y="7"/>
                    </a:moveTo>
                    <a:cubicBezTo>
                      <a:pt x="6" y="5"/>
                      <a:pt x="10" y="1"/>
                      <a:pt x="17" y="1"/>
                    </a:cubicBezTo>
                    <a:cubicBezTo>
                      <a:pt x="21" y="1"/>
                      <a:pt x="30" y="0"/>
                      <a:pt x="34" y="0"/>
                    </a:cubicBezTo>
                    <a:cubicBezTo>
                      <a:pt x="47" y="1"/>
                      <a:pt x="58" y="0"/>
                      <a:pt x="71" y="1"/>
                    </a:cubicBezTo>
                    <a:cubicBezTo>
                      <a:pt x="68" y="1"/>
                      <a:pt x="62" y="4"/>
                      <a:pt x="59" y="4"/>
                    </a:cubicBezTo>
                    <a:cubicBezTo>
                      <a:pt x="53" y="5"/>
                      <a:pt x="48" y="5"/>
                      <a:pt x="43" y="4"/>
                    </a:cubicBezTo>
                    <a:cubicBezTo>
                      <a:pt x="38" y="4"/>
                      <a:pt x="34" y="5"/>
                      <a:pt x="30" y="6"/>
                    </a:cubicBezTo>
                    <a:cubicBezTo>
                      <a:pt x="27" y="7"/>
                      <a:pt x="24" y="7"/>
                      <a:pt x="21" y="9"/>
                    </a:cubicBezTo>
                    <a:cubicBezTo>
                      <a:pt x="20" y="5"/>
                      <a:pt x="14" y="6"/>
                      <a:pt x="10" y="7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3" name="Freeform 460"/>
              <p:cNvSpPr>
                <a:spLocks/>
              </p:cNvSpPr>
              <p:nvPr/>
            </p:nvSpPr>
            <p:spPr bwMode="auto">
              <a:xfrm>
                <a:off x="1277" y="2743"/>
                <a:ext cx="599" cy="337"/>
              </a:xfrm>
              <a:custGeom>
                <a:avLst/>
                <a:gdLst>
                  <a:gd name="T0" fmla="*/ 99 w 468"/>
                  <a:gd name="T1" fmla="*/ 623 h 264"/>
                  <a:gd name="T2" fmla="*/ 60 w 468"/>
                  <a:gd name="T3" fmla="*/ 902 h 264"/>
                  <a:gd name="T4" fmla="*/ 51 w 468"/>
                  <a:gd name="T5" fmla="*/ 1033 h 264"/>
                  <a:gd name="T6" fmla="*/ 106 w 468"/>
                  <a:gd name="T7" fmla="*/ 1126 h 264"/>
                  <a:gd name="T8" fmla="*/ 141 w 468"/>
                  <a:gd name="T9" fmla="*/ 1210 h 264"/>
                  <a:gd name="T10" fmla="*/ 343 w 468"/>
                  <a:gd name="T11" fmla="*/ 1393 h 264"/>
                  <a:gd name="T12" fmla="*/ 539 w 468"/>
                  <a:gd name="T13" fmla="*/ 1457 h 264"/>
                  <a:gd name="T14" fmla="*/ 609 w 468"/>
                  <a:gd name="T15" fmla="*/ 1442 h 264"/>
                  <a:gd name="T16" fmla="*/ 677 w 468"/>
                  <a:gd name="T17" fmla="*/ 1413 h 264"/>
                  <a:gd name="T18" fmla="*/ 741 w 468"/>
                  <a:gd name="T19" fmla="*/ 1381 h 264"/>
                  <a:gd name="T20" fmla="*/ 837 w 468"/>
                  <a:gd name="T21" fmla="*/ 1342 h 264"/>
                  <a:gd name="T22" fmla="*/ 989 w 468"/>
                  <a:gd name="T23" fmla="*/ 1285 h 264"/>
                  <a:gd name="T24" fmla="*/ 1181 w 468"/>
                  <a:gd name="T25" fmla="*/ 1188 h 264"/>
                  <a:gd name="T26" fmla="*/ 1272 w 468"/>
                  <a:gd name="T27" fmla="*/ 924 h 264"/>
                  <a:gd name="T28" fmla="*/ 1448 w 468"/>
                  <a:gd name="T29" fmla="*/ 844 h 264"/>
                  <a:gd name="T30" fmla="*/ 1632 w 468"/>
                  <a:gd name="T31" fmla="*/ 795 h 264"/>
                  <a:gd name="T32" fmla="*/ 1803 w 468"/>
                  <a:gd name="T33" fmla="*/ 737 h 264"/>
                  <a:gd name="T34" fmla="*/ 2072 w 468"/>
                  <a:gd name="T35" fmla="*/ 536 h 264"/>
                  <a:gd name="T36" fmla="*/ 2136 w 468"/>
                  <a:gd name="T37" fmla="*/ 494 h 264"/>
                  <a:gd name="T38" fmla="*/ 2196 w 468"/>
                  <a:gd name="T39" fmla="*/ 474 h 264"/>
                  <a:gd name="T40" fmla="*/ 2377 w 468"/>
                  <a:gd name="T41" fmla="*/ 382 h 264"/>
                  <a:gd name="T42" fmla="*/ 2579 w 468"/>
                  <a:gd name="T43" fmla="*/ 77 h 264"/>
                  <a:gd name="T44" fmla="*/ 2388 w 468"/>
                  <a:gd name="T45" fmla="*/ 37 h 264"/>
                  <a:gd name="T46" fmla="*/ 2171 w 468"/>
                  <a:gd name="T47" fmla="*/ 83 h 264"/>
                  <a:gd name="T48" fmla="*/ 2036 w 468"/>
                  <a:gd name="T49" fmla="*/ 98 h 264"/>
                  <a:gd name="T50" fmla="*/ 1906 w 468"/>
                  <a:gd name="T51" fmla="*/ 98 h 264"/>
                  <a:gd name="T52" fmla="*/ 1805 w 468"/>
                  <a:gd name="T53" fmla="*/ 125 h 264"/>
                  <a:gd name="T54" fmla="*/ 1646 w 468"/>
                  <a:gd name="T55" fmla="*/ 137 h 264"/>
                  <a:gd name="T56" fmla="*/ 1421 w 468"/>
                  <a:gd name="T57" fmla="*/ 146 h 264"/>
                  <a:gd name="T58" fmla="*/ 1147 w 468"/>
                  <a:gd name="T59" fmla="*/ 200 h 264"/>
                  <a:gd name="T60" fmla="*/ 689 w 468"/>
                  <a:gd name="T61" fmla="*/ 234 h 264"/>
                  <a:gd name="T62" fmla="*/ 346 w 468"/>
                  <a:gd name="T63" fmla="*/ 346 h 264"/>
                  <a:gd name="T64" fmla="*/ 180 w 468"/>
                  <a:gd name="T65" fmla="*/ 434 h 264"/>
                  <a:gd name="T66" fmla="*/ 113 w 468"/>
                  <a:gd name="T67" fmla="*/ 623 h 264"/>
                  <a:gd name="T68" fmla="*/ 99 w 468"/>
                  <a:gd name="T69" fmla="*/ 623 h 2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8"/>
                  <a:gd name="T106" fmla="*/ 0 h 264"/>
                  <a:gd name="T107" fmla="*/ 468 w 468"/>
                  <a:gd name="T108" fmla="*/ 264 h 2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8" h="264">
                    <a:moveTo>
                      <a:pt x="18" y="112"/>
                    </a:moveTo>
                    <a:cubicBezTo>
                      <a:pt x="0" y="121"/>
                      <a:pt x="11" y="156"/>
                      <a:pt x="11" y="163"/>
                    </a:cubicBezTo>
                    <a:cubicBezTo>
                      <a:pt x="11" y="169"/>
                      <a:pt x="7" y="182"/>
                      <a:pt x="9" y="187"/>
                    </a:cubicBezTo>
                    <a:cubicBezTo>
                      <a:pt x="11" y="193"/>
                      <a:pt x="18" y="197"/>
                      <a:pt x="19" y="204"/>
                    </a:cubicBezTo>
                    <a:cubicBezTo>
                      <a:pt x="21" y="212"/>
                      <a:pt x="22" y="212"/>
                      <a:pt x="25" y="219"/>
                    </a:cubicBezTo>
                    <a:cubicBezTo>
                      <a:pt x="33" y="233"/>
                      <a:pt x="43" y="251"/>
                      <a:pt x="60" y="252"/>
                    </a:cubicBezTo>
                    <a:cubicBezTo>
                      <a:pt x="68" y="252"/>
                      <a:pt x="88" y="264"/>
                      <a:pt x="96" y="263"/>
                    </a:cubicBezTo>
                    <a:cubicBezTo>
                      <a:pt x="100" y="263"/>
                      <a:pt x="105" y="262"/>
                      <a:pt x="108" y="261"/>
                    </a:cubicBezTo>
                    <a:cubicBezTo>
                      <a:pt x="113" y="259"/>
                      <a:pt x="115" y="258"/>
                      <a:pt x="120" y="256"/>
                    </a:cubicBezTo>
                    <a:cubicBezTo>
                      <a:pt x="124" y="254"/>
                      <a:pt x="128" y="253"/>
                      <a:pt x="132" y="250"/>
                    </a:cubicBezTo>
                    <a:cubicBezTo>
                      <a:pt x="139" y="245"/>
                      <a:pt x="141" y="246"/>
                      <a:pt x="149" y="243"/>
                    </a:cubicBezTo>
                    <a:cubicBezTo>
                      <a:pt x="158" y="241"/>
                      <a:pt x="170" y="238"/>
                      <a:pt x="176" y="233"/>
                    </a:cubicBezTo>
                    <a:cubicBezTo>
                      <a:pt x="191" y="222"/>
                      <a:pt x="197" y="232"/>
                      <a:pt x="210" y="215"/>
                    </a:cubicBezTo>
                    <a:cubicBezTo>
                      <a:pt x="228" y="194"/>
                      <a:pt x="218" y="169"/>
                      <a:pt x="226" y="168"/>
                    </a:cubicBezTo>
                    <a:cubicBezTo>
                      <a:pt x="244" y="165"/>
                      <a:pt x="241" y="160"/>
                      <a:pt x="258" y="153"/>
                    </a:cubicBezTo>
                    <a:cubicBezTo>
                      <a:pt x="267" y="149"/>
                      <a:pt x="279" y="145"/>
                      <a:pt x="290" y="143"/>
                    </a:cubicBezTo>
                    <a:cubicBezTo>
                      <a:pt x="301" y="141"/>
                      <a:pt x="309" y="138"/>
                      <a:pt x="320" y="133"/>
                    </a:cubicBezTo>
                    <a:cubicBezTo>
                      <a:pt x="337" y="126"/>
                      <a:pt x="352" y="104"/>
                      <a:pt x="368" y="97"/>
                    </a:cubicBezTo>
                    <a:cubicBezTo>
                      <a:pt x="372" y="95"/>
                      <a:pt x="376" y="91"/>
                      <a:pt x="380" y="89"/>
                    </a:cubicBezTo>
                    <a:cubicBezTo>
                      <a:pt x="383" y="88"/>
                      <a:pt x="387" y="87"/>
                      <a:pt x="391" y="86"/>
                    </a:cubicBezTo>
                    <a:cubicBezTo>
                      <a:pt x="398" y="82"/>
                      <a:pt x="416" y="73"/>
                      <a:pt x="423" y="69"/>
                    </a:cubicBezTo>
                    <a:cubicBezTo>
                      <a:pt x="434" y="62"/>
                      <a:pt x="468" y="40"/>
                      <a:pt x="459" y="14"/>
                    </a:cubicBezTo>
                    <a:cubicBezTo>
                      <a:pt x="456" y="5"/>
                      <a:pt x="439" y="0"/>
                      <a:pt x="424" y="7"/>
                    </a:cubicBezTo>
                    <a:cubicBezTo>
                      <a:pt x="413" y="12"/>
                      <a:pt x="398" y="13"/>
                      <a:pt x="386" y="15"/>
                    </a:cubicBezTo>
                    <a:cubicBezTo>
                      <a:pt x="376" y="16"/>
                      <a:pt x="371" y="17"/>
                      <a:pt x="362" y="18"/>
                    </a:cubicBezTo>
                    <a:cubicBezTo>
                      <a:pt x="355" y="20"/>
                      <a:pt x="346" y="16"/>
                      <a:pt x="339" y="18"/>
                    </a:cubicBezTo>
                    <a:cubicBezTo>
                      <a:pt x="331" y="19"/>
                      <a:pt x="328" y="22"/>
                      <a:pt x="321" y="23"/>
                    </a:cubicBezTo>
                    <a:cubicBezTo>
                      <a:pt x="312" y="26"/>
                      <a:pt x="301" y="24"/>
                      <a:pt x="292" y="25"/>
                    </a:cubicBezTo>
                    <a:cubicBezTo>
                      <a:pt x="282" y="25"/>
                      <a:pt x="262" y="24"/>
                      <a:pt x="252" y="27"/>
                    </a:cubicBezTo>
                    <a:cubicBezTo>
                      <a:pt x="234" y="33"/>
                      <a:pt x="225" y="35"/>
                      <a:pt x="204" y="36"/>
                    </a:cubicBezTo>
                    <a:cubicBezTo>
                      <a:pt x="182" y="38"/>
                      <a:pt x="143" y="36"/>
                      <a:pt x="122" y="42"/>
                    </a:cubicBezTo>
                    <a:cubicBezTo>
                      <a:pt x="103" y="47"/>
                      <a:pt x="77" y="51"/>
                      <a:pt x="62" y="63"/>
                    </a:cubicBezTo>
                    <a:cubicBezTo>
                      <a:pt x="55" y="68"/>
                      <a:pt x="37" y="72"/>
                      <a:pt x="32" y="78"/>
                    </a:cubicBezTo>
                    <a:cubicBezTo>
                      <a:pt x="25" y="86"/>
                      <a:pt x="22" y="103"/>
                      <a:pt x="20" y="112"/>
                    </a:cubicBezTo>
                    <a:lnTo>
                      <a:pt x="18" y="112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4" name="Freeform 461"/>
              <p:cNvSpPr>
                <a:spLocks/>
              </p:cNvSpPr>
              <p:nvPr/>
            </p:nvSpPr>
            <p:spPr bwMode="auto">
              <a:xfrm>
                <a:off x="1558" y="2890"/>
                <a:ext cx="38" cy="10"/>
              </a:xfrm>
              <a:custGeom>
                <a:avLst/>
                <a:gdLst>
                  <a:gd name="T0" fmla="*/ 0 w 30"/>
                  <a:gd name="T1" fmla="*/ 0 h 8"/>
                  <a:gd name="T2" fmla="*/ 157 w 30"/>
                  <a:gd name="T3" fmla="*/ 11 h 8"/>
                  <a:gd name="T4" fmla="*/ 0 60000 65536"/>
                  <a:gd name="T5" fmla="*/ 0 60000 65536"/>
                  <a:gd name="T6" fmla="*/ 0 w 30"/>
                  <a:gd name="T7" fmla="*/ 0 h 8"/>
                  <a:gd name="T8" fmla="*/ 30 w 30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8">
                    <a:moveTo>
                      <a:pt x="0" y="0"/>
                    </a:moveTo>
                    <a:cubicBezTo>
                      <a:pt x="9" y="6"/>
                      <a:pt x="19" y="8"/>
                      <a:pt x="30" y="2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5" name="Freeform 462"/>
              <p:cNvSpPr>
                <a:spLocks/>
              </p:cNvSpPr>
              <p:nvPr/>
            </p:nvSpPr>
            <p:spPr bwMode="auto">
              <a:xfrm>
                <a:off x="1570" y="2897"/>
                <a:ext cx="5" cy="16"/>
              </a:xfrm>
              <a:custGeom>
                <a:avLst/>
                <a:gdLst>
                  <a:gd name="T0" fmla="*/ 17 w 4"/>
                  <a:gd name="T1" fmla="*/ 0 h 12"/>
                  <a:gd name="T2" fmla="*/ 1 w 4"/>
                  <a:gd name="T3" fmla="*/ 87 h 12"/>
                  <a:gd name="T4" fmla="*/ 0 60000 65536"/>
                  <a:gd name="T5" fmla="*/ 0 60000 65536"/>
                  <a:gd name="T6" fmla="*/ 0 w 4"/>
                  <a:gd name="T7" fmla="*/ 0 h 12"/>
                  <a:gd name="T8" fmla="*/ 4 w 4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2">
                    <a:moveTo>
                      <a:pt x="4" y="0"/>
                    </a:moveTo>
                    <a:cubicBezTo>
                      <a:pt x="1" y="3"/>
                      <a:pt x="0" y="7"/>
                      <a:pt x="1" y="12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6" name="Freeform 463"/>
              <p:cNvSpPr>
                <a:spLocks/>
              </p:cNvSpPr>
              <p:nvPr/>
            </p:nvSpPr>
            <p:spPr bwMode="auto">
              <a:xfrm>
                <a:off x="1627" y="2830"/>
                <a:ext cx="9" cy="26"/>
              </a:xfrm>
              <a:custGeom>
                <a:avLst/>
                <a:gdLst>
                  <a:gd name="T0" fmla="*/ 13 w 7"/>
                  <a:gd name="T1" fmla="*/ 0 h 21"/>
                  <a:gd name="T2" fmla="*/ 0 w 7"/>
                  <a:gd name="T3" fmla="*/ 95 h 21"/>
                  <a:gd name="T4" fmla="*/ 0 60000 65536"/>
                  <a:gd name="T5" fmla="*/ 0 60000 65536"/>
                  <a:gd name="T6" fmla="*/ 0 w 7"/>
                  <a:gd name="T7" fmla="*/ 0 h 21"/>
                  <a:gd name="T8" fmla="*/ 7 w 7"/>
                  <a:gd name="T9" fmla="*/ 21 h 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21">
                    <a:moveTo>
                      <a:pt x="2" y="0"/>
                    </a:moveTo>
                    <a:cubicBezTo>
                      <a:pt x="7" y="6"/>
                      <a:pt x="4" y="15"/>
                      <a:pt x="0" y="21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7" name="Freeform 464"/>
              <p:cNvSpPr>
                <a:spLocks/>
              </p:cNvSpPr>
              <p:nvPr/>
            </p:nvSpPr>
            <p:spPr bwMode="auto">
              <a:xfrm>
                <a:off x="1632" y="2844"/>
                <a:ext cx="14" cy="2"/>
              </a:xfrm>
              <a:custGeom>
                <a:avLst/>
                <a:gdLst>
                  <a:gd name="T0" fmla="*/ 0 w 11"/>
                  <a:gd name="T1" fmla="*/ 0 h 2"/>
                  <a:gd name="T2" fmla="*/ 60 w 11"/>
                  <a:gd name="T3" fmla="*/ 2 h 2"/>
                  <a:gd name="T4" fmla="*/ 0 60000 65536"/>
                  <a:gd name="T5" fmla="*/ 0 60000 65536"/>
                  <a:gd name="T6" fmla="*/ 0 w 11"/>
                  <a:gd name="T7" fmla="*/ 0 h 2"/>
                  <a:gd name="T8" fmla="*/ 11 w 11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" h="2">
                    <a:moveTo>
                      <a:pt x="0" y="0"/>
                    </a:moveTo>
                    <a:cubicBezTo>
                      <a:pt x="4" y="0"/>
                      <a:pt x="8" y="0"/>
                      <a:pt x="11" y="2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8" name="Freeform 465"/>
              <p:cNvSpPr>
                <a:spLocks/>
              </p:cNvSpPr>
              <p:nvPr/>
            </p:nvSpPr>
            <p:spPr bwMode="auto">
              <a:xfrm>
                <a:off x="1688" y="2844"/>
                <a:ext cx="27" cy="21"/>
              </a:xfrm>
              <a:custGeom>
                <a:avLst/>
                <a:gdLst>
                  <a:gd name="T0" fmla="*/ 0 w 21"/>
                  <a:gd name="T1" fmla="*/ 75 h 17"/>
                  <a:gd name="T2" fmla="*/ 109 w 21"/>
                  <a:gd name="T3" fmla="*/ 0 h 17"/>
                  <a:gd name="T4" fmla="*/ 0 60000 65536"/>
                  <a:gd name="T5" fmla="*/ 0 60000 65536"/>
                  <a:gd name="T6" fmla="*/ 0 w 21"/>
                  <a:gd name="T7" fmla="*/ 0 h 17"/>
                  <a:gd name="T8" fmla="*/ 21 w 21"/>
                  <a:gd name="T9" fmla="*/ 17 h 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" h="17">
                    <a:moveTo>
                      <a:pt x="0" y="17"/>
                    </a:moveTo>
                    <a:cubicBezTo>
                      <a:pt x="8" y="17"/>
                      <a:pt x="21" y="10"/>
                      <a:pt x="19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39" name="Freeform 466"/>
              <p:cNvSpPr>
                <a:spLocks/>
              </p:cNvSpPr>
              <p:nvPr/>
            </p:nvSpPr>
            <p:spPr bwMode="auto">
              <a:xfrm>
                <a:off x="1707" y="2859"/>
                <a:ext cx="4" cy="14"/>
              </a:xfrm>
              <a:custGeom>
                <a:avLst/>
                <a:gdLst>
                  <a:gd name="T0" fmla="*/ 0 w 3"/>
                  <a:gd name="T1" fmla="*/ 0 h 11"/>
                  <a:gd name="T2" fmla="*/ 1 w 3"/>
                  <a:gd name="T3" fmla="*/ 60 h 11"/>
                  <a:gd name="T4" fmla="*/ 0 60000 65536"/>
                  <a:gd name="T5" fmla="*/ 0 60000 65536"/>
                  <a:gd name="T6" fmla="*/ 0 w 3"/>
                  <a:gd name="T7" fmla="*/ 0 h 11"/>
                  <a:gd name="T8" fmla="*/ 3 w 3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1">
                    <a:moveTo>
                      <a:pt x="0" y="0"/>
                    </a:moveTo>
                    <a:cubicBezTo>
                      <a:pt x="2" y="3"/>
                      <a:pt x="3" y="7"/>
                      <a:pt x="1" y="11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0" name="Freeform 467"/>
              <p:cNvSpPr>
                <a:spLocks/>
              </p:cNvSpPr>
              <p:nvPr/>
            </p:nvSpPr>
            <p:spPr bwMode="auto">
              <a:xfrm>
                <a:off x="1703" y="2787"/>
                <a:ext cx="26" cy="9"/>
              </a:xfrm>
              <a:custGeom>
                <a:avLst/>
                <a:gdLst>
                  <a:gd name="T0" fmla="*/ 0 w 20"/>
                  <a:gd name="T1" fmla="*/ 40 h 7"/>
                  <a:gd name="T2" fmla="*/ 125 w 20"/>
                  <a:gd name="T3" fmla="*/ 36 h 7"/>
                  <a:gd name="T4" fmla="*/ 0 60000 65536"/>
                  <a:gd name="T5" fmla="*/ 0 60000 65536"/>
                  <a:gd name="T6" fmla="*/ 0 w 20"/>
                  <a:gd name="T7" fmla="*/ 0 h 7"/>
                  <a:gd name="T8" fmla="*/ 20 w 2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" h="7">
                    <a:moveTo>
                      <a:pt x="0" y="7"/>
                    </a:moveTo>
                    <a:cubicBezTo>
                      <a:pt x="4" y="2"/>
                      <a:pt x="16" y="0"/>
                      <a:pt x="20" y="6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1" name="Freeform 468"/>
              <p:cNvSpPr>
                <a:spLocks/>
              </p:cNvSpPr>
              <p:nvPr/>
            </p:nvSpPr>
            <p:spPr bwMode="auto">
              <a:xfrm>
                <a:off x="1725" y="2785"/>
                <a:ext cx="9" cy="6"/>
              </a:xfrm>
              <a:custGeom>
                <a:avLst/>
                <a:gdLst>
                  <a:gd name="T0" fmla="*/ 0 w 7"/>
                  <a:gd name="T1" fmla="*/ 17 h 5"/>
                  <a:gd name="T2" fmla="*/ 40 w 7"/>
                  <a:gd name="T3" fmla="*/ 0 h 5"/>
                  <a:gd name="T4" fmla="*/ 0 60000 65536"/>
                  <a:gd name="T5" fmla="*/ 0 60000 65536"/>
                  <a:gd name="T6" fmla="*/ 0 w 7"/>
                  <a:gd name="T7" fmla="*/ 0 h 5"/>
                  <a:gd name="T8" fmla="*/ 7 w 7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5">
                    <a:moveTo>
                      <a:pt x="0" y="5"/>
                    </a:moveTo>
                    <a:cubicBezTo>
                      <a:pt x="1" y="2"/>
                      <a:pt x="3" y="0"/>
                      <a:pt x="7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2" name="Freeform 469"/>
              <p:cNvSpPr>
                <a:spLocks/>
              </p:cNvSpPr>
              <p:nvPr/>
            </p:nvSpPr>
            <p:spPr bwMode="auto">
              <a:xfrm>
                <a:off x="1738" y="2802"/>
                <a:ext cx="26" cy="19"/>
              </a:xfrm>
              <a:custGeom>
                <a:avLst/>
                <a:gdLst>
                  <a:gd name="T0" fmla="*/ 0 w 20"/>
                  <a:gd name="T1" fmla="*/ 61 h 15"/>
                  <a:gd name="T2" fmla="*/ 125 w 20"/>
                  <a:gd name="T3" fmla="*/ 0 h 15"/>
                  <a:gd name="T4" fmla="*/ 0 60000 65536"/>
                  <a:gd name="T5" fmla="*/ 0 60000 65536"/>
                  <a:gd name="T6" fmla="*/ 0 w 20"/>
                  <a:gd name="T7" fmla="*/ 0 h 15"/>
                  <a:gd name="T8" fmla="*/ 20 w 20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" h="15">
                    <a:moveTo>
                      <a:pt x="0" y="12"/>
                    </a:moveTo>
                    <a:cubicBezTo>
                      <a:pt x="8" y="15"/>
                      <a:pt x="20" y="9"/>
                      <a:pt x="20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3" name="Freeform 470"/>
              <p:cNvSpPr>
                <a:spLocks/>
              </p:cNvSpPr>
              <p:nvPr/>
            </p:nvSpPr>
            <p:spPr bwMode="auto">
              <a:xfrm>
                <a:off x="1756" y="2816"/>
                <a:ext cx="8" cy="11"/>
              </a:xfrm>
              <a:custGeom>
                <a:avLst/>
                <a:gdLst>
                  <a:gd name="T0" fmla="*/ 0 w 6"/>
                  <a:gd name="T1" fmla="*/ 0 h 9"/>
                  <a:gd name="T2" fmla="*/ 48 w 6"/>
                  <a:gd name="T3" fmla="*/ 35 h 9"/>
                  <a:gd name="T4" fmla="*/ 0 60000 65536"/>
                  <a:gd name="T5" fmla="*/ 0 60000 65536"/>
                  <a:gd name="T6" fmla="*/ 0 w 6"/>
                  <a:gd name="T7" fmla="*/ 0 h 9"/>
                  <a:gd name="T8" fmla="*/ 6 w 6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9">
                    <a:moveTo>
                      <a:pt x="0" y="0"/>
                    </a:moveTo>
                    <a:cubicBezTo>
                      <a:pt x="4" y="1"/>
                      <a:pt x="6" y="5"/>
                      <a:pt x="6" y="9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4" name="Freeform 471"/>
              <p:cNvSpPr>
                <a:spLocks/>
              </p:cNvSpPr>
              <p:nvPr/>
            </p:nvSpPr>
            <p:spPr bwMode="auto">
              <a:xfrm>
                <a:off x="1816" y="2791"/>
                <a:ext cx="18" cy="21"/>
              </a:xfrm>
              <a:custGeom>
                <a:avLst/>
                <a:gdLst>
                  <a:gd name="T0" fmla="*/ 0 w 14"/>
                  <a:gd name="T1" fmla="*/ 101 h 16"/>
                  <a:gd name="T2" fmla="*/ 82 w 14"/>
                  <a:gd name="T3" fmla="*/ 0 h 16"/>
                  <a:gd name="T4" fmla="*/ 0 60000 65536"/>
                  <a:gd name="T5" fmla="*/ 0 60000 65536"/>
                  <a:gd name="T6" fmla="*/ 0 w 14"/>
                  <a:gd name="T7" fmla="*/ 0 h 16"/>
                  <a:gd name="T8" fmla="*/ 14 w 14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" h="16">
                    <a:moveTo>
                      <a:pt x="0" y="15"/>
                    </a:moveTo>
                    <a:cubicBezTo>
                      <a:pt x="8" y="16"/>
                      <a:pt x="14" y="8"/>
                      <a:pt x="14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5" name="Freeform 472"/>
              <p:cNvSpPr>
                <a:spLocks/>
              </p:cNvSpPr>
              <p:nvPr/>
            </p:nvSpPr>
            <p:spPr bwMode="auto">
              <a:xfrm>
                <a:off x="1826" y="2782"/>
                <a:ext cx="22" cy="11"/>
              </a:xfrm>
              <a:custGeom>
                <a:avLst/>
                <a:gdLst>
                  <a:gd name="T0" fmla="*/ 0 w 17"/>
                  <a:gd name="T1" fmla="*/ 49 h 8"/>
                  <a:gd name="T2" fmla="*/ 102 w 17"/>
                  <a:gd name="T3" fmla="*/ 0 h 8"/>
                  <a:gd name="T4" fmla="*/ 0 60000 65536"/>
                  <a:gd name="T5" fmla="*/ 0 60000 65536"/>
                  <a:gd name="T6" fmla="*/ 0 w 17"/>
                  <a:gd name="T7" fmla="*/ 0 h 8"/>
                  <a:gd name="T8" fmla="*/ 17 w 17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" h="8">
                    <a:moveTo>
                      <a:pt x="0" y="5"/>
                    </a:moveTo>
                    <a:cubicBezTo>
                      <a:pt x="6" y="8"/>
                      <a:pt x="14" y="6"/>
                      <a:pt x="17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6" name="Freeform 473"/>
              <p:cNvSpPr>
                <a:spLocks/>
              </p:cNvSpPr>
              <p:nvPr/>
            </p:nvSpPr>
            <p:spPr bwMode="auto">
              <a:xfrm>
                <a:off x="1796" y="2776"/>
                <a:ext cx="10" cy="18"/>
              </a:xfrm>
              <a:custGeom>
                <a:avLst/>
                <a:gdLst>
                  <a:gd name="T0" fmla="*/ 0 w 8"/>
                  <a:gd name="T1" fmla="*/ 0 h 14"/>
                  <a:gd name="T2" fmla="*/ 26 w 8"/>
                  <a:gd name="T3" fmla="*/ 82 h 14"/>
                  <a:gd name="T4" fmla="*/ 0 60000 65536"/>
                  <a:gd name="T5" fmla="*/ 0 60000 65536"/>
                  <a:gd name="T6" fmla="*/ 0 w 8"/>
                  <a:gd name="T7" fmla="*/ 0 h 14"/>
                  <a:gd name="T8" fmla="*/ 8 w 8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14">
                    <a:moveTo>
                      <a:pt x="0" y="0"/>
                    </a:moveTo>
                    <a:cubicBezTo>
                      <a:pt x="5" y="3"/>
                      <a:pt x="8" y="8"/>
                      <a:pt x="6" y="14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7" name="Freeform 474"/>
              <p:cNvSpPr>
                <a:spLocks/>
              </p:cNvSpPr>
              <p:nvPr/>
            </p:nvSpPr>
            <p:spPr bwMode="auto">
              <a:xfrm>
                <a:off x="1803" y="2777"/>
                <a:ext cx="8" cy="5"/>
              </a:xfrm>
              <a:custGeom>
                <a:avLst/>
                <a:gdLst>
                  <a:gd name="T0" fmla="*/ 0 w 6"/>
                  <a:gd name="T1" fmla="*/ 17 h 4"/>
                  <a:gd name="T2" fmla="*/ 48 w 6"/>
                  <a:gd name="T3" fmla="*/ 0 h 4"/>
                  <a:gd name="T4" fmla="*/ 0 60000 65536"/>
                  <a:gd name="T5" fmla="*/ 0 60000 65536"/>
                  <a:gd name="T6" fmla="*/ 0 w 6"/>
                  <a:gd name="T7" fmla="*/ 0 h 4"/>
                  <a:gd name="T8" fmla="*/ 6 w 6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4">
                    <a:moveTo>
                      <a:pt x="0" y="4"/>
                    </a:moveTo>
                    <a:cubicBezTo>
                      <a:pt x="1" y="2"/>
                      <a:pt x="3" y="0"/>
                      <a:pt x="6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8" name="Freeform 475"/>
              <p:cNvSpPr>
                <a:spLocks/>
              </p:cNvSpPr>
              <p:nvPr/>
            </p:nvSpPr>
            <p:spPr bwMode="auto">
              <a:xfrm>
                <a:off x="1627" y="2901"/>
                <a:ext cx="30" cy="21"/>
              </a:xfrm>
              <a:custGeom>
                <a:avLst/>
                <a:gdLst>
                  <a:gd name="T0" fmla="*/ 0 w 24"/>
                  <a:gd name="T1" fmla="*/ 71 h 16"/>
                  <a:gd name="T2" fmla="*/ 113 w 24"/>
                  <a:gd name="T3" fmla="*/ 0 h 16"/>
                  <a:gd name="T4" fmla="*/ 0 60000 65536"/>
                  <a:gd name="T5" fmla="*/ 0 60000 65536"/>
                  <a:gd name="T6" fmla="*/ 0 w 24"/>
                  <a:gd name="T7" fmla="*/ 0 h 16"/>
                  <a:gd name="T8" fmla="*/ 24 w 24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" h="16">
                    <a:moveTo>
                      <a:pt x="0" y="11"/>
                    </a:moveTo>
                    <a:cubicBezTo>
                      <a:pt x="9" y="16"/>
                      <a:pt x="22" y="9"/>
                      <a:pt x="24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49" name="Freeform 476"/>
              <p:cNvSpPr>
                <a:spLocks/>
              </p:cNvSpPr>
              <p:nvPr/>
            </p:nvSpPr>
            <p:spPr bwMode="auto">
              <a:xfrm>
                <a:off x="1651" y="2895"/>
                <a:ext cx="18" cy="8"/>
              </a:xfrm>
              <a:custGeom>
                <a:avLst/>
                <a:gdLst>
                  <a:gd name="T0" fmla="*/ 0 w 14"/>
                  <a:gd name="T1" fmla="*/ 0 h 6"/>
                  <a:gd name="T2" fmla="*/ 82 w 14"/>
                  <a:gd name="T3" fmla="*/ 37 h 6"/>
                  <a:gd name="T4" fmla="*/ 0 60000 65536"/>
                  <a:gd name="T5" fmla="*/ 0 60000 65536"/>
                  <a:gd name="T6" fmla="*/ 0 w 14"/>
                  <a:gd name="T7" fmla="*/ 0 h 6"/>
                  <a:gd name="T8" fmla="*/ 14 w 14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" h="6">
                    <a:moveTo>
                      <a:pt x="0" y="0"/>
                    </a:moveTo>
                    <a:cubicBezTo>
                      <a:pt x="4" y="4"/>
                      <a:pt x="8" y="6"/>
                      <a:pt x="14" y="5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0" name="Freeform 477"/>
              <p:cNvSpPr>
                <a:spLocks/>
              </p:cNvSpPr>
              <p:nvPr/>
            </p:nvSpPr>
            <p:spPr bwMode="auto">
              <a:xfrm>
                <a:off x="1554" y="2789"/>
                <a:ext cx="33" cy="11"/>
              </a:xfrm>
              <a:custGeom>
                <a:avLst/>
                <a:gdLst>
                  <a:gd name="T0" fmla="*/ 0 w 26"/>
                  <a:gd name="T1" fmla="*/ 35 h 9"/>
                  <a:gd name="T2" fmla="*/ 137 w 26"/>
                  <a:gd name="T3" fmla="*/ 29 h 9"/>
                  <a:gd name="T4" fmla="*/ 0 60000 65536"/>
                  <a:gd name="T5" fmla="*/ 0 60000 65536"/>
                  <a:gd name="T6" fmla="*/ 0 w 26"/>
                  <a:gd name="T7" fmla="*/ 0 h 9"/>
                  <a:gd name="T8" fmla="*/ 26 w 26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" h="9">
                    <a:moveTo>
                      <a:pt x="0" y="9"/>
                    </a:moveTo>
                    <a:cubicBezTo>
                      <a:pt x="7" y="2"/>
                      <a:pt x="19" y="0"/>
                      <a:pt x="26" y="7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1" name="Freeform 478"/>
              <p:cNvSpPr>
                <a:spLocks/>
              </p:cNvSpPr>
              <p:nvPr/>
            </p:nvSpPr>
            <p:spPr bwMode="auto">
              <a:xfrm>
                <a:off x="1582" y="2794"/>
                <a:ext cx="16" cy="15"/>
              </a:xfrm>
              <a:custGeom>
                <a:avLst/>
                <a:gdLst>
                  <a:gd name="T0" fmla="*/ 58 w 13"/>
                  <a:gd name="T1" fmla="*/ 1 h 12"/>
                  <a:gd name="T2" fmla="*/ 0 w 13"/>
                  <a:gd name="T3" fmla="*/ 58 h 12"/>
                  <a:gd name="T4" fmla="*/ 0 60000 65536"/>
                  <a:gd name="T5" fmla="*/ 0 60000 65536"/>
                  <a:gd name="T6" fmla="*/ 0 w 13"/>
                  <a:gd name="T7" fmla="*/ 0 h 12"/>
                  <a:gd name="T8" fmla="*/ 13 w 13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" h="12">
                    <a:moveTo>
                      <a:pt x="13" y="1"/>
                    </a:moveTo>
                    <a:cubicBezTo>
                      <a:pt x="5" y="0"/>
                      <a:pt x="0" y="4"/>
                      <a:pt x="0" y="12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2" name="Freeform 479"/>
              <p:cNvSpPr>
                <a:spLocks/>
              </p:cNvSpPr>
              <p:nvPr/>
            </p:nvSpPr>
            <p:spPr bwMode="auto">
              <a:xfrm>
                <a:off x="1476" y="2931"/>
                <a:ext cx="35" cy="23"/>
              </a:xfrm>
              <a:custGeom>
                <a:avLst/>
                <a:gdLst>
                  <a:gd name="T0" fmla="*/ 0 w 28"/>
                  <a:gd name="T1" fmla="*/ 40 h 18"/>
                  <a:gd name="T2" fmla="*/ 135 w 28"/>
                  <a:gd name="T3" fmla="*/ 0 h 18"/>
                  <a:gd name="T4" fmla="*/ 0 60000 65536"/>
                  <a:gd name="T5" fmla="*/ 0 60000 65536"/>
                  <a:gd name="T6" fmla="*/ 0 w 28"/>
                  <a:gd name="T7" fmla="*/ 0 h 18"/>
                  <a:gd name="T8" fmla="*/ 28 w 28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" h="18">
                    <a:moveTo>
                      <a:pt x="0" y="7"/>
                    </a:moveTo>
                    <a:cubicBezTo>
                      <a:pt x="8" y="18"/>
                      <a:pt x="22" y="7"/>
                      <a:pt x="28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3" name="Freeform 480"/>
              <p:cNvSpPr>
                <a:spLocks/>
              </p:cNvSpPr>
              <p:nvPr/>
            </p:nvSpPr>
            <p:spPr bwMode="auto">
              <a:xfrm>
                <a:off x="1508" y="2923"/>
                <a:ext cx="16" cy="15"/>
              </a:xfrm>
              <a:custGeom>
                <a:avLst/>
                <a:gdLst>
                  <a:gd name="T0" fmla="*/ 0 w 13"/>
                  <a:gd name="T1" fmla="*/ 0 h 12"/>
                  <a:gd name="T2" fmla="*/ 58 w 13"/>
                  <a:gd name="T3" fmla="*/ 40 h 12"/>
                  <a:gd name="T4" fmla="*/ 0 60000 65536"/>
                  <a:gd name="T5" fmla="*/ 0 60000 65536"/>
                  <a:gd name="T6" fmla="*/ 0 w 13"/>
                  <a:gd name="T7" fmla="*/ 0 h 12"/>
                  <a:gd name="T8" fmla="*/ 13 w 13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" h="12">
                    <a:moveTo>
                      <a:pt x="0" y="0"/>
                    </a:moveTo>
                    <a:cubicBezTo>
                      <a:pt x="2" y="5"/>
                      <a:pt x="7" y="12"/>
                      <a:pt x="13" y="9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4" name="Freeform 481"/>
              <p:cNvSpPr>
                <a:spLocks/>
              </p:cNvSpPr>
              <p:nvPr/>
            </p:nvSpPr>
            <p:spPr bwMode="auto">
              <a:xfrm>
                <a:off x="1508" y="2863"/>
                <a:ext cx="6" cy="27"/>
              </a:xfrm>
              <a:custGeom>
                <a:avLst/>
                <a:gdLst>
                  <a:gd name="T0" fmla="*/ 12 w 5"/>
                  <a:gd name="T1" fmla="*/ 0 h 21"/>
                  <a:gd name="T2" fmla="*/ 17 w 5"/>
                  <a:gd name="T3" fmla="*/ 123 h 21"/>
                  <a:gd name="T4" fmla="*/ 0 60000 65536"/>
                  <a:gd name="T5" fmla="*/ 0 60000 65536"/>
                  <a:gd name="T6" fmla="*/ 0 w 5"/>
                  <a:gd name="T7" fmla="*/ 0 h 21"/>
                  <a:gd name="T8" fmla="*/ 5 w 5"/>
                  <a:gd name="T9" fmla="*/ 21 h 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21">
                    <a:moveTo>
                      <a:pt x="3" y="0"/>
                    </a:moveTo>
                    <a:cubicBezTo>
                      <a:pt x="1" y="6"/>
                      <a:pt x="0" y="16"/>
                      <a:pt x="5" y="21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5" name="Freeform 482"/>
              <p:cNvSpPr>
                <a:spLocks/>
              </p:cNvSpPr>
              <p:nvPr/>
            </p:nvSpPr>
            <p:spPr bwMode="auto">
              <a:xfrm>
                <a:off x="1487" y="2868"/>
                <a:ext cx="22" cy="10"/>
              </a:xfrm>
              <a:custGeom>
                <a:avLst/>
                <a:gdLst>
                  <a:gd name="T0" fmla="*/ 102 w 17"/>
                  <a:gd name="T1" fmla="*/ 37 h 8"/>
                  <a:gd name="T2" fmla="*/ 0 w 17"/>
                  <a:gd name="T3" fmla="*/ 14 h 8"/>
                  <a:gd name="T4" fmla="*/ 0 60000 65536"/>
                  <a:gd name="T5" fmla="*/ 0 60000 65536"/>
                  <a:gd name="T6" fmla="*/ 0 w 17"/>
                  <a:gd name="T7" fmla="*/ 0 h 8"/>
                  <a:gd name="T8" fmla="*/ 17 w 17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" h="8">
                    <a:moveTo>
                      <a:pt x="17" y="8"/>
                    </a:moveTo>
                    <a:cubicBezTo>
                      <a:pt x="12" y="4"/>
                      <a:pt x="6" y="0"/>
                      <a:pt x="0" y="3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6" name="Freeform 483"/>
              <p:cNvSpPr>
                <a:spLocks/>
              </p:cNvSpPr>
              <p:nvPr/>
            </p:nvSpPr>
            <p:spPr bwMode="auto">
              <a:xfrm>
                <a:off x="1422" y="2803"/>
                <a:ext cx="32" cy="13"/>
              </a:xfrm>
              <a:custGeom>
                <a:avLst/>
                <a:gdLst>
                  <a:gd name="T0" fmla="*/ 0 w 25"/>
                  <a:gd name="T1" fmla="*/ 64 h 10"/>
                  <a:gd name="T2" fmla="*/ 141 w 25"/>
                  <a:gd name="T3" fmla="*/ 60 h 10"/>
                  <a:gd name="T4" fmla="*/ 0 60000 65536"/>
                  <a:gd name="T5" fmla="*/ 0 60000 65536"/>
                  <a:gd name="T6" fmla="*/ 0 w 25"/>
                  <a:gd name="T7" fmla="*/ 0 h 10"/>
                  <a:gd name="T8" fmla="*/ 25 w 25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" h="10">
                    <a:moveTo>
                      <a:pt x="0" y="10"/>
                    </a:moveTo>
                    <a:cubicBezTo>
                      <a:pt x="6" y="0"/>
                      <a:pt x="17" y="5"/>
                      <a:pt x="25" y="9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7" name="Freeform 484"/>
              <p:cNvSpPr>
                <a:spLocks/>
              </p:cNvSpPr>
              <p:nvPr/>
            </p:nvSpPr>
            <p:spPr bwMode="auto">
              <a:xfrm>
                <a:off x="1448" y="2805"/>
                <a:ext cx="26" cy="14"/>
              </a:xfrm>
              <a:custGeom>
                <a:avLst/>
                <a:gdLst>
                  <a:gd name="T0" fmla="*/ 0 w 21"/>
                  <a:gd name="T1" fmla="*/ 60 h 11"/>
                  <a:gd name="T2" fmla="*/ 95 w 21"/>
                  <a:gd name="T3" fmla="*/ 36 h 11"/>
                  <a:gd name="T4" fmla="*/ 0 60000 65536"/>
                  <a:gd name="T5" fmla="*/ 0 60000 65536"/>
                  <a:gd name="T6" fmla="*/ 0 w 21"/>
                  <a:gd name="T7" fmla="*/ 0 h 11"/>
                  <a:gd name="T8" fmla="*/ 21 w 21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" h="11">
                    <a:moveTo>
                      <a:pt x="0" y="11"/>
                    </a:moveTo>
                    <a:cubicBezTo>
                      <a:pt x="5" y="5"/>
                      <a:pt x="13" y="0"/>
                      <a:pt x="21" y="6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8" name="Freeform 485"/>
              <p:cNvSpPr>
                <a:spLocks/>
              </p:cNvSpPr>
              <p:nvPr/>
            </p:nvSpPr>
            <p:spPr bwMode="auto">
              <a:xfrm>
                <a:off x="1320" y="2868"/>
                <a:ext cx="16" cy="19"/>
              </a:xfrm>
              <a:custGeom>
                <a:avLst/>
                <a:gdLst>
                  <a:gd name="T0" fmla="*/ 58 w 13"/>
                  <a:gd name="T1" fmla="*/ 0 h 15"/>
                  <a:gd name="T2" fmla="*/ 2 w 13"/>
                  <a:gd name="T3" fmla="*/ 77 h 15"/>
                  <a:gd name="T4" fmla="*/ 0 60000 65536"/>
                  <a:gd name="T5" fmla="*/ 0 60000 65536"/>
                  <a:gd name="T6" fmla="*/ 0 w 13"/>
                  <a:gd name="T7" fmla="*/ 0 h 15"/>
                  <a:gd name="T8" fmla="*/ 13 w 13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" h="15">
                    <a:moveTo>
                      <a:pt x="13" y="0"/>
                    </a:moveTo>
                    <a:cubicBezTo>
                      <a:pt x="5" y="1"/>
                      <a:pt x="0" y="7"/>
                      <a:pt x="2" y="15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59" name="Freeform 486"/>
              <p:cNvSpPr>
                <a:spLocks/>
              </p:cNvSpPr>
              <p:nvPr/>
            </p:nvSpPr>
            <p:spPr bwMode="auto">
              <a:xfrm>
                <a:off x="1313" y="2883"/>
                <a:ext cx="18" cy="25"/>
              </a:xfrm>
              <a:custGeom>
                <a:avLst/>
                <a:gdLst>
                  <a:gd name="T0" fmla="*/ 82 w 14"/>
                  <a:gd name="T1" fmla="*/ 16 h 19"/>
                  <a:gd name="T2" fmla="*/ 1 w 14"/>
                  <a:gd name="T3" fmla="*/ 130 h 19"/>
                  <a:gd name="T4" fmla="*/ 0 60000 65536"/>
                  <a:gd name="T5" fmla="*/ 0 60000 65536"/>
                  <a:gd name="T6" fmla="*/ 0 w 14"/>
                  <a:gd name="T7" fmla="*/ 0 h 19"/>
                  <a:gd name="T8" fmla="*/ 14 w 14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" h="19">
                    <a:moveTo>
                      <a:pt x="14" y="2"/>
                    </a:moveTo>
                    <a:cubicBezTo>
                      <a:pt x="6" y="0"/>
                      <a:pt x="0" y="12"/>
                      <a:pt x="1" y="19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0" name="Freeform 487"/>
              <p:cNvSpPr>
                <a:spLocks/>
              </p:cNvSpPr>
              <p:nvPr/>
            </p:nvSpPr>
            <p:spPr bwMode="auto">
              <a:xfrm>
                <a:off x="1357" y="2874"/>
                <a:ext cx="12" cy="29"/>
              </a:xfrm>
              <a:custGeom>
                <a:avLst/>
                <a:gdLst>
                  <a:gd name="T0" fmla="*/ 24 w 10"/>
                  <a:gd name="T1" fmla="*/ 0 h 22"/>
                  <a:gd name="T2" fmla="*/ 0 w 10"/>
                  <a:gd name="T3" fmla="*/ 152 h 22"/>
                  <a:gd name="T4" fmla="*/ 0 60000 65536"/>
                  <a:gd name="T5" fmla="*/ 0 60000 65536"/>
                  <a:gd name="T6" fmla="*/ 0 w 10"/>
                  <a:gd name="T7" fmla="*/ 0 h 22"/>
                  <a:gd name="T8" fmla="*/ 10 w 10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" h="22">
                    <a:moveTo>
                      <a:pt x="7" y="0"/>
                    </a:moveTo>
                    <a:cubicBezTo>
                      <a:pt x="10" y="7"/>
                      <a:pt x="7" y="18"/>
                      <a:pt x="0" y="22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1" name="Freeform 488"/>
              <p:cNvSpPr>
                <a:spLocks/>
              </p:cNvSpPr>
              <p:nvPr/>
            </p:nvSpPr>
            <p:spPr bwMode="auto">
              <a:xfrm>
                <a:off x="1366" y="2890"/>
                <a:ext cx="18" cy="13"/>
              </a:xfrm>
              <a:custGeom>
                <a:avLst/>
                <a:gdLst>
                  <a:gd name="T0" fmla="*/ 0 w 14"/>
                  <a:gd name="T1" fmla="*/ 16 h 10"/>
                  <a:gd name="T2" fmla="*/ 82 w 14"/>
                  <a:gd name="T3" fmla="*/ 64 h 10"/>
                  <a:gd name="T4" fmla="*/ 0 60000 65536"/>
                  <a:gd name="T5" fmla="*/ 0 60000 65536"/>
                  <a:gd name="T6" fmla="*/ 0 w 14"/>
                  <a:gd name="T7" fmla="*/ 0 h 10"/>
                  <a:gd name="T8" fmla="*/ 14 w 14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" h="10">
                    <a:moveTo>
                      <a:pt x="0" y="2"/>
                    </a:moveTo>
                    <a:cubicBezTo>
                      <a:pt x="7" y="0"/>
                      <a:pt x="13" y="3"/>
                      <a:pt x="14" y="1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2" name="Freeform 489"/>
              <p:cNvSpPr>
                <a:spLocks/>
              </p:cNvSpPr>
              <p:nvPr/>
            </p:nvSpPr>
            <p:spPr bwMode="auto">
              <a:xfrm>
                <a:off x="1391" y="2846"/>
                <a:ext cx="14" cy="22"/>
              </a:xfrm>
              <a:custGeom>
                <a:avLst/>
                <a:gdLst>
                  <a:gd name="T0" fmla="*/ 0 w 11"/>
                  <a:gd name="T1" fmla="*/ 0 h 17"/>
                  <a:gd name="T2" fmla="*/ 28 w 11"/>
                  <a:gd name="T3" fmla="*/ 102 h 17"/>
                  <a:gd name="T4" fmla="*/ 0 60000 65536"/>
                  <a:gd name="T5" fmla="*/ 0 60000 65536"/>
                  <a:gd name="T6" fmla="*/ 0 w 11"/>
                  <a:gd name="T7" fmla="*/ 0 h 17"/>
                  <a:gd name="T8" fmla="*/ 11 w 11"/>
                  <a:gd name="T9" fmla="*/ 17 h 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" h="17">
                    <a:moveTo>
                      <a:pt x="0" y="0"/>
                    </a:moveTo>
                    <a:cubicBezTo>
                      <a:pt x="6" y="4"/>
                      <a:pt x="11" y="11"/>
                      <a:pt x="5" y="17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3" name="Freeform 490"/>
              <p:cNvSpPr>
                <a:spLocks/>
              </p:cNvSpPr>
              <p:nvPr/>
            </p:nvSpPr>
            <p:spPr bwMode="auto">
              <a:xfrm>
                <a:off x="1400" y="2853"/>
                <a:ext cx="16" cy="6"/>
              </a:xfrm>
              <a:custGeom>
                <a:avLst/>
                <a:gdLst>
                  <a:gd name="T0" fmla="*/ 0 w 12"/>
                  <a:gd name="T1" fmla="*/ 17 h 5"/>
                  <a:gd name="T2" fmla="*/ 87 w 12"/>
                  <a:gd name="T3" fmla="*/ 0 h 5"/>
                  <a:gd name="T4" fmla="*/ 0 60000 65536"/>
                  <a:gd name="T5" fmla="*/ 0 60000 65536"/>
                  <a:gd name="T6" fmla="*/ 0 w 12"/>
                  <a:gd name="T7" fmla="*/ 0 h 5"/>
                  <a:gd name="T8" fmla="*/ 12 w 12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5">
                    <a:moveTo>
                      <a:pt x="0" y="5"/>
                    </a:moveTo>
                    <a:cubicBezTo>
                      <a:pt x="3" y="2"/>
                      <a:pt x="8" y="0"/>
                      <a:pt x="12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4" name="Freeform 491"/>
              <p:cNvSpPr>
                <a:spLocks/>
              </p:cNvSpPr>
              <p:nvPr/>
            </p:nvSpPr>
            <p:spPr bwMode="auto">
              <a:xfrm>
                <a:off x="1413" y="2951"/>
                <a:ext cx="24" cy="22"/>
              </a:xfrm>
              <a:custGeom>
                <a:avLst/>
                <a:gdLst>
                  <a:gd name="T0" fmla="*/ 0 w 19"/>
                  <a:gd name="T1" fmla="*/ 79 h 17"/>
                  <a:gd name="T2" fmla="*/ 97 w 19"/>
                  <a:gd name="T3" fmla="*/ 0 h 17"/>
                  <a:gd name="T4" fmla="*/ 0 60000 65536"/>
                  <a:gd name="T5" fmla="*/ 0 60000 65536"/>
                  <a:gd name="T6" fmla="*/ 0 w 19"/>
                  <a:gd name="T7" fmla="*/ 0 h 17"/>
                  <a:gd name="T8" fmla="*/ 19 w 19"/>
                  <a:gd name="T9" fmla="*/ 17 h 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" h="17">
                    <a:moveTo>
                      <a:pt x="0" y="13"/>
                    </a:moveTo>
                    <a:cubicBezTo>
                      <a:pt x="7" y="17"/>
                      <a:pt x="19" y="9"/>
                      <a:pt x="19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5" name="Freeform 492"/>
              <p:cNvSpPr>
                <a:spLocks/>
              </p:cNvSpPr>
              <p:nvPr/>
            </p:nvSpPr>
            <p:spPr bwMode="auto">
              <a:xfrm>
                <a:off x="1428" y="2943"/>
                <a:ext cx="28" cy="14"/>
              </a:xfrm>
              <a:custGeom>
                <a:avLst/>
                <a:gdLst>
                  <a:gd name="T0" fmla="*/ 0 w 22"/>
                  <a:gd name="T1" fmla="*/ 13 h 11"/>
                  <a:gd name="T2" fmla="*/ 121 w 22"/>
                  <a:gd name="T3" fmla="*/ 0 h 11"/>
                  <a:gd name="T4" fmla="*/ 0 60000 65536"/>
                  <a:gd name="T5" fmla="*/ 0 60000 65536"/>
                  <a:gd name="T6" fmla="*/ 0 w 22"/>
                  <a:gd name="T7" fmla="*/ 0 h 11"/>
                  <a:gd name="T8" fmla="*/ 22 w 22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" h="11">
                    <a:moveTo>
                      <a:pt x="0" y="2"/>
                    </a:moveTo>
                    <a:cubicBezTo>
                      <a:pt x="4" y="11"/>
                      <a:pt x="16" y="5"/>
                      <a:pt x="22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6" name="Freeform 493"/>
              <p:cNvSpPr>
                <a:spLocks/>
              </p:cNvSpPr>
              <p:nvPr/>
            </p:nvSpPr>
            <p:spPr bwMode="auto">
              <a:xfrm>
                <a:off x="1409" y="2922"/>
                <a:ext cx="24" cy="14"/>
              </a:xfrm>
              <a:custGeom>
                <a:avLst/>
                <a:gdLst>
                  <a:gd name="T0" fmla="*/ 0 w 19"/>
                  <a:gd name="T1" fmla="*/ 60 h 11"/>
                  <a:gd name="T2" fmla="*/ 97 w 19"/>
                  <a:gd name="T3" fmla="*/ 1 h 11"/>
                  <a:gd name="T4" fmla="*/ 0 60000 65536"/>
                  <a:gd name="T5" fmla="*/ 0 60000 65536"/>
                  <a:gd name="T6" fmla="*/ 0 w 19"/>
                  <a:gd name="T7" fmla="*/ 0 h 11"/>
                  <a:gd name="T8" fmla="*/ 19 w 19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" h="11">
                    <a:moveTo>
                      <a:pt x="0" y="11"/>
                    </a:moveTo>
                    <a:cubicBezTo>
                      <a:pt x="0" y="2"/>
                      <a:pt x="12" y="0"/>
                      <a:pt x="19" y="1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7" name="Freeform 494"/>
              <p:cNvSpPr>
                <a:spLocks/>
              </p:cNvSpPr>
              <p:nvPr/>
            </p:nvSpPr>
            <p:spPr bwMode="auto">
              <a:xfrm>
                <a:off x="1419" y="2908"/>
                <a:ext cx="7" cy="14"/>
              </a:xfrm>
              <a:custGeom>
                <a:avLst/>
                <a:gdLst>
                  <a:gd name="T0" fmla="*/ 1 w 5"/>
                  <a:gd name="T1" fmla="*/ 60 h 11"/>
                  <a:gd name="T2" fmla="*/ 55 w 5"/>
                  <a:gd name="T3" fmla="*/ 0 h 11"/>
                  <a:gd name="T4" fmla="*/ 0 60000 65536"/>
                  <a:gd name="T5" fmla="*/ 0 60000 65536"/>
                  <a:gd name="T6" fmla="*/ 0 w 5"/>
                  <a:gd name="T7" fmla="*/ 0 h 11"/>
                  <a:gd name="T8" fmla="*/ 5 w 5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11">
                    <a:moveTo>
                      <a:pt x="1" y="11"/>
                    </a:moveTo>
                    <a:cubicBezTo>
                      <a:pt x="0" y="7"/>
                      <a:pt x="0" y="2"/>
                      <a:pt x="5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8" name="Freeform 495"/>
              <p:cNvSpPr>
                <a:spLocks/>
              </p:cNvSpPr>
              <p:nvPr/>
            </p:nvSpPr>
            <p:spPr bwMode="auto">
              <a:xfrm>
                <a:off x="1451" y="2872"/>
                <a:ext cx="11" cy="18"/>
              </a:xfrm>
              <a:custGeom>
                <a:avLst/>
                <a:gdLst>
                  <a:gd name="T0" fmla="*/ 21 w 8"/>
                  <a:gd name="T1" fmla="*/ 0 h 14"/>
                  <a:gd name="T2" fmla="*/ 76 w 8"/>
                  <a:gd name="T3" fmla="*/ 82 h 14"/>
                  <a:gd name="T4" fmla="*/ 0 60000 65536"/>
                  <a:gd name="T5" fmla="*/ 0 60000 65536"/>
                  <a:gd name="T6" fmla="*/ 0 w 8"/>
                  <a:gd name="T7" fmla="*/ 0 h 14"/>
                  <a:gd name="T8" fmla="*/ 8 w 8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14">
                    <a:moveTo>
                      <a:pt x="2" y="0"/>
                    </a:moveTo>
                    <a:cubicBezTo>
                      <a:pt x="0" y="5"/>
                      <a:pt x="2" y="12"/>
                      <a:pt x="8" y="14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69" name="Freeform 496"/>
              <p:cNvSpPr>
                <a:spLocks/>
              </p:cNvSpPr>
              <p:nvPr/>
            </p:nvSpPr>
            <p:spPr bwMode="auto">
              <a:xfrm>
                <a:off x="1442" y="2883"/>
                <a:ext cx="13" cy="3"/>
              </a:xfrm>
              <a:custGeom>
                <a:avLst/>
                <a:gdLst>
                  <a:gd name="T0" fmla="*/ 64 w 10"/>
                  <a:gd name="T1" fmla="*/ 0 h 2"/>
                  <a:gd name="T2" fmla="*/ 0 w 10"/>
                  <a:gd name="T3" fmla="*/ 28 h 2"/>
                  <a:gd name="T4" fmla="*/ 0 60000 65536"/>
                  <a:gd name="T5" fmla="*/ 0 60000 65536"/>
                  <a:gd name="T6" fmla="*/ 0 w 10"/>
                  <a:gd name="T7" fmla="*/ 0 h 2"/>
                  <a:gd name="T8" fmla="*/ 10 w 1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" h="2">
                    <a:moveTo>
                      <a:pt x="10" y="0"/>
                    </a:moveTo>
                    <a:cubicBezTo>
                      <a:pt x="6" y="0"/>
                      <a:pt x="3" y="1"/>
                      <a:pt x="0" y="2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0" name="Freeform 497"/>
              <p:cNvSpPr>
                <a:spLocks/>
              </p:cNvSpPr>
              <p:nvPr/>
            </p:nvSpPr>
            <p:spPr bwMode="auto">
              <a:xfrm>
                <a:off x="1308" y="2972"/>
                <a:ext cx="17" cy="26"/>
              </a:xfrm>
              <a:custGeom>
                <a:avLst/>
                <a:gdLst>
                  <a:gd name="T0" fmla="*/ 27 w 13"/>
                  <a:gd name="T1" fmla="*/ 0 h 21"/>
                  <a:gd name="T2" fmla="*/ 85 w 13"/>
                  <a:gd name="T3" fmla="*/ 95 h 21"/>
                  <a:gd name="T4" fmla="*/ 0 60000 65536"/>
                  <a:gd name="T5" fmla="*/ 0 60000 65536"/>
                  <a:gd name="T6" fmla="*/ 0 w 13"/>
                  <a:gd name="T7" fmla="*/ 0 h 21"/>
                  <a:gd name="T8" fmla="*/ 13 w 13"/>
                  <a:gd name="T9" fmla="*/ 21 h 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" h="21">
                    <a:moveTo>
                      <a:pt x="4" y="0"/>
                    </a:moveTo>
                    <a:cubicBezTo>
                      <a:pt x="0" y="9"/>
                      <a:pt x="2" y="19"/>
                      <a:pt x="13" y="21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1" name="Freeform 498"/>
              <p:cNvSpPr>
                <a:spLocks/>
              </p:cNvSpPr>
              <p:nvPr/>
            </p:nvSpPr>
            <p:spPr bwMode="auto">
              <a:xfrm>
                <a:off x="1323" y="2988"/>
                <a:ext cx="8" cy="22"/>
              </a:xfrm>
              <a:custGeom>
                <a:avLst/>
                <a:gdLst>
                  <a:gd name="T0" fmla="*/ 1 w 6"/>
                  <a:gd name="T1" fmla="*/ 0 h 17"/>
                  <a:gd name="T2" fmla="*/ 48 w 6"/>
                  <a:gd name="T3" fmla="*/ 102 h 17"/>
                  <a:gd name="T4" fmla="*/ 0 60000 65536"/>
                  <a:gd name="T5" fmla="*/ 0 60000 65536"/>
                  <a:gd name="T6" fmla="*/ 0 w 6"/>
                  <a:gd name="T7" fmla="*/ 0 h 17"/>
                  <a:gd name="T8" fmla="*/ 6 w 6"/>
                  <a:gd name="T9" fmla="*/ 17 h 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17">
                    <a:moveTo>
                      <a:pt x="1" y="0"/>
                    </a:moveTo>
                    <a:cubicBezTo>
                      <a:pt x="0" y="5"/>
                      <a:pt x="0" y="15"/>
                      <a:pt x="6" y="17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2" name="Freeform 499"/>
              <p:cNvSpPr>
                <a:spLocks/>
              </p:cNvSpPr>
              <p:nvPr/>
            </p:nvSpPr>
            <p:spPr bwMode="auto">
              <a:xfrm>
                <a:off x="1330" y="2940"/>
                <a:ext cx="9" cy="20"/>
              </a:xfrm>
              <a:custGeom>
                <a:avLst/>
                <a:gdLst>
                  <a:gd name="T0" fmla="*/ 0 w 7"/>
                  <a:gd name="T1" fmla="*/ 0 h 16"/>
                  <a:gd name="T2" fmla="*/ 28 w 7"/>
                  <a:gd name="T3" fmla="*/ 76 h 16"/>
                  <a:gd name="T4" fmla="*/ 0 60000 65536"/>
                  <a:gd name="T5" fmla="*/ 0 60000 65536"/>
                  <a:gd name="T6" fmla="*/ 0 w 7"/>
                  <a:gd name="T7" fmla="*/ 0 h 16"/>
                  <a:gd name="T8" fmla="*/ 7 w 7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16">
                    <a:moveTo>
                      <a:pt x="0" y="0"/>
                    </a:moveTo>
                    <a:cubicBezTo>
                      <a:pt x="6" y="3"/>
                      <a:pt x="7" y="10"/>
                      <a:pt x="5" y="16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3" name="Freeform 500"/>
              <p:cNvSpPr>
                <a:spLocks/>
              </p:cNvSpPr>
              <p:nvPr/>
            </p:nvSpPr>
            <p:spPr bwMode="auto">
              <a:xfrm>
                <a:off x="1337" y="2942"/>
                <a:ext cx="12" cy="5"/>
              </a:xfrm>
              <a:custGeom>
                <a:avLst/>
                <a:gdLst>
                  <a:gd name="T0" fmla="*/ 0 w 9"/>
                  <a:gd name="T1" fmla="*/ 17 h 4"/>
                  <a:gd name="T2" fmla="*/ 65 w 9"/>
                  <a:gd name="T3" fmla="*/ 0 h 4"/>
                  <a:gd name="T4" fmla="*/ 0 60000 65536"/>
                  <a:gd name="T5" fmla="*/ 0 60000 65536"/>
                  <a:gd name="T6" fmla="*/ 0 w 9"/>
                  <a:gd name="T7" fmla="*/ 0 h 4"/>
                  <a:gd name="T8" fmla="*/ 9 w 9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4">
                    <a:moveTo>
                      <a:pt x="0" y="4"/>
                    </a:moveTo>
                    <a:cubicBezTo>
                      <a:pt x="2" y="1"/>
                      <a:pt x="5" y="0"/>
                      <a:pt x="9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4" name="Freeform 501"/>
              <p:cNvSpPr>
                <a:spLocks/>
              </p:cNvSpPr>
              <p:nvPr/>
            </p:nvSpPr>
            <p:spPr bwMode="auto">
              <a:xfrm>
                <a:off x="1359" y="3012"/>
                <a:ext cx="31" cy="12"/>
              </a:xfrm>
              <a:custGeom>
                <a:avLst/>
                <a:gdLst>
                  <a:gd name="T0" fmla="*/ 0 w 24"/>
                  <a:gd name="T1" fmla="*/ 0 h 9"/>
                  <a:gd name="T2" fmla="*/ 145 w 24"/>
                  <a:gd name="T3" fmla="*/ 0 h 9"/>
                  <a:gd name="T4" fmla="*/ 0 60000 65536"/>
                  <a:gd name="T5" fmla="*/ 0 60000 65536"/>
                  <a:gd name="T6" fmla="*/ 0 w 24"/>
                  <a:gd name="T7" fmla="*/ 0 h 9"/>
                  <a:gd name="T8" fmla="*/ 24 w 24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" h="9">
                    <a:moveTo>
                      <a:pt x="0" y="0"/>
                    </a:moveTo>
                    <a:cubicBezTo>
                      <a:pt x="6" y="9"/>
                      <a:pt x="16" y="5"/>
                      <a:pt x="24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5" name="Freeform 502"/>
              <p:cNvSpPr>
                <a:spLocks/>
              </p:cNvSpPr>
              <p:nvPr/>
            </p:nvSpPr>
            <p:spPr bwMode="auto">
              <a:xfrm>
                <a:off x="1385" y="3005"/>
                <a:ext cx="10" cy="11"/>
              </a:xfrm>
              <a:custGeom>
                <a:avLst/>
                <a:gdLst>
                  <a:gd name="T0" fmla="*/ 0 w 8"/>
                  <a:gd name="T1" fmla="*/ 0 h 9"/>
                  <a:gd name="T2" fmla="*/ 37 w 8"/>
                  <a:gd name="T3" fmla="*/ 35 h 9"/>
                  <a:gd name="T4" fmla="*/ 0 60000 65536"/>
                  <a:gd name="T5" fmla="*/ 0 60000 65536"/>
                  <a:gd name="T6" fmla="*/ 0 w 8"/>
                  <a:gd name="T7" fmla="*/ 0 h 9"/>
                  <a:gd name="T8" fmla="*/ 8 w 8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9">
                    <a:moveTo>
                      <a:pt x="0" y="0"/>
                    </a:moveTo>
                    <a:cubicBezTo>
                      <a:pt x="1" y="4"/>
                      <a:pt x="3" y="8"/>
                      <a:pt x="8" y="9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6" name="Freeform 503"/>
              <p:cNvSpPr>
                <a:spLocks/>
              </p:cNvSpPr>
              <p:nvPr/>
            </p:nvSpPr>
            <p:spPr bwMode="auto">
              <a:xfrm>
                <a:off x="1371" y="2957"/>
                <a:ext cx="10" cy="20"/>
              </a:xfrm>
              <a:custGeom>
                <a:avLst/>
                <a:gdLst>
                  <a:gd name="T0" fmla="*/ 0 w 8"/>
                  <a:gd name="T1" fmla="*/ 0 h 15"/>
                  <a:gd name="T2" fmla="*/ 32 w 8"/>
                  <a:gd name="T3" fmla="*/ 113 h 15"/>
                  <a:gd name="T4" fmla="*/ 0 60000 65536"/>
                  <a:gd name="T5" fmla="*/ 0 60000 65536"/>
                  <a:gd name="T6" fmla="*/ 0 w 8"/>
                  <a:gd name="T7" fmla="*/ 0 h 15"/>
                  <a:gd name="T8" fmla="*/ 8 w 8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15">
                    <a:moveTo>
                      <a:pt x="0" y="0"/>
                    </a:moveTo>
                    <a:cubicBezTo>
                      <a:pt x="5" y="4"/>
                      <a:pt x="8" y="9"/>
                      <a:pt x="7" y="15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7" name="Freeform 504"/>
              <p:cNvSpPr>
                <a:spLocks/>
              </p:cNvSpPr>
              <p:nvPr/>
            </p:nvSpPr>
            <p:spPr bwMode="auto">
              <a:xfrm>
                <a:off x="1380" y="2963"/>
                <a:ext cx="7" cy="5"/>
              </a:xfrm>
              <a:custGeom>
                <a:avLst/>
                <a:gdLst>
                  <a:gd name="T0" fmla="*/ 0 w 6"/>
                  <a:gd name="T1" fmla="*/ 17 h 4"/>
                  <a:gd name="T2" fmla="*/ 17 w 6"/>
                  <a:gd name="T3" fmla="*/ 0 h 4"/>
                  <a:gd name="T4" fmla="*/ 0 60000 65536"/>
                  <a:gd name="T5" fmla="*/ 0 60000 65536"/>
                  <a:gd name="T6" fmla="*/ 0 w 6"/>
                  <a:gd name="T7" fmla="*/ 0 h 4"/>
                  <a:gd name="T8" fmla="*/ 6 w 6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4">
                    <a:moveTo>
                      <a:pt x="0" y="4"/>
                    </a:moveTo>
                    <a:cubicBezTo>
                      <a:pt x="1" y="2"/>
                      <a:pt x="3" y="0"/>
                      <a:pt x="6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8" name="Freeform 505"/>
              <p:cNvSpPr>
                <a:spLocks/>
              </p:cNvSpPr>
              <p:nvPr/>
            </p:nvSpPr>
            <p:spPr bwMode="auto">
              <a:xfrm>
                <a:off x="1559" y="2845"/>
                <a:ext cx="10" cy="18"/>
              </a:xfrm>
              <a:custGeom>
                <a:avLst/>
                <a:gdLst>
                  <a:gd name="T0" fmla="*/ 0 w 8"/>
                  <a:gd name="T1" fmla="*/ 0 h 14"/>
                  <a:gd name="T2" fmla="*/ 32 w 8"/>
                  <a:gd name="T3" fmla="*/ 82 h 14"/>
                  <a:gd name="T4" fmla="*/ 0 60000 65536"/>
                  <a:gd name="T5" fmla="*/ 0 60000 65536"/>
                  <a:gd name="T6" fmla="*/ 0 w 8"/>
                  <a:gd name="T7" fmla="*/ 0 h 14"/>
                  <a:gd name="T8" fmla="*/ 8 w 8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14">
                    <a:moveTo>
                      <a:pt x="0" y="0"/>
                    </a:moveTo>
                    <a:cubicBezTo>
                      <a:pt x="5" y="1"/>
                      <a:pt x="8" y="9"/>
                      <a:pt x="7" y="14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79" name="Freeform 506"/>
              <p:cNvSpPr>
                <a:spLocks/>
              </p:cNvSpPr>
              <p:nvPr/>
            </p:nvSpPr>
            <p:spPr bwMode="auto">
              <a:xfrm>
                <a:off x="1566" y="2848"/>
                <a:ext cx="7" cy="6"/>
              </a:xfrm>
              <a:custGeom>
                <a:avLst/>
                <a:gdLst>
                  <a:gd name="T0" fmla="*/ 0 w 5"/>
                  <a:gd name="T1" fmla="*/ 17 h 5"/>
                  <a:gd name="T2" fmla="*/ 55 w 5"/>
                  <a:gd name="T3" fmla="*/ 0 h 5"/>
                  <a:gd name="T4" fmla="*/ 0 60000 65536"/>
                  <a:gd name="T5" fmla="*/ 0 60000 65536"/>
                  <a:gd name="T6" fmla="*/ 0 w 5"/>
                  <a:gd name="T7" fmla="*/ 0 h 5"/>
                  <a:gd name="T8" fmla="*/ 5 w 5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5">
                    <a:moveTo>
                      <a:pt x="0" y="5"/>
                    </a:moveTo>
                    <a:cubicBezTo>
                      <a:pt x="1" y="2"/>
                      <a:pt x="2" y="0"/>
                      <a:pt x="5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0" name="Freeform 507"/>
              <p:cNvSpPr>
                <a:spLocks/>
              </p:cNvSpPr>
              <p:nvPr/>
            </p:nvSpPr>
            <p:spPr bwMode="auto">
              <a:xfrm>
                <a:off x="1638" y="2790"/>
                <a:ext cx="26" cy="9"/>
              </a:xfrm>
              <a:custGeom>
                <a:avLst/>
                <a:gdLst>
                  <a:gd name="T0" fmla="*/ 0 w 20"/>
                  <a:gd name="T1" fmla="*/ 36 h 7"/>
                  <a:gd name="T2" fmla="*/ 125 w 20"/>
                  <a:gd name="T3" fmla="*/ 40 h 7"/>
                  <a:gd name="T4" fmla="*/ 0 60000 65536"/>
                  <a:gd name="T5" fmla="*/ 0 60000 65536"/>
                  <a:gd name="T6" fmla="*/ 0 w 20"/>
                  <a:gd name="T7" fmla="*/ 0 h 7"/>
                  <a:gd name="T8" fmla="*/ 20 w 2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" h="7">
                    <a:moveTo>
                      <a:pt x="0" y="6"/>
                    </a:moveTo>
                    <a:cubicBezTo>
                      <a:pt x="4" y="0"/>
                      <a:pt x="17" y="0"/>
                      <a:pt x="20" y="7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1" name="Freeform 508"/>
              <p:cNvSpPr>
                <a:spLocks/>
              </p:cNvSpPr>
              <p:nvPr/>
            </p:nvSpPr>
            <p:spPr bwMode="auto">
              <a:xfrm>
                <a:off x="1659" y="2798"/>
                <a:ext cx="12" cy="6"/>
              </a:xfrm>
              <a:custGeom>
                <a:avLst/>
                <a:gdLst>
                  <a:gd name="T0" fmla="*/ 0 w 10"/>
                  <a:gd name="T1" fmla="*/ 17 h 5"/>
                  <a:gd name="T2" fmla="*/ 35 w 10"/>
                  <a:gd name="T3" fmla="*/ 0 h 5"/>
                  <a:gd name="T4" fmla="*/ 0 60000 65536"/>
                  <a:gd name="T5" fmla="*/ 0 60000 65536"/>
                  <a:gd name="T6" fmla="*/ 0 w 10"/>
                  <a:gd name="T7" fmla="*/ 0 h 5"/>
                  <a:gd name="T8" fmla="*/ 10 w 10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" h="5">
                    <a:moveTo>
                      <a:pt x="0" y="5"/>
                    </a:moveTo>
                    <a:cubicBezTo>
                      <a:pt x="2" y="2"/>
                      <a:pt x="6" y="0"/>
                      <a:pt x="10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2" name="Freeform 509"/>
              <p:cNvSpPr>
                <a:spLocks/>
              </p:cNvSpPr>
              <p:nvPr/>
            </p:nvSpPr>
            <p:spPr bwMode="auto">
              <a:xfrm>
                <a:off x="1509" y="2830"/>
                <a:ext cx="9" cy="19"/>
              </a:xfrm>
              <a:custGeom>
                <a:avLst/>
                <a:gdLst>
                  <a:gd name="T0" fmla="*/ 0 w 7"/>
                  <a:gd name="T1" fmla="*/ 0 h 15"/>
                  <a:gd name="T2" fmla="*/ 40 w 7"/>
                  <a:gd name="T3" fmla="*/ 77 h 15"/>
                  <a:gd name="T4" fmla="*/ 0 60000 65536"/>
                  <a:gd name="T5" fmla="*/ 0 60000 65536"/>
                  <a:gd name="T6" fmla="*/ 0 w 7"/>
                  <a:gd name="T7" fmla="*/ 0 h 15"/>
                  <a:gd name="T8" fmla="*/ 7 w 7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15">
                    <a:moveTo>
                      <a:pt x="0" y="0"/>
                    </a:moveTo>
                    <a:cubicBezTo>
                      <a:pt x="5" y="3"/>
                      <a:pt x="7" y="9"/>
                      <a:pt x="7" y="15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3" name="Freeform 510"/>
              <p:cNvSpPr>
                <a:spLocks/>
              </p:cNvSpPr>
              <p:nvPr/>
            </p:nvSpPr>
            <p:spPr bwMode="auto">
              <a:xfrm>
                <a:off x="1517" y="2835"/>
                <a:ext cx="9" cy="4"/>
              </a:xfrm>
              <a:custGeom>
                <a:avLst/>
                <a:gdLst>
                  <a:gd name="T0" fmla="*/ 0 w 7"/>
                  <a:gd name="T1" fmla="*/ 21 h 3"/>
                  <a:gd name="T2" fmla="*/ 40 w 7"/>
                  <a:gd name="T3" fmla="*/ 0 h 3"/>
                  <a:gd name="T4" fmla="*/ 0 60000 65536"/>
                  <a:gd name="T5" fmla="*/ 0 60000 65536"/>
                  <a:gd name="T6" fmla="*/ 0 w 7"/>
                  <a:gd name="T7" fmla="*/ 0 h 3"/>
                  <a:gd name="T8" fmla="*/ 7 w 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3">
                    <a:moveTo>
                      <a:pt x="0" y="3"/>
                    </a:move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4" name="Freeform 511"/>
              <p:cNvSpPr>
                <a:spLocks/>
              </p:cNvSpPr>
              <p:nvPr/>
            </p:nvSpPr>
            <p:spPr bwMode="auto">
              <a:xfrm>
                <a:off x="1529" y="2998"/>
                <a:ext cx="18" cy="14"/>
              </a:xfrm>
              <a:custGeom>
                <a:avLst/>
                <a:gdLst>
                  <a:gd name="T0" fmla="*/ 0 w 14"/>
                  <a:gd name="T1" fmla="*/ 59 h 11"/>
                  <a:gd name="T2" fmla="*/ 82 w 14"/>
                  <a:gd name="T3" fmla="*/ 0 h 11"/>
                  <a:gd name="T4" fmla="*/ 0 60000 65536"/>
                  <a:gd name="T5" fmla="*/ 0 60000 65536"/>
                  <a:gd name="T6" fmla="*/ 0 w 14"/>
                  <a:gd name="T7" fmla="*/ 0 h 11"/>
                  <a:gd name="T8" fmla="*/ 14 w 14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" h="11">
                    <a:moveTo>
                      <a:pt x="0" y="10"/>
                    </a:moveTo>
                    <a:cubicBezTo>
                      <a:pt x="6" y="11"/>
                      <a:pt x="14" y="7"/>
                      <a:pt x="14" y="0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5" name="Freeform 512"/>
              <p:cNvSpPr>
                <a:spLocks/>
              </p:cNvSpPr>
              <p:nvPr/>
            </p:nvSpPr>
            <p:spPr bwMode="auto">
              <a:xfrm>
                <a:off x="1522" y="3001"/>
                <a:ext cx="7" cy="17"/>
              </a:xfrm>
              <a:custGeom>
                <a:avLst/>
                <a:gdLst>
                  <a:gd name="T0" fmla="*/ 11 w 6"/>
                  <a:gd name="T1" fmla="*/ 0 h 13"/>
                  <a:gd name="T2" fmla="*/ 0 w 6"/>
                  <a:gd name="T3" fmla="*/ 85 h 13"/>
                  <a:gd name="T4" fmla="*/ 0 60000 65536"/>
                  <a:gd name="T5" fmla="*/ 0 60000 65536"/>
                  <a:gd name="T6" fmla="*/ 0 w 6"/>
                  <a:gd name="T7" fmla="*/ 0 h 13"/>
                  <a:gd name="T8" fmla="*/ 6 w 6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13">
                    <a:moveTo>
                      <a:pt x="3" y="0"/>
                    </a:moveTo>
                    <a:cubicBezTo>
                      <a:pt x="6" y="5"/>
                      <a:pt x="5" y="10"/>
                      <a:pt x="0" y="13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6" name="Freeform 513"/>
              <p:cNvSpPr>
                <a:spLocks/>
              </p:cNvSpPr>
              <p:nvPr/>
            </p:nvSpPr>
            <p:spPr bwMode="auto">
              <a:xfrm>
                <a:off x="1522" y="3012"/>
                <a:ext cx="2" cy="3"/>
              </a:xfrm>
              <a:custGeom>
                <a:avLst/>
                <a:gdLst>
                  <a:gd name="T0" fmla="*/ 2 w 2"/>
                  <a:gd name="T1" fmla="*/ 28 h 2"/>
                  <a:gd name="T2" fmla="*/ 0 w 2"/>
                  <a:gd name="T3" fmla="*/ 0 h 2"/>
                  <a:gd name="T4" fmla="*/ 0 60000 65536"/>
                  <a:gd name="T5" fmla="*/ 0 60000 65536"/>
                  <a:gd name="T6" fmla="*/ 0 w 2"/>
                  <a:gd name="T7" fmla="*/ 0 h 2"/>
                  <a:gd name="T8" fmla="*/ 2 w 2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6DAA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" name="Freeform 514"/>
              <p:cNvSpPr>
                <a:spLocks/>
              </p:cNvSpPr>
              <p:nvPr/>
            </p:nvSpPr>
            <p:spPr bwMode="auto">
              <a:xfrm>
                <a:off x="1449" y="3020"/>
                <a:ext cx="7" cy="15"/>
              </a:xfrm>
              <a:custGeom>
                <a:avLst/>
                <a:gdLst>
                  <a:gd name="T0" fmla="*/ 2 w 6"/>
                  <a:gd name="T1" fmla="*/ 0 h 12"/>
                  <a:gd name="T2" fmla="*/ 17 w 6"/>
                  <a:gd name="T3" fmla="*/ 58 h 12"/>
                  <a:gd name="T4" fmla="*/ 0 60000 65536"/>
                  <a:gd name="T5" fmla="*/ 0 60000 65536"/>
                  <a:gd name="T6" fmla="*/ 0 w 6"/>
                  <a:gd name="T7" fmla="*/ 0 h 12"/>
                  <a:gd name="T8" fmla="*/ 6 w 6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12">
                    <a:moveTo>
                      <a:pt x="2" y="0"/>
                    </a:moveTo>
                    <a:cubicBezTo>
                      <a:pt x="0" y="5"/>
                      <a:pt x="2" y="9"/>
                      <a:pt x="6" y="12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" name="Freeform 515"/>
              <p:cNvSpPr>
                <a:spLocks/>
              </p:cNvSpPr>
              <p:nvPr/>
            </p:nvSpPr>
            <p:spPr bwMode="auto">
              <a:xfrm>
                <a:off x="1440" y="3029"/>
                <a:ext cx="11" cy="5"/>
              </a:xfrm>
              <a:custGeom>
                <a:avLst/>
                <a:gdLst>
                  <a:gd name="T0" fmla="*/ 35 w 9"/>
                  <a:gd name="T1" fmla="*/ 0 h 4"/>
                  <a:gd name="T2" fmla="*/ 0 w 9"/>
                  <a:gd name="T3" fmla="*/ 17 h 4"/>
                  <a:gd name="T4" fmla="*/ 0 60000 65536"/>
                  <a:gd name="T5" fmla="*/ 0 60000 65536"/>
                  <a:gd name="T6" fmla="*/ 0 w 9"/>
                  <a:gd name="T7" fmla="*/ 0 h 4"/>
                  <a:gd name="T8" fmla="*/ 9 w 9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4">
                    <a:moveTo>
                      <a:pt x="9" y="0"/>
                    </a:moveTo>
                    <a:cubicBezTo>
                      <a:pt x="6" y="1"/>
                      <a:pt x="3" y="2"/>
                      <a:pt x="0" y="4"/>
                    </a:cubicBezTo>
                  </a:path>
                </a:pathLst>
              </a:custGeom>
              <a:noFill/>
              <a:ln w="4763" cap="rnd">
                <a:solidFill>
                  <a:srgbClr val="CA9D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9" name="Freeform 516"/>
              <p:cNvSpPr>
                <a:spLocks/>
              </p:cNvSpPr>
              <p:nvPr/>
            </p:nvSpPr>
            <p:spPr bwMode="auto">
              <a:xfrm>
                <a:off x="1377" y="2891"/>
                <a:ext cx="10" cy="12"/>
              </a:xfrm>
              <a:custGeom>
                <a:avLst/>
                <a:gdLst>
                  <a:gd name="T0" fmla="*/ 14 w 8"/>
                  <a:gd name="T1" fmla="*/ 65 h 9"/>
                  <a:gd name="T2" fmla="*/ 32 w 8"/>
                  <a:gd name="T3" fmla="*/ 21 h 9"/>
                  <a:gd name="T4" fmla="*/ 0 w 8"/>
                  <a:gd name="T5" fmla="*/ 48 h 9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9"/>
                  <a:gd name="T11" fmla="*/ 8 w 8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9">
                    <a:moveTo>
                      <a:pt x="3" y="9"/>
                    </a:moveTo>
                    <a:cubicBezTo>
                      <a:pt x="4" y="8"/>
                      <a:pt x="8" y="5"/>
                      <a:pt x="7" y="3"/>
                    </a:cubicBezTo>
                    <a:cubicBezTo>
                      <a:pt x="6" y="0"/>
                      <a:pt x="1" y="5"/>
                      <a:pt x="0" y="6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0" name="Freeform 517"/>
              <p:cNvSpPr>
                <a:spLocks/>
              </p:cNvSpPr>
              <p:nvPr/>
            </p:nvSpPr>
            <p:spPr bwMode="auto">
              <a:xfrm>
                <a:off x="1455" y="2887"/>
                <a:ext cx="5" cy="4"/>
              </a:xfrm>
              <a:custGeom>
                <a:avLst/>
                <a:gdLst>
                  <a:gd name="T0" fmla="*/ 0 w 4"/>
                  <a:gd name="T1" fmla="*/ 21 h 3"/>
                  <a:gd name="T2" fmla="*/ 17 w 4"/>
                  <a:gd name="T3" fmla="*/ 0 h 3"/>
                  <a:gd name="T4" fmla="*/ 0 60000 65536"/>
                  <a:gd name="T5" fmla="*/ 0 60000 65536"/>
                  <a:gd name="T6" fmla="*/ 0 w 4"/>
                  <a:gd name="T7" fmla="*/ 0 h 3"/>
                  <a:gd name="T8" fmla="*/ 4 w 4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3">
                    <a:moveTo>
                      <a:pt x="0" y="3"/>
                    </a:moveTo>
                    <a:cubicBezTo>
                      <a:pt x="2" y="3"/>
                      <a:pt x="3" y="2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1" name="Freeform 518"/>
              <p:cNvSpPr>
                <a:spLocks/>
              </p:cNvSpPr>
              <p:nvPr/>
            </p:nvSpPr>
            <p:spPr bwMode="auto">
              <a:xfrm>
                <a:off x="1487" y="2865"/>
                <a:ext cx="12" cy="12"/>
              </a:xfrm>
              <a:custGeom>
                <a:avLst/>
                <a:gdLst>
                  <a:gd name="T0" fmla="*/ 16 w 9"/>
                  <a:gd name="T1" fmla="*/ 1 h 9"/>
                  <a:gd name="T2" fmla="*/ 49 w 9"/>
                  <a:gd name="T3" fmla="*/ 0 h 9"/>
                  <a:gd name="T4" fmla="*/ 0 60000 65536"/>
                  <a:gd name="T5" fmla="*/ 0 60000 65536"/>
                  <a:gd name="T6" fmla="*/ 0 w 9"/>
                  <a:gd name="T7" fmla="*/ 0 h 9"/>
                  <a:gd name="T8" fmla="*/ 9 w 9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9">
                    <a:moveTo>
                      <a:pt x="2" y="1"/>
                    </a:moveTo>
                    <a:cubicBezTo>
                      <a:pt x="0" y="9"/>
                      <a:pt x="9" y="6"/>
                      <a:pt x="7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2" name="Freeform 519"/>
              <p:cNvSpPr>
                <a:spLocks/>
              </p:cNvSpPr>
              <p:nvPr/>
            </p:nvSpPr>
            <p:spPr bwMode="auto">
              <a:xfrm>
                <a:off x="1515" y="2845"/>
                <a:ext cx="5" cy="3"/>
              </a:xfrm>
              <a:custGeom>
                <a:avLst/>
                <a:gdLst>
                  <a:gd name="T0" fmla="*/ 0 w 4"/>
                  <a:gd name="T1" fmla="*/ 28 h 2"/>
                  <a:gd name="T2" fmla="*/ 17 w 4"/>
                  <a:gd name="T3" fmla="*/ 0 h 2"/>
                  <a:gd name="T4" fmla="*/ 0 60000 65536"/>
                  <a:gd name="T5" fmla="*/ 0 60000 65536"/>
                  <a:gd name="T6" fmla="*/ 0 w 4"/>
                  <a:gd name="T7" fmla="*/ 0 h 2"/>
                  <a:gd name="T8" fmla="*/ 4 w 4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">
                    <a:moveTo>
                      <a:pt x="0" y="2"/>
                    </a:moveTo>
                    <a:cubicBezTo>
                      <a:pt x="1" y="1"/>
                      <a:pt x="3" y="0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3" name="Freeform 520"/>
              <p:cNvSpPr>
                <a:spLocks/>
              </p:cNvSpPr>
              <p:nvPr/>
            </p:nvSpPr>
            <p:spPr bwMode="auto">
              <a:xfrm>
                <a:off x="1510" y="2827"/>
                <a:ext cx="3" cy="4"/>
              </a:xfrm>
              <a:custGeom>
                <a:avLst/>
                <a:gdLst>
                  <a:gd name="T0" fmla="*/ 28 w 2"/>
                  <a:gd name="T1" fmla="*/ 0 h 3"/>
                  <a:gd name="T2" fmla="*/ 0 w 2"/>
                  <a:gd name="T3" fmla="*/ 21 h 3"/>
                  <a:gd name="T4" fmla="*/ 0 60000 65536"/>
                  <a:gd name="T5" fmla="*/ 0 60000 65536"/>
                  <a:gd name="T6" fmla="*/ 0 w 2"/>
                  <a:gd name="T7" fmla="*/ 0 h 3"/>
                  <a:gd name="T8" fmla="*/ 2 w 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0" y="2"/>
                      <a:pt x="0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4" name="Freeform 521"/>
              <p:cNvSpPr>
                <a:spLocks/>
              </p:cNvSpPr>
              <p:nvPr/>
            </p:nvSpPr>
            <p:spPr bwMode="auto">
              <a:xfrm>
                <a:off x="1468" y="2808"/>
                <a:ext cx="4" cy="6"/>
              </a:xfrm>
              <a:custGeom>
                <a:avLst/>
                <a:gdLst>
                  <a:gd name="T0" fmla="*/ 21 w 3"/>
                  <a:gd name="T1" fmla="*/ 1 h 5"/>
                  <a:gd name="T2" fmla="*/ 0 w 3"/>
                  <a:gd name="T3" fmla="*/ 17 h 5"/>
                  <a:gd name="T4" fmla="*/ 0 w 3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5"/>
                  <a:gd name="T11" fmla="*/ 3 w 3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5">
                    <a:moveTo>
                      <a:pt x="3" y="1"/>
                    </a:moveTo>
                    <a:cubicBezTo>
                      <a:pt x="3" y="3"/>
                      <a:pt x="2" y="5"/>
                      <a:pt x="0" y="5"/>
                    </a:cubicBezTo>
                    <a:cubicBezTo>
                      <a:pt x="0" y="4"/>
                      <a:pt x="0" y="2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5" name="Freeform 522"/>
              <p:cNvSpPr>
                <a:spLocks/>
              </p:cNvSpPr>
              <p:nvPr/>
            </p:nvSpPr>
            <p:spPr bwMode="auto">
              <a:xfrm>
                <a:off x="1448" y="281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60000 65536"/>
                  <a:gd name="T5" fmla="*/ 0 60000 65536"/>
                  <a:gd name="T6" fmla="*/ 0 w 2"/>
                  <a:gd name="T7" fmla="*/ 0 h 2"/>
                  <a:gd name="T8" fmla="*/ 2 w 2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2" y="2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" name="Freeform 523"/>
              <p:cNvSpPr>
                <a:spLocks/>
              </p:cNvSpPr>
              <p:nvPr/>
            </p:nvSpPr>
            <p:spPr bwMode="auto">
              <a:xfrm>
                <a:off x="1421" y="2812"/>
                <a:ext cx="5" cy="4"/>
              </a:xfrm>
              <a:custGeom>
                <a:avLst/>
                <a:gdLst>
                  <a:gd name="T0" fmla="*/ 0 w 4"/>
                  <a:gd name="T1" fmla="*/ 0 h 3"/>
                  <a:gd name="T2" fmla="*/ 17 w 4"/>
                  <a:gd name="T3" fmla="*/ 21 h 3"/>
                  <a:gd name="T4" fmla="*/ 0 60000 65536"/>
                  <a:gd name="T5" fmla="*/ 0 60000 65536"/>
                  <a:gd name="T6" fmla="*/ 0 w 4"/>
                  <a:gd name="T7" fmla="*/ 0 h 3"/>
                  <a:gd name="T8" fmla="*/ 4 w 4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3">
                    <a:moveTo>
                      <a:pt x="0" y="0"/>
                    </a:moveTo>
                    <a:cubicBezTo>
                      <a:pt x="2" y="1"/>
                      <a:pt x="3" y="2"/>
                      <a:pt x="4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" name="Freeform 524"/>
              <p:cNvSpPr>
                <a:spLocks/>
              </p:cNvSpPr>
              <p:nvPr/>
            </p:nvSpPr>
            <p:spPr bwMode="auto">
              <a:xfrm>
                <a:off x="1391" y="2845"/>
                <a:ext cx="4" cy="4"/>
              </a:xfrm>
              <a:custGeom>
                <a:avLst/>
                <a:gdLst>
                  <a:gd name="T0" fmla="*/ 0 w 3"/>
                  <a:gd name="T1" fmla="*/ 21 h 3"/>
                  <a:gd name="T2" fmla="*/ 21 w 3"/>
                  <a:gd name="T3" fmla="*/ 0 h 3"/>
                  <a:gd name="T4" fmla="*/ 0 60000 65536"/>
                  <a:gd name="T5" fmla="*/ 0 60000 65536"/>
                  <a:gd name="T6" fmla="*/ 0 w 3"/>
                  <a:gd name="T7" fmla="*/ 0 h 3"/>
                  <a:gd name="T8" fmla="*/ 3 w 3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3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8" name="Freeform 525"/>
              <p:cNvSpPr>
                <a:spLocks/>
              </p:cNvSpPr>
              <p:nvPr/>
            </p:nvSpPr>
            <p:spPr bwMode="auto">
              <a:xfrm>
                <a:off x="1413" y="2850"/>
                <a:ext cx="1" cy="4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21 h 3"/>
                  <a:gd name="T4" fmla="*/ 0 60000 65536"/>
                  <a:gd name="T5" fmla="*/ 0 60000 65536"/>
                  <a:gd name="T6" fmla="*/ 0 w 1"/>
                  <a:gd name="T7" fmla="*/ 0 h 3"/>
                  <a:gd name="T8" fmla="*/ 1 w 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9" name="Freeform 526"/>
              <p:cNvSpPr>
                <a:spLocks/>
              </p:cNvSpPr>
              <p:nvPr/>
            </p:nvSpPr>
            <p:spPr bwMode="auto">
              <a:xfrm>
                <a:off x="1398" y="2865"/>
                <a:ext cx="2" cy="3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8 h 2"/>
                  <a:gd name="T4" fmla="*/ 0 60000 65536"/>
                  <a:gd name="T5" fmla="*/ 0 60000 65536"/>
                  <a:gd name="T6" fmla="*/ 0 w 2"/>
                  <a:gd name="T7" fmla="*/ 0 h 2"/>
                  <a:gd name="T8" fmla="*/ 2 w 2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1" y="1"/>
                      <a:pt x="2" y="2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0" name="Freeform 527"/>
              <p:cNvSpPr>
                <a:spLocks/>
              </p:cNvSpPr>
              <p:nvPr/>
            </p:nvSpPr>
            <p:spPr bwMode="auto">
              <a:xfrm>
                <a:off x="1362" y="2876"/>
                <a:ext cx="9" cy="5"/>
              </a:xfrm>
              <a:custGeom>
                <a:avLst/>
                <a:gdLst>
                  <a:gd name="T0" fmla="*/ 40 w 7"/>
                  <a:gd name="T1" fmla="*/ 0 h 4"/>
                  <a:gd name="T2" fmla="*/ 0 w 7"/>
                  <a:gd name="T3" fmla="*/ 11 h 4"/>
                  <a:gd name="T4" fmla="*/ 40 w 7"/>
                  <a:gd name="T5" fmla="*/ 14 h 4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"/>
                  <a:gd name="T11" fmla="*/ 7 w 7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">
                    <a:moveTo>
                      <a:pt x="7" y="0"/>
                    </a:moveTo>
                    <a:cubicBezTo>
                      <a:pt x="4" y="0"/>
                      <a:pt x="2" y="0"/>
                      <a:pt x="0" y="2"/>
                    </a:cubicBezTo>
                    <a:cubicBezTo>
                      <a:pt x="1" y="4"/>
                      <a:pt x="5" y="4"/>
                      <a:pt x="7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1" name="Freeform 528"/>
              <p:cNvSpPr>
                <a:spLocks/>
              </p:cNvSpPr>
              <p:nvPr/>
            </p:nvSpPr>
            <p:spPr bwMode="auto">
              <a:xfrm>
                <a:off x="1354" y="2896"/>
                <a:ext cx="7" cy="10"/>
              </a:xfrm>
              <a:custGeom>
                <a:avLst/>
                <a:gdLst>
                  <a:gd name="T0" fmla="*/ 29 w 5"/>
                  <a:gd name="T1" fmla="*/ 37 h 8"/>
                  <a:gd name="T2" fmla="*/ 55 w 5"/>
                  <a:gd name="T3" fmla="*/ 17 h 8"/>
                  <a:gd name="T4" fmla="*/ 0 60000 65536"/>
                  <a:gd name="T5" fmla="*/ 0 60000 65536"/>
                  <a:gd name="T6" fmla="*/ 0 w 5"/>
                  <a:gd name="T7" fmla="*/ 0 h 8"/>
                  <a:gd name="T8" fmla="*/ 5 w 5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8">
                    <a:moveTo>
                      <a:pt x="3" y="8"/>
                    </a:moveTo>
                    <a:cubicBezTo>
                      <a:pt x="0" y="4"/>
                      <a:pt x="2" y="0"/>
                      <a:pt x="5" y="4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2" name="Freeform 529"/>
              <p:cNvSpPr>
                <a:spLocks/>
              </p:cNvSpPr>
              <p:nvPr/>
            </p:nvSpPr>
            <p:spPr bwMode="auto">
              <a:xfrm>
                <a:off x="1313" y="2900"/>
                <a:ext cx="9" cy="8"/>
              </a:xfrm>
              <a:custGeom>
                <a:avLst/>
                <a:gdLst>
                  <a:gd name="T0" fmla="*/ 0 w 7"/>
                  <a:gd name="T1" fmla="*/ 28 h 6"/>
                  <a:gd name="T2" fmla="*/ 0 w 7"/>
                  <a:gd name="T3" fmla="*/ 0 h 6"/>
                  <a:gd name="T4" fmla="*/ 0 60000 65536"/>
                  <a:gd name="T5" fmla="*/ 0 60000 65536"/>
                  <a:gd name="T6" fmla="*/ 0 w 7"/>
                  <a:gd name="T7" fmla="*/ 0 h 6"/>
                  <a:gd name="T8" fmla="*/ 7 w 7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6">
                    <a:moveTo>
                      <a:pt x="0" y="4"/>
                    </a:moveTo>
                    <a:cubicBezTo>
                      <a:pt x="4" y="6"/>
                      <a:pt x="7" y="1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" name="Freeform 530"/>
              <p:cNvSpPr>
                <a:spLocks/>
              </p:cNvSpPr>
              <p:nvPr/>
            </p:nvSpPr>
            <p:spPr bwMode="auto">
              <a:xfrm>
                <a:off x="1327" y="2885"/>
                <a:ext cx="3" cy="3"/>
              </a:xfrm>
              <a:custGeom>
                <a:avLst/>
                <a:gdLst>
                  <a:gd name="T0" fmla="*/ 0 w 2"/>
                  <a:gd name="T1" fmla="*/ 3 h 3"/>
                  <a:gd name="T2" fmla="*/ 28 w 2"/>
                  <a:gd name="T3" fmla="*/ 0 h 3"/>
                  <a:gd name="T4" fmla="*/ 0 60000 65536"/>
                  <a:gd name="T5" fmla="*/ 0 60000 65536"/>
                  <a:gd name="T6" fmla="*/ 0 w 2"/>
                  <a:gd name="T7" fmla="*/ 0 h 3"/>
                  <a:gd name="T8" fmla="*/ 2 w 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1"/>
                      <a:pt x="2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4" name="Freeform 531"/>
              <p:cNvSpPr>
                <a:spLocks/>
              </p:cNvSpPr>
              <p:nvPr/>
            </p:nvSpPr>
            <p:spPr bwMode="auto">
              <a:xfrm>
                <a:off x="1331" y="2865"/>
                <a:ext cx="5" cy="7"/>
              </a:xfrm>
              <a:custGeom>
                <a:avLst/>
                <a:gdLst>
                  <a:gd name="T0" fmla="*/ 11 w 4"/>
                  <a:gd name="T1" fmla="*/ 0 h 5"/>
                  <a:gd name="T2" fmla="*/ 0 w 4"/>
                  <a:gd name="T3" fmla="*/ 41 h 5"/>
                  <a:gd name="T4" fmla="*/ 0 w 4"/>
                  <a:gd name="T5" fmla="*/ 29 h 5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5"/>
                  <a:gd name="T11" fmla="*/ 4 w 4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5">
                    <a:moveTo>
                      <a:pt x="2" y="0"/>
                    </a:moveTo>
                    <a:cubicBezTo>
                      <a:pt x="4" y="3"/>
                      <a:pt x="3" y="5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5" name="Freeform 532"/>
              <p:cNvSpPr>
                <a:spLocks/>
              </p:cNvSpPr>
              <p:nvPr/>
            </p:nvSpPr>
            <p:spPr bwMode="auto">
              <a:xfrm>
                <a:off x="1368" y="2957"/>
                <a:ext cx="5" cy="3"/>
              </a:xfrm>
              <a:custGeom>
                <a:avLst/>
                <a:gdLst>
                  <a:gd name="T0" fmla="*/ 0 w 4"/>
                  <a:gd name="T1" fmla="*/ 28 h 2"/>
                  <a:gd name="T2" fmla="*/ 17 w 4"/>
                  <a:gd name="T3" fmla="*/ 0 h 2"/>
                  <a:gd name="T4" fmla="*/ 0 60000 65536"/>
                  <a:gd name="T5" fmla="*/ 0 60000 65536"/>
                  <a:gd name="T6" fmla="*/ 0 w 4"/>
                  <a:gd name="T7" fmla="*/ 0 h 2"/>
                  <a:gd name="T8" fmla="*/ 4 w 4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">
                    <a:moveTo>
                      <a:pt x="0" y="2"/>
                    </a:moveTo>
                    <a:cubicBezTo>
                      <a:pt x="2" y="2"/>
                      <a:pt x="3" y="1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6" name="Freeform 533"/>
              <p:cNvSpPr>
                <a:spLocks/>
              </p:cNvSpPr>
              <p:nvPr/>
            </p:nvSpPr>
            <p:spPr bwMode="auto">
              <a:xfrm>
                <a:off x="1335" y="2952"/>
                <a:ext cx="6" cy="9"/>
              </a:xfrm>
              <a:custGeom>
                <a:avLst/>
                <a:gdLst>
                  <a:gd name="T0" fmla="*/ 0 w 5"/>
                  <a:gd name="T1" fmla="*/ 22 h 7"/>
                  <a:gd name="T2" fmla="*/ 0 w 5"/>
                  <a:gd name="T3" fmla="*/ 0 h 7"/>
                  <a:gd name="T4" fmla="*/ 0 60000 65536"/>
                  <a:gd name="T5" fmla="*/ 0 60000 65536"/>
                  <a:gd name="T6" fmla="*/ 0 w 5"/>
                  <a:gd name="T7" fmla="*/ 0 h 7"/>
                  <a:gd name="T8" fmla="*/ 5 w 5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7">
                    <a:moveTo>
                      <a:pt x="0" y="4"/>
                    </a:moveTo>
                    <a:cubicBezTo>
                      <a:pt x="4" y="7"/>
                      <a:pt x="5" y="2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7" name="Freeform 534"/>
              <p:cNvSpPr>
                <a:spLocks/>
              </p:cNvSpPr>
              <p:nvPr/>
            </p:nvSpPr>
            <p:spPr bwMode="auto">
              <a:xfrm>
                <a:off x="1346" y="2938"/>
                <a:ext cx="1" cy="7"/>
              </a:xfrm>
              <a:custGeom>
                <a:avLst/>
                <a:gdLst>
                  <a:gd name="T0" fmla="*/ 0 w 1"/>
                  <a:gd name="T1" fmla="*/ 55 h 5"/>
                  <a:gd name="T2" fmla="*/ 0 w 1"/>
                  <a:gd name="T3" fmla="*/ 0 h 5"/>
                  <a:gd name="T4" fmla="*/ 0 60000 65536"/>
                  <a:gd name="T5" fmla="*/ 0 60000 65536"/>
                  <a:gd name="T6" fmla="*/ 0 w 1"/>
                  <a:gd name="T7" fmla="*/ 0 h 5"/>
                  <a:gd name="T8" fmla="*/ 1 w 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">
                    <a:moveTo>
                      <a:pt x="0" y="5"/>
                    </a:moveTo>
                    <a:cubicBezTo>
                      <a:pt x="0" y="3"/>
                      <a:pt x="0" y="2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8" name="Freeform 535"/>
              <p:cNvSpPr>
                <a:spLocks/>
              </p:cNvSpPr>
              <p:nvPr/>
            </p:nvSpPr>
            <p:spPr bwMode="auto">
              <a:xfrm>
                <a:off x="1329" y="2940"/>
                <a:ext cx="6" cy="3"/>
              </a:xfrm>
              <a:custGeom>
                <a:avLst/>
                <a:gdLst>
                  <a:gd name="T0" fmla="*/ 0 w 5"/>
                  <a:gd name="T1" fmla="*/ 3 h 3"/>
                  <a:gd name="T2" fmla="*/ 17 w 5"/>
                  <a:gd name="T3" fmla="*/ 0 h 3"/>
                  <a:gd name="T4" fmla="*/ 0 60000 65536"/>
                  <a:gd name="T5" fmla="*/ 0 60000 65536"/>
                  <a:gd name="T6" fmla="*/ 0 w 5"/>
                  <a:gd name="T7" fmla="*/ 0 h 3"/>
                  <a:gd name="T8" fmla="*/ 5 w 5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3">
                    <a:moveTo>
                      <a:pt x="0" y="3"/>
                    </a:moveTo>
                    <a:cubicBezTo>
                      <a:pt x="2" y="2"/>
                      <a:pt x="3" y="1"/>
                      <a:pt x="5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9" name="Freeform 536"/>
              <p:cNvSpPr>
                <a:spLocks/>
              </p:cNvSpPr>
              <p:nvPr/>
            </p:nvSpPr>
            <p:spPr bwMode="auto">
              <a:xfrm>
                <a:off x="1308" y="2973"/>
                <a:ext cx="12" cy="10"/>
              </a:xfrm>
              <a:custGeom>
                <a:avLst/>
                <a:gdLst>
                  <a:gd name="T0" fmla="*/ 16 w 9"/>
                  <a:gd name="T1" fmla="*/ 0 h 8"/>
                  <a:gd name="T2" fmla="*/ 0 w 9"/>
                  <a:gd name="T3" fmla="*/ 14 h 8"/>
                  <a:gd name="T4" fmla="*/ 0 60000 65536"/>
                  <a:gd name="T5" fmla="*/ 0 60000 65536"/>
                  <a:gd name="T6" fmla="*/ 0 w 9"/>
                  <a:gd name="T7" fmla="*/ 0 h 8"/>
                  <a:gd name="T8" fmla="*/ 9 w 9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8">
                    <a:moveTo>
                      <a:pt x="2" y="0"/>
                    </a:moveTo>
                    <a:cubicBezTo>
                      <a:pt x="9" y="2"/>
                      <a:pt x="2" y="8"/>
                      <a:pt x="0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0" name="Freeform 537"/>
              <p:cNvSpPr>
                <a:spLocks/>
              </p:cNvSpPr>
              <p:nvPr/>
            </p:nvSpPr>
            <p:spPr bwMode="auto">
              <a:xfrm>
                <a:off x="1320" y="2989"/>
                <a:ext cx="7" cy="6"/>
              </a:xfrm>
              <a:custGeom>
                <a:avLst/>
                <a:gdLst>
                  <a:gd name="T0" fmla="*/ 1 w 6"/>
                  <a:gd name="T1" fmla="*/ 0 h 4"/>
                  <a:gd name="T2" fmla="*/ 17 w 6"/>
                  <a:gd name="T3" fmla="*/ 42 h 4"/>
                  <a:gd name="T4" fmla="*/ 0 w 6"/>
                  <a:gd name="T5" fmla="*/ 42 h 4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4"/>
                  <a:gd name="T11" fmla="*/ 6 w 6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4">
                    <a:moveTo>
                      <a:pt x="1" y="0"/>
                    </a:moveTo>
                    <a:cubicBezTo>
                      <a:pt x="3" y="0"/>
                      <a:pt x="5" y="1"/>
                      <a:pt x="6" y="3"/>
                    </a:cubicBezTo>
                    <a:cubicBezTo>
                      <a:pt x="4" y="4"/>
                      <a:pt x="2" y="3"/>
                      <a:pt x="0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1" name="Freeform 538"/>
              <p:cNvSpPr>
                <a:spLocks/>
              </p:cNvSpPr>
              <p:nvPr/>
            </p:nvSpPr>
            <p:spPr bwMode="auto">
              <a:xfrm>
                <a:off x="1361" y="3012"/>
                <a:ext cx="2" cy="4"/>
              </a:xfrm>
              <a:custGeom>
                <a:avLst/>
                <a:gdLst>
                  <a:gd name="T0" fmla="*/ 0 w 2"/>
                  <a:gd name="T1" fmla="*/ 21 h 3"/>
                  <a:gd name="T2" fmla="*/ 2 w 2"/>
                  <a:gd name="T3" fmla="*/ 0 h 3"/>
                  <a:gd name="T4" fmla="*/ 0 60000 65536"/>
                  <a:gd name="T5" fmla="*/ 0 60000 65536"/>
                  <a:gd name="T6" fmla="*/ 0 w 2"/>
                  <a:gd name="T7" fmla="*/ 0 h 3"/>
                  <a:gd name="T8" fmla="*/ 2 w 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1"/>
                      <a:pt x="2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2" name="Freeform 539"/>
              <p:cNvSpPr>
                <a:spLocks/>
              </p:cNvSpPr>
              <p:nvPr/>
            </p:nvSpPr>
            <p:spPr bwMode="auto">
              <a:xfrm>
                <a:off x="1391" y="3014"/>
                <a:ext cx="4" cy="2"/>
              </a:xfrm>
              <a:custGeom>
                <a:avLst/>
                <a:gdLst>
                  <a:gd name="T0" fmla="*/ 0 w 3"/>
                  <a:gd name="T1" fmla="*/ 2 h 2"/>
                  <a:gd name="T2" fmla="*/ 21 w 3"/>
                  <a:gd name="T3" fmla="*/ 0 h 2"/>
                  <a:gd name="T4" fmla="*/ 0 60000 65536"/>
                  <a:gd name="T5" fmla="*/ 0 60000 65536"/>
                  <a:gd name="T6" fmla="*/ 0 w 3"/>
                  <a:gd name="T7" fmla="*/ 0 h 2"/>
                  <a:gd name="T8" fmla="*/ 3 w 3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3" name="Freeform 540"/>
              <p:cNvSpPr>
                <a:spLocks/>
              </p:cNvSpPr>
              <p:nvPr/>
            </p:nvSpPr>
            <p:spPr bwMode="auto">
              <a:xfrm>
                <a:off x="1449" y="3023"/>
                <a:ext cx="4" cy="1"/>
              </a:xfrm>
              <a:custGeom>
                <a:avLst/>
                <a:gdLst>
                  <a:gd name="T0" fmla="*/ 0 w 3"/>
                  <a:gd name="T1" fmla="*/ 1 h 1"/>
                  <a:gd name="T2" fmla="*/ 21 w 3"/>
                  <a:gd name="T3" fmla="*/ 0 h 1"/>
                  <a:gd name="T4" fmla="*/ 0 60000 65536"/>
                  <a:gd name="T5" fmla="*/ 0 60000 65536"/>
                  <a:gd name="T6" fmla="*/ 0 w 3"/>
                  <a:gd name="T7" fmla="*/ 0 h 1"/>
                  <a:gd name="T8" fmla="*/ 3 w 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4" name="Freeform 541"/>
              <p:cNvSpPr>
                <a:spLocks/>
              </p:cNvSpPr>
              <p:nvPr/>
            </p:nvSpPr>
            <p:spPr bwMode="auto">
              <a:xfrm>
                <a:off x="1442" y="3032"/>
                <a:ext cx="2" cy="2"/>
              </a:xfrm>
              <a:custGeom>
                <a:avLst/>
                <a:gdLst>
                  <a:gd name="T0" fmla="*/ 0 w 1"/>
                  <a:gd name="T1" fmla="*/ 0 h 2"/>
                  <a:gd name="T2" fmla="*/ 128 w 1"/>
                  <a:gd name="T3" fmla="*/ 2 h 2"/>
                  <a:gd name="T4" fmla="*/ 0 60000 65536"/>
                  <a:gd name="T5" fmla="*/ 0 60000 65536"/>
                  <a:gd name="T6" fmla="*/ 0 w 1"/>
                  <a:gd name="T7" fmla="*/ 0 h 2"/>
                  <a:gd name="T8" fmla="*/ 1 w 1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1" y="1"/>
                      <a:pt x="1" y="2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5" name="Freeform 542"/>
              <p:cNvSpPr>
                <a:spLocks/>
              </p:cNvSpPr>
              <p:nvPr/>
            </p:nvSpPr>
            <p:spPr bwMode="auto">
              <a:xfrm>
                <a:off x="1449" y="2942"/>
                <a:ext cx="6" cy="4"/>
              </a:xfrm>
              <a:custGeom>
                <a:avLst/>
                <a:gdLst>
                  <a:gd name="T0" fmla="*/ 17 w 5"/>
                  <a:gd name="T1" fmla="*/ 21 h 3"/>
                  <a:gd name="T2" fmla="*/ 0 w 5"/>
                  <a:gd name="T3" fmla="*/ 0 h 3"/>
                  <a:gd name="T4" fmla="*/ 0 60000 65536"/>
                  <a:gd name="T5" fmla="*/ 0 60000 65536"/>
                  <a:gd name="T6" fmla="*/ 0 w 5"/>
                  <a:gd name="T7" fmla="*/ 0 h 3"/>
                  <a:gd name="T8" fmla="*/ 5 w 5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3">
                    <a:moveTo>
                      <a:pt x="5" y="3"/>
                    </a:moveTo>
                    <a:cubicBezTo>
                      <a:pt x="3" y="3"/>
                      <a:pt x="1" y="1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6" name="Freeform 543"/>
              <p:cNvSpPr>
                <a:spLocks/>
              </p:cNvSpPr>
              <p:nvPr/>
            </p:nvSpPr>
            <p:spPr bwMode="auto">
              <a:xfrm>
                <a:off x="1427" y="2945"/>
                <a:ext cx="8" cy="9"/>
              </a:xfrm>
              <a:custGeom>
                <a:avLst/>
                <a:gdLst>
                  <a:gd name="T0" fmla="*/ 0 w 6"/>
                  <a:gd name="T1" fmla="*/ 22 h 7"/>
                  <a:gd name="T2" fmla="*/ 48 w 6"/>
                  <a:gd name="T3" fmla="*/ 0 h 7"/>
                  <a:gd name="T4" fmla="*/ 21 w 6"/>
                  <a:gd name="T5" fmla="*/ 40 h 7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7"/>
                  <a:gd name="T11" fmla="*/ 6 w 6"/>
                  <a:gd name="T12" fmla="*/ 7 h 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7">
                    <a:moveTo>
                      <a:pt x="0" y="4"/>
                    </a:moveTo>
                    <a:cubicBezTo>
                      <a:pt x="2" y="3"/>
                      <a:pt x="3" y="1"/>
                      <a:pt x="6" y="0"/>
                    </a:cubicBezTo>
                    <a:cubicBezTo>
                      <a:pt x="6" y="3"/>
                      <a:pt x="5" y="5"/>
                      <a:pt x="3" y="7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7" name="Freeform 544"/>
              <p:cNvSpPr>
                <a:spLocks/>
              </p:cNvSpPr>
              <p:nvPr/>
            </p:nvSpPr>
            <p:spPr bwMode="auto">
              <a:xfrm>
                <a:off x="1430" y="2919"/>
                <a:ext cx="1" cy="7"/>
              </a:xfrm>
              <a:custGeom>
                <a:avLst/>
                <a:gdLst>
                  <a:gd name="T0" fmla="*/ 1 w 1"/>
                  <a:gd name="T1" fmla="*/ 0 h 5"/>
                  <a:gd name="T2" fmla="*/ 0 w 1"/>
                  <a:gd name="T3" fmla="*/ 55 h 5"/>
                  <a:gd name="T4" fmla="*/ 0 60000 65536"/>
                  <a:gd name="T5" fmla="*/ 0 60000 65536"/>
                  <a:gd name="T6" fmla="*/ 0 w 1"/>
                  <a:gd name="T7" fmla="*/ 0 h 5"/>
                  <a:gd name="T8" fmla="*/ 1 w 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">
                    <a:moveTo>
                      <a:pt x="1" y="0"/>
                    </a:moveTo>
                    <a:cubicBezTo>
                      <a:pt x="0" y="2"/>
                      <a:pt x="0" y="3"/>
                      <a:pt x="0" y="5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8" name="Freeform 545"/>
              <p:cNvSpPr>
                <a:spLocks/>
              </p:cNvSpPr>
              <p:nvPr/>
            </p:nvSpPr>
            <p:spPr bwMode="auto">
              <a:xfrm>
                <a:off x="1421" y="2906"/>
                <a:ext cx="6" cy="5"/>
              </a:xfrm>
              <a:custGeom>
                <a:avLst/>
                <a:gdLst>
                  <a:gd name="T0" fmla="*/ 0 w 5"/>
                  <a:gd name="T1" fmla="*/ 0 h 4"/>
                  <a:gd name="T2" fmla="*/ 17 w 5"/>
                  <a:gd name="T3" fmla="*/ 17 h 4"/>
                  <a:gd name="T4" fmla="*/ 0 60000 65536"/>
                  <a:gd name="T5" fmla="*/ 0 60000 65536"/>
                  <a:gd name="T6" fmla="*/ 0 w 5"/>
                  <a:gd name="T7" fmla="*/ 0 h 4"/>
                  <a:gd name="T8" fmla="*/ 5 w 5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4">
                    <a:moveTo>
                      <a:pt x="0" y="0"/>
                    </a:moveTo>
                    <a:cubicBezTo>
                      <a:pt x="1" y="2"/>
                      <a:pt x="3" y="3"/>
                      <a:pt x="5" y="4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19" name="Freeform 546"/>
              <p:cNvSpPr>
                <a:spLocks/>
              </p:cNvSpPr>
              <p:nvPr/>
            </p:nvSpPr>
            <p:spPr bwMode="auto">
              <a:xfrm>
                <a:off x="1375" y="2974"/>
                <a:ext cx="5" cy="1"/>
              </a:xfrm>
              <a:custGeom>
                <a:avLst/>
                <a:gdLst>
                  <a:gd name="T0" fmla="*/ 0 w 4"/>
                  <a:gd name="T1" fmla="*/ 0 h 1"/>
                  <a:gd name="T2" fmla="*/ 17 w 4"/>
                  <a:gd name="T3" fmla="*/ 0 h 1"/>
                  <a:gd name="T4" fmla="*/ 0 60000 65536"/>
                  <a:gd name="T5" fmla="*/ 0 60000 65536"/>
                  <a:gd name="T6" fmla="*/ 0 w 4"/>
                  <a:gd name="T7" fmla="*/ 0 h 1"/>
                  <a:gd name="T8" fmla="*/ 4 w 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">
                    <a:moveTo>
                      <a:pt x="0" y="0"/>
                    </a:moveTo>
                    <a:cubicBezTo>
                      <a:pt x="2" y="0"/>
                      <a:pt x="3" y="0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0" name="Freeform 547"/>
              <p:cNvSpPr>
                <a:spLocks/>
              </p:cNvSpPr>
              <p:nvPr/>
            </p:nvSpPr>
            <p:spPr bwMode="auto">
              <a:xfrm>
                <a:off x="1384" y="2960"/>
                <a:ext cx="2" cy="4"/>
              </a:xfrm>
              <a:custGeom>
                <a:avLst/>
                <a:gdLst>
                  <a:gd name="T0" fmla="*/ 2 w 2"/>
                  <a:gd name="T1" fmla="*/ 21 h 3"/>
                  <a:gd name="T2" fmla="*/ 1 w 2"/>
                  <a:gd name="T3" fmla="*/ 0 h 3"/>
                  <a:gd name="T4" fmla="*/ 0 60000 65536"/>
                  <a:gd name="T5" fmla="*/ 0 60000 65536"/>
                  <a:gd name="T6" fmla="*/ 0 w 2"/>
                  <a:gd name="T7" fmla="*/ 0 h 3"/>
                  <a:gd name="T8" fmla="*/ 2 w 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1" name="Freeform 548"/>
              <p:cNvSpPr>
                <a:spLocks/>
              </p:cNvSpPr>
              <p:nvPr/>
            </p:nvSpPr>
            <p:spPr bwMode="auto">
              <a:xfrm>
                <a:off x="1413" y="2964"/>
                <a:ext cx="5" cy="8"/>
              </a:xfrm>
              <a:custGeom>
                <a:avLst/>
                <a:gdLst>
                  <a:gd name="T0" fmla="*/ 0 w 4"/>
                  <a:gd name="T1" fmla="*/ 48 h 6"/>
                  <a:gd name="T2" fmla="*/ 17 w 4"/>
                  <a:gd name="T3" fmla="*/ 0 h 6"/>
                  <a:gd name="T4" fmla="*/ 0 60000 65536"/>
                  <a:gd name="T5" fmla="*/ 0 60000 65536"/>
                  <a:gd name="T6" fmla="*/ 0 w 4"/>
                  <a:gd name="T7" fmla="*/ 0 h 6"/>
                  <a:gd name="T8" fmla="*/ 4 w 4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6">
                    <a:moveTo>
                      <a:pt x="0" y="6"/>
                    </a:moveTo>
                    <a:cubicBezTo>
                      <a:pt x="2" y="4"/>
                      <a:pt x="2" y="2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2" name="Freeform 549"/>
              <p:cNvSpPr>
                <a:spLocks/>
              </p:cNvSpPr>
              <p:nvPr/>
            </p:nvSpPr>
            <p:spPr bwMode="auto">
              <a:xfrm>
                <a:off x="1477" y="2938"/>
                <a:ext cx="6" cy="8"/>
              </a:xfrm>
              <a:custGeom>
                <a:avLst/>
                <a:gdLst>
                  <a:gd name="T0" fmla="*/ 0 w 5"/>
                  <a:gd name="T1" fmla="*/ 21 h 6"/>
                  <a:gd name="T2" fmla="*/ 14 w 5"/>
                  <a:gd name="T3" fmla="*/ 0 h 6"/>
                  <a:gd name="T4" fmla="*/ 14 w 5"/>
                  <a:gd name="T5" fmla="*/ 48 h 6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"/>
                  <a:gd name="T11" fmla="*/ 5 w 5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">
                    <a:moveTo>
                      <a:pt x="0" y="3"/>
                    </a:moveTo>
                    <a:cubicBezTo>
                      <a:pt x="1" y="2"/>
                      <a:pt x="3" y="1"/>
                      <a:pt x="4" y="0"/>
                    </a:cubicBezTo>
                    <a:cubicBezTo>
                      <a:pt x="5" y="2"/>
                      <a:pt x="5" y="4"/>
                      <a:pt x="4" y="6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3" name="Freeform 550"/>
              <p:cNvSpPr>
                <a:spLocks/>
              </p:cNvSpPr>
              <p:nvPr/>
            </p:nvSpPr>
            <p:spPr bwMode="auto">
              <a:xfrm>
                <a:off x="1558" y="2887"/>
                <a:ext cx="7" cy="10"/>
              </a:xfrm>
              <a:custGeom>
                <a:avLst/>
                <a:gdLst>
                  <a:gd name="T0" fmla="*/ 0 w 6"/>
                  <a:gd name="T1" fmla="*/ 17 h 8"/>
                  <a:gd name="T2" fmla="*/ 11 w 6"/>
                  <a:gd name="T3" fmla="*/ 0 h 8"/>
                  <a:gd name="T4" fmla="*/ 2 w 6"/>
                  <a:gd name="T5" fmla="*/ 37 h 8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8"/>
                  <a:gd name="T11" fmla="*/ 6 w 6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8">
                    <a:moveTo>
                      <a:pt x="0" y="4"/>
                    </a:moveTo>
                    <a:cubicBezTo>
                      <a:pt x="1" y="3"/>
                      <a:pt x="2" y="1"/>
                      <a:pt x="3" y="0"/>
                    </a:cubicBezTo>
                    <a:cubicBezTo>
                      <a:pt x="6" y="2"/>
                      <a:pt x="4" y="6"/>
                      <a:pt x="2" y="8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4" name="Freeform 551"/>
              <p:cNvSpPr>
                <a:spLocks/>
              </p:cNvSpPr>
              <p:nvPr/>
            </p:nvSpPr>
            <p:spPr bwMode="auto">
              <a:xfrm>
                <a:off x="1590" y="2891"/>
                <a:ext cx="5" cy="8"/>
              </a:xfrm>
              <a:custGeom>
                <a:avLst/>
                <a:gdLst>
                  <a:gd name="T0" fmla="*/ 17 w 4"/>
                  <a:gd name="T1" fmla="*/ 48 h 6"/>
                  <a:gd name="T2" fmla="*/ 14 w 4"/>
                  <a:gd name="T3" fmla="*/ 0 h 6"/>
                  <a:gd name="T4" fmla="*/ 1 w 4"/>
                  <a:gd name="T5" fmla="*/ 48 h 6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6"/>
                  <a:gd name="T11" fmla="*/ 4 w 4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6">
                    <a:moveTo>
                      <a:pt x="4" y="6"/>
                    </a:moveTo>
                    <a:cubicBezTo>
                      <a:pt x="4" y="4"/>
                      <a:pt x="4" y="2"/>
                      <a:pt x="3" y="0"/>
                    </a:cubicBezTo>
                    <a:cubicBezTo>
                      <a:pt x="1" y="0"/>
                      <a:pt x="0" y="4"/>
                      <a:pt x="1" y="6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5" name="Freeform 552"/>
              <p:cNvSpPr>
                <a:spLocks/>
              </p:cNvSpPr>
              <p:nvPr/>
            </p:nvSpPr>
            <p:spPr bwMode="auto">
              <a:xfrm>
                <a:off x="1627" y="2846"/>
                <a:ext cx="7" cy="13"/>
              </a:xfrm>
              <a:custGeom>
                <a:avLst/>
                <a:gdLst>
                  <a:gd name="T0" fmla="*/ 0 w 6"/>
                  <a:gd name="T1" fmla="*/ 35 h 10"/>
                  <a:gd name="T2" fmla="*/ 1 w 6"/>
                  <a:gd name="T3" fmla="*/ 21 h 10"/>
                  <a:gd name="T4" fmla="*/ 0 60000 65536"/>
                  <a:gd name="T5" fmla="*/ 0 60000 65536"/>
                  <a:gd name="T6" fmla="*/ 0 w 6"/>
                  <a:gd name="T7" fmla="*/ 0 h 10"/>
                  <a:gd name="T8" fmla="*/ 6 w 6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10">
                    <a:moveTo>
                      <a:pt x="0" y="5"/>
                    </a:moveTo>
                    <a:cubicBezTo>
                      <a:pt x="4" y="10"/>
                      <a:pt x="6" y="0"/>
                      <a:pt x="1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6" name="Freeform 553"/>
              <p:cNvSpPr>
                <a:spLocks/>
              </p:cNvSpPr>
              <p:nvPr/>
            </p:nvSpPr>
            <p:spPr bwMode="auto">
              <a:xfrm>
                <a:off x="1629" y="2828"/>
                <a:ext cx="5" cy="5"/>
              </a:xfrm>
              <a:custGeom>
                <a:avLst/>
                <a:gdLst>
                  <a:gd name="T0" fmla="*/ 0 w 4"/>
                  <a:gd name="T1" fmla="*/ 17 h 4"/>
                  <a:gd name="T2" fmla="*/ 17 w 4"/>
                  <a:gd name="T3" fmla="*/ 0 h 4"/>
                  <a:gd name="T4" fmla="*/ 0 60000 65536"/>
                  <a:gd name="T5" fmla="*/ 0 60000 65536"/>
                  <a:gd name="T6" fmla="*/ 0 w 4"/>
                  <a:gd name="T7" fmla="*/ 0 h 4"/>
                  <a:gd name="T8" fmla="*/ 4 w 4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4">
                    <a:moveTo>
                      <a:pt x="0" y="4"/>
                    </a:moveTo>
                    <a:cubicBezTo>
                      <a:pt x="1" y="3"/>
                      <a:pt x="3" y="1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7" name="Freeform 554"/>
              <p:cNvSpPr>
                <a:spLocks/>
              </p:cNvSpPr>
              <p:nvPr/>
            </p:nvSpPr>
            <p:spPr bwMode="auto">
              <a:xfrm>
                <a:off x="1638" y="2791"/>
                <a:ext cx="12" cy="16"/>
              </a:xfrm>
              <a:custGeom>
                <a:avLst/>
                <a:gdLst>
                  <a:gd name="T0" fmla="*/ 0 w 9"/>
                  <a:gd name="T1" fmla="*/ 16 h 12"/>
                  <a:gd name="T2" fmla="*/ 21 w 9"/>
                  <a:gd name="T3" fmla="*/ 0 h 12"/>
                  <a:gd name="T4" fmla="*/ 0 60000 65536"/>
                  <a:gd name="T5" fmla="*/ 0 60000 65536"/>
                  <a:gd name="T6" fmla="*/ 0 w 9"/>
                  <a:gd name="T7" fmla="*/ 0 h 12"/>
                  <a:gd name="T8" fmla="*/ 9 w 9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" h="12">
                    <a:moveTo>
                      <a:pt x="0" y="2"/>
                    </a:moveTo>
                    <a:cubicBezTo>
                      <a:pt x="2" y="12"/>
                      <a:pt x="9" y="2"/>
                      <a:pt x="3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8" name="Freeform 555"/>
              <p:cNvSpPr>
                <a:spLocks/>
              </p:cNvSpPr>
              <p:nvPr/>
            </p:nvSpPr>
            <p:spPr bwMode="auto">
              <a:xfrm>
                <a:off x="1668" y="2796"/>
                <a:ext cx="1" cy="4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21 h 3"/>
                  <a:gd name="T4" fmla="*/ 0 60000 65536"/>
                  <a:gd name="T5" fmla="*/ 0 60000 65536"/>
                  <a:gd name="T6" fmla="*/ 0 w 1"/>
                  <a:gd name="T7" fmla="*/ 0 h 3"/>
                  <a:gd name="T8" fmla="*/ 1 w 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29" name="Freeform 556"/>
              <p:cNvSpPr>
                <a:spLocks/>
              </p:cNvSpPr>
              <p:nvPr/>
            </p:nvSpPr>
            <p:spPr bwMode="auto">
              <a:xfrm>
                <a:off x="1689" y="2860"/>
                <a:ext cx="7" cy="9"/>
              </a:xfrm>
              <a:custGeom>
                <a:avLst/>
                <a:gdLst>
                  <a:gd name="T0" fmla="*/ 1 w 5"/>
                  <a:gd name="T1" fmla="*/ 40 h 7"/>
                  <a:gd name="T2" fmla="*/ 1 w 5"/>
                  <a:gd name="T3" fmla="*/ 0 h 7"/>
                  <a:gd name="T4" fmla="*/ 55 w 5"/>
                  <a:gd name="T5" fmla="*/ 28 h 7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7"/>
                  <a:gd name="T11" fmla="*/ 5 w 5"/>
                  <a:gd name="T12" fmla="*/ 7 h 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7">
                    <a:moveTo>
                      <a:pt x="1" y="7"/>
                    </a:moveTo>
                    <a:cubicBezTo>
                      <a:pt x="0" y="5"/>
                      <a:pt x="0" y="2"/>
                      <a:pt x="1" y="0"/>
                    </a:cubicBezTo>
                    <a:cubicBezTo>
                      <a:pt x="3" y="0"/>
                      <a:pt x="4" y="2"/>
                      <a:pt x="5" y="5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0" name="Freeform 557"/>
              <p:cNvSpPr>
                <a:spLocks/>
              </p:cNvSpPr>
              <p:nvPr/>
            </p:nvSpPr>
            <p:spPr bwMode="auto">
              <a:xfrm>
                <a:off x="1629" y="2913"/>
                <a:ext cx="3" cy="5"/>
              </a:xfrm>
              <a:custGeom>
                <a:avLst/>
                <a:gdLst>
                  <a:gd name="T0" fmla="*/ 0 w 2"/>
                  <a:gd name="T1" fmla="*/ 17 h 4"/>
                  <a:gd name="T2" fmla="*/ 28 w 2"/>
                  <a:gd name="T3" fmla="*/ 0 h 4"/>
                  <a:gd name="T4" fmla="*/ 0 60000 65536"/>
                  <a:gd name="T5" fmla="*/ 0 60000 65536"/>
                  <a:gd name="T6" fmla="*/ 0 w 2"/>
                  <a:gd name="T7" fmla="*/ 0 h 4"/>
                  <a:gd name="T8" fmla="*/ 2 w 2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4">
                    <a:moveTo>
                      <a:pt x="0" y="4"/>
                    </a:moveTo>
                    <a:cubicBezTo>
                      <a:pt x="0" y="3"/>
                      <a:pt x="1" y="1"/>
                      <a:pt x="2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1" name="Freeform 558"/>
              <p:cNvSpPr>
                <a:spLocks/>
              </p:cNvSpPr>
              <p:nvPr/>
            </p:nvSpPr>
            <p:spPr bwMode="auto">
              <a:xfrm>
                <a:off x="1506" y="2880"/>
                <a:ext cx="9" cy="11"/>
              </a:xfrm>
              <a:custGeom>
                <a:avLst/>
                <a:gdLst>
                  <a:gd name="T0" fmla="*/ 13 w 7"/>
                  <a:gd name="T1" fmla="*/ 35 h 9"/>
                  <a:gd name="T2" fmla="*/ 0 w 7"/>
                  <a:gd name="T3" fmla="*/ 20 h 9"/>
                  <a:gd name="T4" fmla="*/ 0 60000 65536"/>
                  <a:gd name="T5" fmla="*/ 0 60000 65536"/>
                  <a:gd name="T6" fmla="*/ 0 w 7"/>
                  <a:gd name="T7" fmla="*/ 0 h 9"/>
                  <a:gd name="T8" fmla="*/ 7 w 7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9">
                    <a:moveTo>
                      <a:pt x="2" y="9"/>
                    </a:moveTo>
                    <a:cubicBezTo>
                      <a:pt x="7" y="9"/>
                      <a:pt x="7" y="0"/>
                      <a:pt x="0" y="5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2" name="Freeform 559"/>
              <p:cNvSpPr>
                <a:spLocks/>
              </p:cNvSpPr>
              <p:nvPr/>
            </p:nvSpPr>
            <p:spPr bwMode="auto">
              <a:xfrm>
                <a:off x="1509" y="2863"/>
                <a:ext cx="4" cy="2"/>
              </a:xfrm>
              <a:custGeom>
                <a:avLst/>
                <a:gdLst>
                  <a:gd name="T0" fmla="*/ 0 w 3"/>
                  <a:gd name="T1" fmla="*/ 0 h 2"/>
                  <a:gd name="T2" fmla="*/ 21 w 3"/>
                  <a:gd name="T3" fmla="*/ 2 h 2"/>
                  <a:gd name="T4" fmla="*/ 0 60000 65536"/>
                  <a:gd name="T5" fmla="*/ 0 60000 65536"/>
                  <a:gd name="T6" fmla="*/ 0 w 3"/>
                  <a:gd name="T7" fmla="*/ 0 h 2"/>
                  <a:gd name="T8" fmla="*/ 3 w 3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1" y="2"/>
                      <a:pt x="3" y="2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3" name="Freeform 560"/>
              <p:cNvSpPr>
                <a:spLocks/>
              </p:cNvSpPr>
              <p:nvPr/>
            </p:nvSpPr>
            <p:spPr bwMode="auto">
              <a:xfrm>
                <a:off x="1449" y="2871"/>
                <a:ext cx="5" cy="3"/>
              </a:xfrm>
              <a:custGeom>
                <a:avLst/>
                <a:gdLst>
                  <a:gd name="T0" fmla="*/ 17 w 4"/>
                  <a:gd name="T1" fmla="*/ 3 h 3"/>
                  <a:gd name="T2" fmla="*/ 0 w 4"/>
                  <a:gd name="T3" fmla="*/ 1 h 3"/>
                  <a:gd name="T4" fmla="*/ 0 60000 65536"/>
                  <a:gd name="T5" fmla="*/ 0 60000 65536"/>
                  <a:gd name="T6" fmla="*/ 0 w 4"/>
                  <a:gd name="T7" fmla="*/ 0 h 3"/>
                  <a:gd name="T8" fmla="*/ 4 w 4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3">
                    <a:moveTo>
                      <a:pt x="4" y="3"/>
                    </a:moveTo>
                    <a:cubicBezTo>
                      <a:pt x="4" y="1"/>
                      <a:pt x="2" y="0"/>
                      <a:pt x="0" y="1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4" name="Freeform 561"/>
              <p:cNvSpPr>
                <a:spLocks/>
              </p:cNvSpPr>
              <p:nvPr/>
            </p:nvSpPr>
            <p:spPr bwMode="auto">
              <a:xfrm>
                <a:off x="1442" y="2880"/>
                <a:ext cx="9" cy="8"/>
              </a:xfrm>
              <a:custGeom>
                <a:avLst/>
                <a:gdLst>
                  <a:gd name="T0" fmla="*/ 13 w 7"/>
                  <a:gd name="T1" fmla="*/ 17 h 7"/>
                  <a:gd name="T2" fmla="*/ 13 w 7"/>
                  <a:gd name="T3" fmla="*/ 0 h 7"/>
                  <a:gd name="T4" fmla="*/ 40 w 7"/>
                  <a:gd name="T5" fmla="*/ 15 h 7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7"/>
                  <a:gd name="T11" fmla="*/ 7 w 7"/>
                  <a:gd name="T12" fmla="*/ 7 h 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7">
                    <a:moveTo>
                      <a:pt x="2" y="7"/>
                    </a:moveTo>
                    <a:cubicBezTo>
                      <a:pt x="0" y="5"/>
                      <a:pt x="1" y="2"/>
                      <a:pt x="2" y="0"/>
                    </a:cubicBezTo>
                    <a:cubicBezTo>
                      <a:pt x="5" y="1"/>
                      <a:pt x="6" y="4"/>
                      <a:pt x="7" y="6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5" name="Freeform 562"/>
              <p:cNvSpPr>
                <a:spLocks/>
              </p:cNvSpPr>
              <p:nvPr/>
            </p:nvSpPr>
            <p:spPr bwMode="auto">
              <a:xfrm>
                <a:off x="1506" y="2924"/>
                <a:ext cx="4" cy="2"/>
              </a:xfrm>
              <a:custGeom>
                <a:avLst/>
                <a:gdLst>
                  <a:gd name="T0" fmla="*/ 21 w 3"/>
                  <a:gd name="T1" fmla="*/ 0 h 1"/>
                  <a:gd name="T2" fmla="*/ 0 w 3"/>
                  <a:gd name="T3" fmla="*/ 128 h 1"/>
                  <a:gd name="T4" fmla="*/ 0 60000 65536"/>
                  <a:gd name="T5" fmla="*/ 0 60000 65536"/>
                  <a:gd name="T6" fmla="*/ 0 w 3"/>
                  <a:gd name="T7" fmla="*/ 0 h 1"/>
                  <a:gd name="T8" fmla="*/ 3 w 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6" name="Freeform 563"/>
              <p:cNvSpPr>
                <a:spLocks/>
              </p:cNvSpPr>
              <p:nvPr/>
            </p:nvSpPr>
            <p:spPr bwMode="auto">
              <a:xfrm>
                <a:off x="1659" y="2800"/>
                <a:ext cx="1" cy="4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21 h 3"/>
                  <a:gd name="T4" fmla="*/ 0 60000 65536"/>
                  <a:gd name="T5" fmla="*/ 0 60000 65536"/>
                  <a:gd name="T6" fmla="*/ 0 w 1"/>
                  <a:gd name="T7" fmla="*/ 0 h 3"/>
                  <a:gd name="T8" fmla="*/ 1 w 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7" name="Freeform 564"/>
              <p:cNvSpPr>
                <a:spLocks/>
              </p:cNvSpPr>
              <p:nvPr/>
            </p:nvSpPr>
            <p:spPr bwMode="auto">
              <a:xfrm>
                <a:off x="1581" y="2807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0 60000 65536"/>
                  <a:gd name="T5" fmla="*/ 0 60000 65536"/>
                  <a:gd name="T6" fmla="*/ 0 w 2"/>
                  <a:gd name="T7" fmla="*/ 0 h 1"/>
                  <a:gd name="T8" fmla="*/ 2 w 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8" name="Freeform 565"/>
              <p:cNvSpPr>
                <a:spLocks/>
              </p:cNvSpPr>
              <p:nvPr/>
            </p:nvSpPr>
            <p:spPr bwMode="auto">
              <a:xfrm>
                <a:off x="1555" y="2795"/>
                <a:ext cx="1" cy="4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21 h 3"/>
                  <a:gd name="T4" fmla="*/ 0 60000 65536"/>
                  <a:gd name="T5" fmla="*/ 0 60000 65536"/>
                  <a:gd name="T6" fmla="*/ 0 w 1"/>
                  <a:gd name="T7" fmla="*/ 0 h 3"/>
                  <a:gd name="T8" fmla="*/ 1 w 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39" name="Freeform 566"/>
              <p:cNvSpPr>
                <a:spLocks/>
              </p:cNvSpPr>
              <p:nvPr/>
            </p:nvSpPr>
            <p:spPr bwMode="auto">
              <a:xfrm>
                <a:off x="1739" y="2813"/>
                <a:ext cx="4" cy="9"/>
              </a:xfrm>
              <a:custGeom>
                <a:avLst/>
                <a:gdLst>
                  <a:gd name="T0" fmla="*/ 0 w 3"/>
                  <a:gd name="T1" fmla="*/ 36 h 7"/>
                  <a:gd name="T2" fmla="*/ 16 w 3"/>
                  <a:gd name="T3" fmla="*/ 0 h 7"/>
                  <a:gd name="T4" fmla="*/ 16 w 3"/>
                  <a:gd name="T5" fmla="*/ 40 h 7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7"/>
                  <a:gd name="T11" fmla="*/ 3 w 3"/>
                  <a:gd name="T12" fmla="*/ 7 h 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7">
                    <a:moveTo>
                      <a:pt x="0" y="6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2"/>
                      <a:pt x="2" y="5"/>
                      <a:pt x="2" y="7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0" name="Freeform 567"/>
              <p:cNvSpPr>
                <a:spLocks/>
              </p:cNvSpPr>
              <p:nvPr/>
            </p:nvSpPr>
            <p:spPr bwMode="auto">
              <a:xfrm>
                <a:off x="1760" y="2803"/>
                <a:ext cx="5" cy="1"/>
              </a:xfrm>
              <a:custGeom>
                <a:avLst/>
                <a:gdLst>
                  <a:gd name="T0" fmla="*/ 0 w 4"/>
                  <a:gd name="T1" fmla="*/ 0 h 1"/>
                  <a:gd name="T2" fmla="*/ 17 w 4"/>
                  <a:gd name="T3" fmla="*/ 1 h 1"/>
                  <a:gd name="T4" fmla="*/ 0 60000 65536"/>
                  <a:gd name="T5" fmla="*/ 0 60000 65536"/>
                  <a:gd name="T6" fmla="*/ 0 w 4"/>
                  <a:gd name="T7" fmla="*/ 0 h 1"/>
                  <a:gd name="T8" fmla="*/ 4 w 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2" y="1"/>
                      <a:pt x="4" y="1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1" name="Freeform 568"/>
              <p:cNvSpPr>
                <a:spLocks/>
              </p:cNvSpPr>
              <p:nvPr/>
            </p:nvSpPr>
            <p:spPr bwMode="auto">
              <a:xfrm>
                <a:off x="1802" y="2791"/>
                <a:ext cx="5" cy="1"/>
              </a:xfrm>
              <a:custGeom>
                <a:avLst/>
                <a:gdLst>
                  <a:gd name="T0" fmla="*/ 0 w 4"/>
                  <a:gd name="T1" fmla="*/ 0 h 1"/>
                  <a:gd name="T2" fmla="*/ 17 w 4"/>
                  <a:gd name="T3" fmla="*/ 0 h 1"/>
                  <a:gd name="T4" fmla="*/ 0 60000 65536"/>
                  <a:gd name="T5" fmla="*/ 0 60000 65536"/>
                  <a:gd name="T6" fmla="*/ 0 w 4"/>
                  <a:gd name="T7" fmla="*/ 0 h 1"/>
                  <a:gd name="T8" fmla="*/ 4 w 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2" name="Freeform 569"/>
              <p:cNvSpPr>
                <a:spLocks/>
              </p:cNvSpPr>
              <p:nvPr/>
            </p:nvSpPr>
            <p:spPr bwMode="auto">
              <a:xfrm>
                <a:off x="1827" y="2789"/>
                <a:ext cx="3" cy="5"/>
              </a:xfrm>
              <a:custGeom>
                <a:avLst/>
                <a:gdLst>
                  <a:gd name="T0" fmla="*/ 28 w 2"/>
                  <a:gd name="T1" fmla="*/ 0 h 4"/>
                  <a:gd name="T2" fmla="*/ 0 w 2"/>
                  <a:gd name="T3" fmla="*/ 17 h 4"/>
                  <a:gd name="T4" fmla="*/ 0 60000 65536"/>
                  <a:gd name="T5" fmla="*/ 0 60000 65536"/>
                  <a:gd name="T6" fmla="*/ 0 w 2"/>
                  <a:gd name="T7" fmla="*/ 0 h 4"/>
                  <a:gd name="T8" fmla="*/ 2 w 2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3" name="Freeform 570"/>
              <p:cNvSpPr>
                <a:spLocks/>
              </p:cNvSpPr>
              <p:nvPr/>
            </p:nvSpPr>
            <p:spPr bwMode="auto">
              <a:xfrm>
                <a:off x="1703" y="2793"/>
                <a:ext cx="3" cy="3"/>
              </a:xfrm>
              <a:custGeom>
                <a:avLst/>
                <a:gdLst>
                  <a:gd name="T0" fmla="*/ 0 w 2"/>
                  <a:gd name="T1" fmla="*/ 0 h 3"/>
                  <a:gd name="T2" fmla="*/ 28 w 2"/>
                  <a:gd name="T3" fmla="*/ 3 h 3"/>
                  <a:gd name="T4" fmla="*/ 0 60000 65536"/>
                  <a:gd name="T5" fmla="*/ 0 60000 65536"/>
                  <a:gd name="T6" fmla="*/ 0 w 2"/>
                  <a:gd name="T7" fmla="*/ 0 h 3"/>
                  <a:gd name="T8" fmla="*/ 2 w 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3">
                    <a:moveTo>
                      <a:pt x="0" y="0"/>
                    </a:moveTo>
                    <a:cubicBezTo>
                      <a:pt x="0" y="2"/>
                      <a:pt x="1" y="3"/>
                      <a:pt x="2" y="3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4" name="Freeform 571"/>
              <p:cNvSpPr>
                <a:spLocks/>
              </p:cNvSpPr>
              <p:nvPr/>
            </p:nvSpPr>
            <p:spPr bwMode="auto">
              <a:xfrm>
                <a:off x="1726" y="2793"/>
                <a:ext cx="3" cy="1"/>
              </a:xfrm>
              <a:custGeom>
                <a:avLst/>
                <a:gdLst>
                  <a:gd name="T0" fmla="*/ 0 w 2"/>
                  <a:gd name="T1" fmla="*/ 1 h 1"/>
                  <a:gd name="T2" fmla="*/ 28 w 2"/>
                  <a:gd name="T3" fmla="*/ 0 h 1"/>
                  <a:gd name="T4" fmla="*/ 0 60000 65536"/>
                  <a:gd name="T5" fmla="*/ 0 60000 65536"/>
                  <a:gd name="T6" fmla="*/ 0 w 2"/>
                  <a:gd name="T7" fmla="*/ 0 h 1"/>
                  <a:gd name="T8" fmla="*/ 2 w 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5" name="Freeform 572"/>
              <p:cNvSpPr>
                <a:spLocks/>
              </p:cNvSpPr>
              <p:nvPr/>
            </p:nvSpPr>
            <p:spPr bwMode="auto">
              <a:xfrm>
                <a:off x="1729" y="2782"/>
                <a:ext cx="1" cy="5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17 h 4"/>
                  <a:gd name="T4" fmla="*/ 0 60000 65536"/>
                  <a:gd name="T5" fmla="*/ 0 60000 65536"/>
                  <a:gd name="T6" fmla="*/ 0 w 1"/>
                  <a:gd name="T7" fmla="*/ 0 h 4"/>
                  <a:gd name="T8" fmla="*/ 1 w 1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">
                    <a:moveTo>
                      <a:pt x="0" y="0"/>
                    </a:moveTo>
                    <a:cubicBezTo>
                      <a:pt x="0" y="2"/>
                      <a:pt x="0" y="3"/>
                      <a:pt x="1" y="4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6" name="Freeform 573"/>
              <p:cNvSpPr>
                <a:spLocks/>
              </p:cNvSpPr>
              <p:nvPr/>
            </p:nvSpPr>
            <p:spPr bwMode="auto">
              <a:xfrm>
                <a:off x="1710" y="2845"/>
                <a:ext cx="5" cy="4"/>
              </a:xfrm>
              <a:custGeom>
                <a:avLst/>
                <a:gdLst>
                  <a:gd name="T0" fmla="*/ 0 w 4"/>
                  <a:gd name="T1" fmla="*/ 0 h 3"/>
                  <a:gd name="T2" fmla="*/ 17 w 4"/>
                  <a:gd name="T3" fmla="*/ 16 h 3"/>
                  <a:gd name="T4" fmla="*/ 0 60000 65536"/>
                  <a:gd name="T5" fmla="*/ 0 60000 65536"/>
                  <a:gd name="T6" fmla="*/ 0 w 4"/>
                  <a:gd name="T7" fmla="*/ 0 h 3"/>
                  <a:gd name="T8" fmla="*/ 4 w 4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3">
                    <a:moveTo>
                      <a:pt x="0" y="0"/>
                    </a:moveTo>
                    <a:cubicBezTo>
                      <a:pt x="1" y="2"/>
                      <a:pt x="2" y="3"/>
                      <a:pt x="4" y="2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7" name="Freeform 574"/>
              <p:cNvSpPr>
                <a:spLocks/>
              </p:cNvSpPr>
              <p:nvPr/>
            </p:nvSpPr>
            <p:spPr bwMode="auto">
              <a:xfrm>
                <a:off x="1761" y="2823"/>
                <a:ext cx="5" cy="3"/>
              </a:xfrm>
              <a:custGeom>
                <a:avLst/>
                <a:gdLst>
                  <a:gd name="T0" fmla="*/ 0 w 4"/>
                  <a:gd name="T1" fmla="*/ 28 h 2"/>
                  <a:gd name="T2" fmla="*/ 17 w 4"/>
                  <a:gd name="T3" fmla="*/ 0 h 2"/>
                  <a:gd name="T4" fmla="*/ 0 60000 65536"/>
                  <a:gd name="T5" fmla="*/ 0 60000 65536"/>
                  <a:gd name="T6" fmla="*/ 0 w 4"/>
                  <a:gd name="T7" fmla="*/ 0 h 2"/>
                  <a:gd name="T8" fmla="*/ 4 w 4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2">
                    <a:moveTo>
                      <a:pt x="0" y="2"/>
                    </a:moveTo>
                    <a:cubicBezTo>
                      <a:pt x="2" y="1"/>
                      <a:pt x="3" y="1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8" name="Freeform 575"/>
              <p:cNvSpPr>
                <a:spLocks/>
              </p:cNvSpPr>
              <p:nvPr/>
            </p:nvSpPr>
            <p:spPr bwMode="auto">
              <a:xfrm>
                <a:off x="1819" y="2808"/>
                <a:ext cx="1" cy="4"/>
              </a:xfrm>
              <a:custGeom>
                <a:avLst/>
                <a:gdLst>
                  <a:gd name="T0" fmla="*/ 0 w 1"/>
                  <a:gd name="T1" fmla="*/ 21 h 3"/>
                  <a:gd name="T2" fmla="*/ 0 w 1"/>
                  <a:gd name="T3" fmla="*/ 0 h 3"/>
                  <a:gd name="T4" fmla="*/ 0 60000 65536"/>
                  <a:gd name="T5" fmla="*/ 0 60000 65536"/>
                  <a:gd name="T6" fmla="*/ 0 w 1"/>
                  <a:gd name="T7" fmla="*/ 0 h 3"/>
                  <a:gd name="T8" fmla="*/ 1 w 1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49" name="Freeform 576"/>
              <p:cNvSpPr>
                <a:spLocks/>
              </p:cNvSpPr>
              <p:nvPr/>
            </p:nvSpPr>
            <p:spPr bwMode="auto">
              <a:xfrm>
                <a:off x="1416" y="2986"/>
                <a:ext cx="1" cy="6"/>
              </a:xfrm>
              <a:custGeom>
                <a:avLst/>
                <a:gdLst>
                  <a:gd name="T0" fmla="*/ 0 w 1"/>
                  <a:gd name="T1" fmla="*/ 0 h 5"/>
                  <a:gd name="T2" fmla="*/ 1 w 1"/>
                  <a:gd name="T3" fmla="*/ 17 h 5"/>
                  <a:gd name="T4" fmla="*/ 0 60000 65536"/>
                  <a:gd name="T5" fmla="*/ 0 60000 65536"/>
                  <a:gd name="T6" fmla="*/ 0 w 1"/>
                  <a:gd name="T7" fmla="*/ 0 h 5"/>
                  <a:gd name="T8" fmla="*/ 1 w 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">
                    <a:moveTo>
                      <a:pt x="0" y="0"/>
                    </a:moveTo>
                    <a:cubicBezTo>
                      <a:pt x="1" y="1"/>
                      <a:pt x="1" y="3"/>
                      <a:pt x="1" y="5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0" name="Freeform 577"/>
              <p:cNvSpPr>
                <a:spLocks/>
              </p:cNvSpPr>
              <p:nvPr/>
            </p:nvSpPr>
            <p:spPr bwMode="auto">
              <a:xfrm>
                <a:off x="1385" y="3006"/>
                <a:ext cx="4" cy="3"/>
              </a:xfrm>
              <a:custGeom>
                <a:avLst/>
                <a:gdLst>
                  <a:gd name="T0" fmla="*/ 21 w 3"/>
                  <a:gd name="T1" fmla="*/ 0 h 2"/>
                  <a:gd name="T2" fmla="*/ 0 w 3"/>
                  <a:gd name="T3" fmla="*/ 28 h 2"/>
                  <a:gd name="T4" fmla="*/ 0 60000 65536"/>
                  <a:gd name="T5" fmla="*/ 0 60000 65536"/>
                  <a:gd name="T6" fmla="*/ 0 w 3"/>
                  <a:gd name="T7" fmla="*/ 0 h 2"/>
                  <a:gd name="T8" fmla="*/ 3 w 3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">
                    <a:moveTo>
                      <a:pt x="3" y="0"/>
                    </a:moveTo>
                    <a:cubicBezTo>
                      <a:pt x="1" y="0"/>
                      <a:pt x="0" y="0"/>
                      <a:pt x="0" y="2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1" name="Freeform 578"/>
              <p:cNvSpPr>
                <a:spLocks/>
              </p:cNvSpPr>
              <p:nvPr/>
            </p:nvSpPr>
            <p:spPr bwMode="auto">
              <a:xfrm>
                <a:off x="1652" y="2895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60000 65536"/>
                  <a:gd name="T5" fmla="*/ 0 60000 65536"/>
                  <a:gd name="T6" fmla="*/ 0 w 1"/>
                  <a:gd name="T7" fmla="*/ 0 h 2"/>
                  <a:gd name="T8" fmla="*/ 1 w 1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2" name="Freeform 579"/>
              <p:cNvSpPr>
                <a:spLocks/>
              </p:cNvSpPr>
              <p:nvPr/>
            </p:nvSpPr>
            <p:spPr bwMode="auto">
              <a:xfrm>
                <a:off x="1666" y="2901"/>
                <a:ext cx="1" cy="2"/>
              </a:xfrm>
              <a:custGeom>
                <a:avLst/>
                <a:gdLst>
                  <a:gd name="T0" fmla="*/ 0 w 1"/>
                  <a:gd name="T1" fmla="*/ 128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3" name="Freeform 580"/>
              <p:cNvSpPr>
                <a:spLocks/>
              </p:cNvSpPr>
              <p:nvPr/>
            </p:nvSpPr>
            <p:spPr bwMode="auto">
              <a:xfrm>
                <a:off x="1459" y="3000"/>
                <a:ext cx="1" cy="7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17 h 6"/>
                  <a:gd name="T4" fmla="*/ 0 60000 65536"/>
                  <a:gd name="T5" fmla="*/ 0 60000 65536"/>
                  <a:gd name="T6" fmla="*/ 0 w 1"/>
                  <a:gd name="T7" fmla="*/ 0 h 6"/>
                  <a:gd name="T8" fmla="*/ 1 w 1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6">
                    <a:moveTo>
                      <a:pt x="1" y="0"/>
                    </a:moveTo>
                    <a:cubicBezTo>
                      <a:pt x="0" y="1"/>
                      <a:pt x="0" y="4"/>
                      <a:pt x="1" y="6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4" name="Freeform 581"/>
              <p:cNvSpPr>
                <a:spLocks/>
              </p:cNvSpPr>
              <p:nvPr/>
            </p:nvSpPr>
            <p:spPr bwMode="auto">
              <a:xfrm>
                <a:off x="1467" y="2997"/>
                <a:ext cx="1" cy="7"/>
              </a:xfrm>
              <a:custGeom>
                <a:avLst/>
                <a:gdLst>
                  <a:gd name="T0" fmla="*/ 0 w 1"/>
                  <a:gd name="T1" fmla="*/ 0 h 5"/>
                  <a:gd name="T2" fmla="*/ 1 w 1"/>
                  <a:gd name="T3" fmla="*/ 55 h 5"/>
                  <a:gd name="T4" fmla="*/ 0 60000 65536"/>
                  <a:gd name="T5" fmla="*/ 0 60000 65536"/>
                  <a:gd name="T6" fmla="*/ 0 w 1"/>
                  <a:gd name="T7" fmla="*/ 0 h 5"/>
                  <a:gd name="T8" fmla="*/ 1 w 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">
                    <a:moveTo>
                      <a:pt x="0" y="0"/>
                    </a:moveTo>
                    <a:cubicBezTo>
                      <a:pt x="0" y="2"/>
                      <a:pt x="0" y="3"/>
                      <a:pt x="1" y="5"/>
                    </a:cubicBezTo>
                  </a:path>
                </a:pathLst>
              </a:custGeom>
              <a:noFill/>
              <a:ln w="6350" cap="rnd">
                <a:solidFill>
                  <a:srgbClr val="FFEA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5" name="Freeform 582"/>
              <p:cNvSpPr>
                <a:spLocks/>
              </p:cNvSpPr>
              <p:nvPr/>
            </p:nvSpPr>
            <p:spPr bwMode="auto">
              <a:xfrm>
                <a:off x="1454" y="2965"/>
                <a:ext cx="86" cy="106"/>
              </a:xfrm>
              <a:custGeom>
                <a:avLst/>
                <a:gdLst>
                  <a:gd name="T0" fmla="*/ 383 w 67"/>
                  <a:gd name="T1" fmla="*/ 0 h 83"/>
                  <a:gd name="T2" fmla="*/ 298 w 67"/>
                  <a:gd name="T3" fmla="*/ 22 h 83"/>
                  <a:gd name="T4" fmla="*/ 135 w 67"/>
                  <a:gd name="T5" fmla="*/ 88 h 83"/>
                  <a:gd name="T6" fmla="*/ 17 w 67"/>
                  <a:gd name="T7" fmla="*/ 166 h 83"/>
                  <a:gd name="T8" fmla="*/ 1 w 67"/>
                  <a:gd name="T9" fmla="*/ 172 h 83"/>
                  <a:gd name="T10" fmla="*/ 0 w 67"/>
                  <a:gd name="T11" fmla="*/ 458 h 83"/>
                  <a:gd name="T12" fmla="*/ 383 w 67"/>
                  <a:gd name="T13" fmla="*/ 333 h 83"/>
                  <a:gd name="T14" fmla="*/ 383 w 67"/>
                  <a:gd name="T15" fmla="*/ 0 h 8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7"/>
                  <a:gd name="T25" fmla="*/ 0 h 83"/>
                  <a:gd name="T26" fmla="*/ 67 w 67"/>
                  <a:gd name="T27" fmla="*/ 83 h 8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7" h="83">
                    <a:moveTo>
                      <a:pt x="67" y="0"/>
                    </a:moveTo>
                    <a:cubicBezTo>
                      <a:pt x="61" y="2"/>
                      <a:pt x="56" y="4"/>
                      <a:pt x="52" y="4"/>
                    </a:cubicBezTo>
                    <a:cubicBezTo>
                      <a:pt x="40" y="7"/>
                      <a:pt x="33" y="7"/>
                      <a:pt x="23" y="16"/>
                    </a:cubicBezTo>
                    <a:cubicBezTo>
                      <a:pt x="13" y="25"/>
                      <a:pt x="16" y="27"/>
                      <a:pt x="3" y="3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50"/>
                      <a:pt x="0" y="67"/>
                      <a:pt x="0" y="83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7" y="41"/>
                      <a:pt x="67" y="21"/>
                      <a:pt x="67" y="0"/>
                    </a:cubicBezTo>
                    <a:close/>
                  </a:path>
                </a:pathLst>
              </a:custGeom>
              <a:solidFill>
                <a:srgbClr val="E5694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6" name="Freeform 583"/>
              <p:cNvSpPr>
                <a:spLocks/>
              </p:cNvSpPr>
              <p:nvPr/>
            </p:nvSpPr>
            <p:spPr bwMode="auto">
              <a:xfrm>
                <a:off x="1454" y="3005"/>
                <a:ext cx="1" cy="66"/>
              </a:xfrm>
              <a:custGeom>
                <a:avLst/>
                <a:gdLst>
                  <a:gd name="T0" fmla="*/ 1 w 1"/>
                  <a:gd name="T1" fmla="*/ 0 h 52"/>
                  <a:gd name="T2" fmla="*/ 0 w 1"/>
                  <a:gd name="T3" fmla="*/ 279 h 52"/>
                  <a:gd name="T4" fmla="*/ 0 60000 65536"/>
                  <a:gd name="T5" fmla="*/ 0 60000 65536"/>
                  <a:gd name="T6" fmla="*/ 0 w 1"/>
                  <a:gd name="T7" fmla="*/ 0 h 52"/>
                  <a:gd name="T8" fmla="*/ 1 w 1"/>
                  <a:gd name="T9" fmla="*/ 52 h 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">
                    <a:moveTo>
                      <a:pt x="1" y="0"/>
                    </a:moveTo>
                    <a:cubicBezTo>
                      <a:pt x="1" y="19"/>
                      <a:pt x="0" y="36"/>
                      <a:pt x="0" y="52"/>
                    </a:cubicBezTo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7" name="Freeform 584"/>
              <p:cNvSpPr>
                <a:spLocks/>
              </p:cNvSpPr>
              <p:nvPr/>
            </p:nvSpPr>
            <p:spPr bwMode="auto">
              <a:xfrm>
                <a:off x="1540" y="2965"/>
                <a:ext cx="1" cy="65"/>
              </a:xfrm>
              <a:custGeom>
                <a:avLst/>
                <a:gdLst>
                  <a:gd name="T0" fmla="*/ 0 w 1"/>
                  <a:gd name="T1" fmla="*/ 279 h 51"/>
                  <a:gd name="T2" fmla="*/ 0 w 1"/>
                  <a:gd name="T3" fmla="*/ 0 h 51"/>
                  <a:gd name="T4" fmla="*/ 0 60000 65536"/>
                  <a:gd name="T5" fmla="*/ 0 60000 65536"/>
                  <a:gd name="T6" fmla="*/ 0 w 1"/>
                  <a:gd name="T7" fmla="*/ 0 h 51"/>
                  <a:gd name="T8" fmla="*/ 1 w 1"/>
                  <a:gd name="T9" fmla="*/ 51 h 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1">
                    <a:moveTo>
                      <a:pt x="0" y="51"/>
                    </a:moveTo>
                    <a:cubicBezTo>
                      <a:pt x="0" y="35"/>
                      <a:pt x="0" y="18"/>
                      <a:pt x="0" y="0"/>
                    </a:cubicBezTo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8" name="Freeform 585"/>
              <p:cNvSpPr>
                <a:spLocks/>
              </p:cNvSpPr>
              <p:nvPr/>
            </p:nvSpPr>
            <p:spPr bwMode="auto">
              <a:xfrm>
                <a:off x="1497" y="2975"/>
                <a:ext cx="39" cy="73"/>
              </a:xfrm>
              <a:custGeom>
                <a:avLst/>
                <a:gdLst>
                  <a:gd name="T0" fmla="*/ 35 w 30"/>
                  <a:gd name="T1" fmla="*/ 0 h 57"/>
                  <a:gd name="T2" fmla="*/ 0 w 30"/>
                  <a:gd name="T3" fmla="*/ 1 h 57"/>
                  <a:gd name="T4" fmla="*/ 112 w 30"/>
                  <a:gd name="T5" fmla="*/ 320 h 57"/>
                  <a:gd name="T6" fmla="*/ 190 w 30"/>
                  <a:gd name="T7" fmla="*/ 298 h 57"/>
                  <a:gd name="T8" fmla="*/ 174 w 30"/>
                  <a:gd name="T9" fmla="*/ 282 h 57"/>
                  <a:gd name="T10" fmla="*/ 35 w 30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"/>
                  <a:gd name="T19" fmla="*/ 0 h 57"/>
                  <a:gd name="T20" fmla="*/ 30 w 30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" h="57">
                    <a:moveTo>
                      <a:pt x="5" y="0"/>
                    </a:moveTo>
                    <a:cubicBezTo>
                      <a:pt x="3" y="0"/>
                      <a:pt x="2" y="0"/>
                      <a:pt x="0" y="1"/>
                    </a:cubicBezTo>
                    <a:cubicBezTo>
                      <a:pt x="6" y="23"/>
                      <a:pt x="13" y="41"/>
                      <a:pt x="18" y="57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2"/>
                      <a:pt x="29" y="51"/>
                      <a:pt x="28" y="50"/>
                    </a:cubicBezTo>
                    <a:cubicBezTo>
                      <a:pt x="20" y="43"/>
                      <a:pt x="12" y="21"/>
                      <a:pt x="5" y="0"/>
                    </a:cubicBezTo>
                    <a:close/>
                  </a:path>
                </a:pathLst>
              </a:custGeom>
              <a:solidFill>
                <a:srgbClr val="BB07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59" name="Freeform 586"/>
              <p:cNvSpPr>
                <a:spLocks/>
              </p:cNvSpPr>
              <p:nvPr/>
            </p:nvSpPr>
            <p:spPr bwMode="auto">
              <a:xfrm>
                <a:off x="1503" y="2968"/>
                <a:ext cx="56" cy="75"/>
              </a:xfrm>
              <a:custGeom>
                <a:avLst/>
                <a:gdLst>
                  <a:gd name="T0" fmla="*/ 174 w 44"/>
                  <a:gd name="T1" fmla="*/ 167 h 59"/>
                  <a:gd name="T2" fmla="*/ 121 w 44"/>
                  <a:gd name="T3" fmla="*/ 0 h 59"/>
                  <a:gd name="T4" fmla="*/ 76 w 44"/>
                  <a:gd name="T5" fmla="*/ 13 h 59"/>
                  <a:gd name="T6" fmla="*/ 0 w 44"/>
                  <a:gd name="T7" fmla="*/ 36 h 59"/>
                  <a:gd name="T8" fmla="*/ 64 w 44"/>
                  <a:gd name="T9" fmla="*/ 203 h 59"/>
                  <a:gd name="T10" fmla="*/ 131 w 44"/>
                  <a:gd name="T11" fmla="*/ 317 h 59"/>
                  <a:gd name="T12" fmla="*/ 237 w 44"/>
                  <a:gd name="T13" fmla="*/ 280 h 59"/>
                  <a:gd name="T14" fmla="*/ 174 w 44"/>
                  <a:gd name="T15" fmla="*/ 167 h 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"/>
                  <a:gd name="T25" fmla="*/ 0 h 59"/>
                  <a:gd name="T26" fmla="*/ 44 w 44"/>
                  <a:gd name="T27" fmla="*/ 59 h 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" h="59">
                    <a:moveTo>
                      <a:pt x="33" y="31"/>
                    </a:moveTo>
                    <a:cubicBezTo>
                      <a:pt x="29" y="21"/>
                      <a:pt x="25" y="11"/>
                      <a:pt x="22" y="0"/>
                    </a:cubicBezTo>
                    <a:cubicBezTo>
                      <a:pt x="19" y="1"/>
                      <a:pt x="16" y="2"/>
                      <a:pt x="14" y="2"/>
                    </a:cubicBezTo>
                    <a:cubicBezTo>
                      <a:pt x="9" y="4"/>
                      <a:pt x="4" y="5"/>
                      <a:pt x="0" y="6"/>
                    </a:cubicBezTo>
                    <a:cubicBezTo>
                      <a:pt x="3" y="17"/>
                      <a:pt x="7" y="27"/>
                      <a:pt x="12" y="38"/>
                    </a:cubicBezTo>
                    <a:cubicBezTo>
                      <a:pt x="15" y="46"/>
                      <a:pt x="19" y="53"/>
                      <a:pt x="24" y="59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0" y="46"/>
                      <a:pt x="37" y="39"/>
                      <a:pt x="33" y="31"/>
                    </a:cubicBezTo>
                    <a:close/>
                  </a:path>
                </a:pathLst>
              </a:custGeom>
              <a:solidFill>
                <a:srgbClr val="E5694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0" name="Freeform 587"/>
              <p:cNvSpPr>
                <a:spLocks/>
              </p:cNvSpPr>
              <p:nvPr/>
            </p:nvSpPr>
            <p:spPr bwMode="auto">
              <a:xfrm>
                <a:off x="1524" y="2969"/>
                <a:ext cx="32" cy="68"/>
              </a:xfrm>
              <a:custGeom>
                <a:avLst/>
                <a:gdLst>
                  <a:gd name="T0" fmla="*/ 77 w 25"/>
                  <a:gd name="T1" fmla="*/ 174 h 53"/>
                  <a:gd name="T2" fmla="*/ 17 w 25"/>
                  <a:gd name="T3" fmla="*/ 0 h 53"/>
                  <a:gd name="T4" fmla="*/ 0 w 25"/>
                  <a:gd name="T5" fmla="*/ 1 h 53"/>
                  <a:gd name="T6" fmla="*/ 59 w 25"/>
                  <a:gd name="T7" fmla="*/ 187 h 53"/>
                  <a:gd name="T8" fmla="*/ 122 w 25"/>
                  <a:gd name="T9" fmla="*/ 304 h 53"/>
                  <a:gd name="T10" fmla="*/ 141 w 25"/>
                  <a:gd name="T11" fmla="*/ 298 h 53"/>
                  <a:gd name="T12" fmla="*/ 77 w 25"/>
                  <a:gd name="T13" fmla="*/ 174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53"/>
                  <a:gd name="T23" fmla="*/ 25 w 25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53">
                    <a:moveTo>
                      <a:pt x="14" y="31"/>
                    </a:moveTo>
                    <a:cubicBezTo>
                      <a:pt x="10" y="21"/>
                      <a:pt x="6" y="11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" y="12"/>
                      <a:pt x="6" y="22"/>
                      <a:pt x="10" y="33"/>
                    </a:cubicBezTo>
                    <a:cubicBezTo>
                      <a:pt x="14" y="40"/>
                      <a:pt x="17" y="47"/>
                      <a:pt x="21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1" y="46"/>
                      <a:pt x="17" y="39"/>
                      <a:pt x="14" y="31"/>
                    </a:cubicBezTo>
                    <a:close/>
                  </a:path>
                </a:pathLst>
              </a:custGeom>
              <a:solidFill>
                <a:srgbClr val="BB07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1" name="Freeform 588"/>
              <p:cNvSpPr>
                <a:spLocks/>
              </p:cNvSpPr>
              <p:nvPr/>
            </p:nvSpPr>
            <p:spPr bwMode="auto">
              <a:xfrm>
                <a:off x="1503" y="2975"/>
                <a:ext cx="30" cy="68"/>
              </a:xfrm>
              <a:custGeom>
                <a:avLst/>
                <a:gdLst>
                  <a:gd name="T0" fmla="*/ 0 w 24"/>
                  <a:gd name="T1" fmla="*/ 0 h 53"/>
                  <a:gd name="T2" fmla="*/ 58 w 24"/>
                  <a:gd name="T3" fmla="*/ 185 h 53"/>
                  <a:gd name="T4" fmla="*/ 113 w 24"/>
                  <a:gd name="T5" fmla="*/ 304 h 53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3"/>
                  <a:gd name="T11" fmla="*/ 24 w 24"/>
                  <a:gd name="T12" fmla="*/ 53 h 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3">
                    <a:moveTo>
                      <a:pt x="0" y="0"/>
                    </a:moveTo>
                    <a:cubicBezTo>
                      <a:pt x="3" y="11"/>
                      <a:pt x="7" y="21"/>
                      <a:pt x="12" y="32"/>
                    </a:cubicBezTo>
                    <a:cubicBezTo>
                      <a:pt x="15" y="40"/>
                      <a:pt x="19" y="47"/>
                      <a:pt x="24" y="53"/>
                    </a:cubicBezTo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2" name="Freeform 589"/>
              <p:cNvSpPr>
                <a:spLocks/>
              </p:cNvSpPr>
              <p:nvPr/>
            </p:nvSpPr>
            <p:spPr bwMode="auto">
              <a:xfrm>
                <a:off x="1531" y="2968"/>
                <a:ext cx="28" cy="66"/>
              </a:xfrm>
              <a:custGeom>
                <a:avLst/>
                <a:gdLst>
                  <a:gd name="T0" fmla="*/ 121 w 22"/>
                  <a:gd name="T1" fmla="*/ 279 h 52"/>
                  <a:gd name="T2" fmla="*/ 60 w 22"/>
                  <a:gd name="T3" fmla="*/ 164 h 52"/>
                  <a:gd name="T4" fmla="*/ 0 w 22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22"/>
                  <a:gd name="T10" fmla="*/ 0 h 52"/>
                  <a:gd name="T11" fmla="*/ 22 w 22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" h="52">
                    <a:moveTo>
                      <a:pt x="22" y="52"/>
                    </a:moveTo>
                    <a:cubicBezTo>
                      <a:pt x="18" y="46"/>
                      <a:pt x="15" y="39"/>
                      <a:pt x="11" y="31"/>
                    </a:cubicBezTo>
                    <a:cubicBezTo>
                      <a:pt x="7" y="21"/>
                      <a:pt x="3" y="11"/>
                      <a:pt x="0" y="0"/>
                    </a:cubicBezTo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3" name="Freeform 590"/>
              <p:cNvSpPr>
                <a:spLocks/>
              </p:cNvSpPr>
              <p:nvPr/>
            </p:nvSpPr>
            <p:spPr bwMode="auto">
              <a:xfrm>
                <a:off x="1395" y="2957"/>
                <a:ext cx="171" cy="71"/>
              </a:xfrm>
              <a:custGeom>
                <a:avLst/>
                <a:gdLst>
                  <a:gd name="T0" fmla="*/ 738 w 134"/>
                  <a:gd name="T1" fmla="*/ 0 h 55"/>
                  <a:gd name="T2" fmla="*/ 541 w 134"/>
                  <a:gd name="T3" fmla="*/ 59 h 55"/>
                  <a:gd name="T4" fmla="*/ 378 w 134"/>
                  <a:gd name="T5" fmla="*/ 127 h 55"/>
                  <a:gd name="T6" fmla="*/ 271 w 134"/>
                  <a:gd name="T7" fmla="*/ 212 h 55"/>
                  <a:gd name="T8" fmla="*/ 22 w 134"/>
                  <a:gd name="T9" fmla="*/ 332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55"/>
                  <a:gd name="T17" fmla="*/ 134 w 134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55">
                    <a:moveTo>
                      <a:pt x="134" y="0"/>
                    </a:moveTo>
                    <a:cubicBezTo>
                      <a:pt x="134" y="0"/>
                      <a:pt x="109" y="8"/>
                      <a:pt x="98" y="10"/>
                    </a:cubicBezTo>
                    <a:cubicBezTo>
                      <a:pt x="86" y="13"/>
                      <a:pt x="79" y="13"/>
                      <a:pt x="69" y="22"/>
                    </a:cubicBezTo>
                    <a:cubicBezTo>
                      <a:pt x="59" y="31"/>
                      <a:pt x="62" y="33"/>
                      <a:pt x="49" y="36"/>
                    </a:cubicBezTo>
                    <a:cubicBezTo>
                      <a:pt x="44" y="37"/>
                      <a:pt x="0" y="44"/>
                      <a:pt x="4" y="55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4" name="Freeform 591"/>
              <p:cNvSpPr>
                <a:spLocks/>
              </p:cNvSpPr>
              <p:nvPr/>
            </p:nvSpPr>
            <p:spPr bwMode="auto">
              <a:xfrm>
                <a:off x="1350" y="3000"/>
                <a:ext cx="158" cy="64"/>
              </a:xfrm>
              <a:custGeom>
                <a:avLst/>
                <a:gdLst>
                  <a:gd name="T0" fmla="*/ 536 w 123"/>
                  <a:gd name="T1" fmla="*/ 0 h 50"/>
                  <a:gd name="T2" fmla="*/ 487 w 123"/>
                  <a:gd name="T3" fmla="*/ 17 h 50"/>
                  <a:gd name="T4" fmla="*/ 306 w 123"/>
                  <a:gd name="T5" fmla="*/ 59 h 50"/>
                  <a:gd name="T6" fmla="*/ 306 w 123"/>
                  <a:gd name="T7" fmla="*/ 77 h 50"/>
                  <a:gd name="T8" fmla="*/ 0 w 123"/>
                  <a:gd name="T9" fmla="*/ 220 h 50"/>
                  <a:gd name="T10" fmla="*/ 64 w 123"/>
                  <a:gd name="T11" fmla="*/ 282 h 50"/>
                  <a:gd name="T12" fmla="*/ 180 w 123"/>
                  <a:gd name="T13" fmla="*/ 268 h 50"/>
                  <a:gd name="T14" fmla="*/ 382 w 123"/>
                  <a:gd name="T15" fmla="*/ 159 h 50"/>
                  <a:gd name="T16" fmla="*/ 447 w 123"/>
                  <a:gd name="T17" fmla="*/ 159 h 50"/>
                  <a:gd name="T18" fmla="*/ 564 w 123"/>
                  <a:gd name="T19" fmla="*/ 282 h 50"/>
                  <a:gd name="T20" fmla="*/ 709 w 123"/>
                  <a:gd name="T21" fmla="*/ 230 h 50"/>
                  <a:gd name="T22" fmla="*/ 566 w 123"/>
                  <a:gd name="T23" fmla="*/ 46 h 50"/>
                  <a:gd name="T24" fmla="*/ 536 w 123"/>
                  <a:gd name="T25" fmla="*/ 0 h 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3"/>
                  <a:gd name="T40" fmla="*/ 0 h 50"/>
                  <a:gd name="T41" fmla="*/ 123 w 123"/>
                  <a:gd name="T42" fmla="*/ 50 h 5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3" h="50">
                    <a:moveTo>
                      <a:pt x="93" y="0"/>
                    </a:moveTo>
                    <a:cubicBezTo>
                      <a:pt x="91" y="1"/>
                      <a:pt x="88" y="2"/>
                      <a:pt x="84" y="3"/>
                    </a:cubicBezTo>
                    <a:cubicBezTo>
                      <a:pt x="81" y="4"/>
                      <a:pt x="66" y="6"/>
                      <a:pt x="53" y="10"/>
                    </a:cubicBezTo>
                    <a:cubicBezTo>
                      <a:pt x="54" y="12"/>
                      <a:pt x="54" y="13"/>
                      <a:pt x="53" y="14"/>
                    </a:cubicBezTo>
                    <a:cubicBezTo>
                      <a:pt x="52" y="22"/>
                      <a:pt x="45" y="33"/>
                      <a:pt x="0" y="39"/>
                    </a:cubicBezTo>
                    <a:cubicBezTo>
                      <a:pt x="4" y="42"/>
                      <a:pt x="8" y="46"/>
                      <a:pt x="11" y="50"/>
                    </a:cubicBezTo>
                    <a:cubicBezTo>
                      <a:pt x="14" y="47"/>
                      <a:pt x="22" y="46"/>
                      <a:pt x="31" y="47"/>
                    </a:cubicBezTo>
                    <a:cubicBezTo>
                      <a:pt x="47" y="43"/>
                      <a:pt x="57" y="37"/>
                      <a:pt x="66" y="28"/>
                    </a:cubicBezTo>
                    <a:cubicBezTo>
                      <a:pt x="71" y="22"/>
                      <a:pt x="76" y="26"/>
                      <a:pt x="78" y="28"/>
                    </a:cubicBezTo>
                    <a:cubicBezTo>
                      <a:pt x="80" y="30"/>
                      <a:pt x="87" y="38"/>
                      <a:pt x="97" y="50"/>
                    </a:cubicBezTo>
                    <a:cubicBezTo>
                      <a:pt x="123" y="41"/>
                      <a:pt x="123" y="41"/>
                      <a:pt x="123" y="41"/>
                    </a:cubicBezTo>
                    <a:cubicBezTo>
                      <a:pt x="110" y="24"/>
                      <a:pt x="101" y="12"/>
                      <a:pt x="98" y="8"/>
                    </a:cubicBezTo>
                    <a:cubicBezTo>
                      <a:pt x="96" y="5"/>
                      <a:pt x="95" y="3"/>
                      <a:pt x="93" y="0"/>
                    </a:cubicBezTo>
                    <a:close/>
                  </a:path>
                </a:pathLst>
              </a:custGeom>
              <a:solidFill>
                <a:srgbClr val="009D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5" name="Freeform 592"/>
              <p:cNvSpPr>
                <a:spLocks/>
              </p:cNvSpPr>
              <p:nvPr/>
            </p:nvSpPr>
            <p:spPr bwMode="auto">
              <a:xfrm>
                <a:off x="1350" y="3000"/>
                <a:ext cx="158" cy="64"/>
              </a:xfrm>
              <a:custGeom>
                <a:avLst/>
                <a:gdLst>
                  <a:gd name="T0" fmla="*/ 536 w 123"/>
                  <a:gd name="T1" fmla="*/ 0 h 50"/>
                  <a:gd name="T2" fmla="*/ 487 w 123"/>
                  <a:gd name="T3" fmla="*/ 17 h 50"/>
                  <a:gd name="T4" fmla="*/ 306 w 123"/>
                  <a:gd name="T5" fmla="*/ 59 h 50"/>
                  <a:gd name="T6" fmla="*/ 306 w 123"/>
                  <a:gd name="T7" fmla="*/ 77 h 50"/>
                  <a:gd name="T8" fmla="*/ 0 w 123"/>
                  <a:gd name="T9" fmla="*/ 220 h 50"/>
                  <a:gd name="T10" fmla="*/ 64 w 123"/>
                  <a:gd name="T11" fmla="*/ 282 h 50"/>
                  <a:gd name="T12" fmla="*/ 180 w 123"/>
                  <a:gd name="T13" fmla="*/ 268 h 50"/>
                  <a:gd name="T14" fmla="*/ 382 w 123"/>
                  <a:gd name="T15" fmla="*/ 159 h 50"/>
                  <a:gd name="T16" fmla="*/ 447 w 123"/>
                  <a:gd name="T17" fmla="*/ 159 h 50"/>
                  <a:gd name="T18" fmla="*/ 564 w 123"/>
                  <a:gd name="T19" fmla="*/ 282 h 50"/>
                  <a:gd name="T20" fmla="*/ 709 w 123"/>
                  <a:gd name="T21" fmla="*/ 230 h 50"/>
                  <a:gd name="T22" fmla="*/ 566 w 123"/>
                  <a:gd name="T23" fmla="*/ 46 h 50"/>
                  <a:gd name="T24" fmla="*/ 536 w 123"/>
                  <a:gd name="T25" fmla="*/ 0 h 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3"/>
                  <a:gd name="T40" fmla="*/ 0 h 50"/>
                  <a:gd name="T41" fmla="*/ 123 w 123"/>
                  <a:gd name="T42" fmla="*/ 50 h 5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3" h="50">
                    <a:moveTo>
                      <a:pt x="93" y="0"/>
                    </a:moveTo>
                    <a:cubicBezTo>
                      <a:pt x="91" y="1"/>
                      <a:pt x="88" y="2"/>
                      <a:pt x="84" y="3"/>
                    </a:cubicBezTo>
                    <a:cubicBezTo>
                      <a:pt x="81" y="4"/>
                      <a:pt x="66" y="6"/>
                      <a:pt x="53" y="10"/>
                    </a:cubicBezTo>
                    <a:cubicBezTo>
                      <a:pt x="54" y="12"/>
                      <a:pt x="54" y="13"/>
                      <a:pt x="53" y="14"/>
                    </a:cubicBezTo>
                    <a:cubicBezTo>
                      <a:pt x="52" y="22"/>
                      <a:pt x="45" y="33"/>
                      <a:pt x="0" y="39"/>
                    </a:cubicBezTo>
                    <a:cubicBezTo>
                      <a:pt x="4" y="42"/>
                      <a:pt x="8" y="46"/>
                      <a:pt x="11" y="50"/>
                    </a:cubicBezTo>
                    <a:cubicBezTo>
                      <a:pt x="14" y="47"/>
                      <a:pt x="22" y="46"/>
                      <a:pt x="31" y="47"/>
                    </a:cubicBezTo>
                    <a:cubicBezTo>
                      <a:pt x="47" y="43"/>
                      <a:pt x="57" y="37"/>
                      <a:pt x="66" y="28"/>
                    </a:cubicBezTo>
                    <a:cubicBezTo>
                      <a:pt x="71" y="22"/>
                      <a:pt x="76" y="26"/>
                      <a:pt x="78" y="28"/>
                    </a:cubicBezTo>
                    <a:cubicBezTo>
                      <a:pt x="80" y="30"/>
                      <a:pt x="87" y="38"/>
                      <a:pt x="97" y="50"/>
                    </a:cubicBezTo>
                    <a:cubicBezTo>
                      <a:pt x="123" y="41"/>
                      <a:pt x="123" y="41"/>
                      <a:pt x="123" y="41"/>
                    </a:cubicBezTo>
                    <a:cubicBezTo>
                      <a:pt x="110" y="24"/>
                      <a:pt x="101" y="12"/>
                      <a:pt x="98" y="8"/>
                    </a:cubicBezTo>
                    <a:cubicBezTo>
                      <a:pt x="96" y="5"/>
                      <a:pt x="95" y="3"/>
                      <a:pt x="93" y="0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6" name="Freeform 593"/>
              <p:cNvSpPr>
                <a:spLocks/>
              </p:cNvSpPr>
              <p:nvPr/>
            </p:nvSpPr>
            <p:spPr bwMode="auto">
              <a:xfrm>
                <a:off x="1174" y="3096"/>
                <a:ext cx="696" cy="670"/>
              </a:xfrm>
              <a:custGeom>
                <a:avLst/>
                <a:gdLst>
                  <a:gd name="T0" fmla="*/ 783 w 544"/>
                  <a:gd name="T1" fmla="*/ 2243 h 524"/>
                  <a:gd name="T2" fmla="*/ 1259 w 544"/>
                  <a:gd name="T3" fmla="*/ 2601 h 524"/>
                  <a:gd name="T4" fmla="*/ 1700 w 544"/>
                  <a:gd name="T5" fmla="*/ 2408 h 524"/>
                  <a:gd name="T6" fmla="*/ 2554 w 544"/>
                  <a:gd name="T7" fmla="*/ 2525 h 524"/>
                  <a:gd name="T8" fmla="*/ 2923 w 544"/>
                  <a:gd name="T9" fmla="*/ 2083 h 524"/>
                  <a:gd name="T10" fmla="*/ 2696 w 544"/>
                  <a:gd name="T11" fmla="*/ 969 h 524"/>
                  <a:gd name="T12" fmla="*/ 2696 w 544"/>
                  <a:gd name="T13" fmla="*/ 969 h 524"/>
                  <a:gd name="T14" fmla="*/ 2554 w 544"/>
                  <a:gd name="T15" fmla="*/ 96 h 524"/>
                  <a:gd name="T16" fmla="*/ 1853 w 544"/>
                  <a:gd name="T17" fmla="*/ 376 h 524"/>
                  <a:gd name="T18" fmla="*/ 916 w 544"/>
                  <a:gd name="T19" fmla="*/ 458 h 524"/>
                  <a:gd name="T20" fmla="*/ 844 w 544"/>
                  <a:gd name="T21" fmla="*/ 376 h 524"/>
                  <a:gd name="T22" fmla="*/ 317 w 544"/>
                  <a:gd name="T23" fmla="*/ 157 h 524"/>
                  <a:gd name="T24" fmla="*/ 207 w 544"/>
                  <a:gd name="T25" fmla="*/ 845 h 524"/>
                  <a:gd name="T26" fmla="*/ 285 w 544"/>
                  <a:gd name="T27" fmla="*/ 1988 h 524"/>
                  <a:gd name="T28" fmla="*/ 783 w 544"/>
                  <a:gd name="T29" fmla="*/ 2243 h 5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524"/>
                  <a:gd name="T47" fmla="*/ 544 w 544"/>
                  <a:gd name="T48" fmla="*/ 524 h 52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524">
                    <a:moveTo>
                      <a:pt x="139" y="401"/>
                    </a:moveTo>
                    <a:cubicBezTo>
                      <a:pt x="137" y="426"/>
                      <a:pt x="164" y="471"/>
                      <a:pt x="224" y="465"/>
                    </a:cubicBezTo>
                    <a:cubicBezTo>
                      <a:pt x="284" y="459"/>
                      <a:pt x="303" y="431"/>
                      <a:pt x="303" y="431"/>
                    </a:cubicBezTo>
                    <a:cubicBezTo>
                      <a:pt x="307" y="455"/>
                      <a:pt x="411" y="524"/>
                      <a:pt x="455" y="452"/>
                    </a:cubicBezTo>
                    <a:cubicBezTo>
                      <a:pt x="474" y="454"/>
                      <a:pt x="504" y="437"/>
                      <a:pt x="521" y="372"/>
                    </a:cubicBezTo>
                    <a:cubicBezTo>
                      <a:pt x="544" y="285"/>
                      <a:pt x="492" y="195"/>
                      <a:pt x="480" y="174"/>
                    </a:cubicBezTo>
                    <a:cubicBezTo>
                      <a:pt x="480" y="174"/>
                      <a:pt x="480" y="174"/>
                      <a:pt x="480" y="174"/>
                    </a:cubicBezTo>
                    <a:cubicBezTo>
                      <a:pt x="506" y="123"/>
                      <a:pt x="487" y="33"/>
                      <a:pt x="455" y="17"/>
                    </a:cubicBezTo>
                    <a:cubicBezTo>
                      <a:pt x="421" y="0"/>
                      <a:pt x="392" y="26"/>
                      <a:pt x="331" y="67"/>
                    </a:cubicBezTo>
                    <a:cubicBezTo>
                      <a:pt x="270" y="108"/>
                      <a:pt x="187" y="106"/>
                      <a:pt x="163" y="82"/>
                    </a:cubicBezTo>
                    <a:cubicBezTo>
                      <a:pt x="159" y="77"/>
                      <a:pt x="153" y="72"/>
                      <a:pt x="150" y="67"/>
                    </a:cubicBezTo>
                    <a:cubicBezTo>
                      <a:pt x="130" y="41"/>
                      <a:pt x="97" y="3"/>
                      <a:pt x="57" y="28"/>
                    </a:cubicBezTo>
                    <a:cubicBezTo>
                      <a:pt x="28" y="46"/>
                      <a:pt x="30" y="111"/>
                      <a:pt x="37" y="151"/>
                    </a:cubicBezTo>
                    <a:cubicBezTo>
                      <a:pt x="0" y="183"/>
                      <a:pt x="18" y="306"/>
                      <a:pt x="51" y="356"/>
                    </a:cubicBezTo>
                    <a:cubicBezTo>
                      <a:pt x="71" y="386"/>
                      <a:pt x="96" y="413"/>
                      <a:pt x="139" y="401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7" name="Freeform 594"/>
              <p:cNvSpPr>
                <a:spLocks/>
              </p:cNvSpPr>
              <p:nvPr/>
            </p:nvSpPr>
            <p:spPr bwMode="auto">
              <a:xfrm>
                <a:off x="1174" y="3096"/>
                <a:ext cx="696" cy="670"/>
              </a:xfrm>
              <a:custGeom>
                <a:avLst/>
                <a:gdLst>
                  <a:gd name="T0" fmla="*/ 783 w 544"/>
                  <a:gd name="T1" fmla="*/ 2243 h 524"/>
                  <a:gd name="T2" fmla="*/ 1259 w 544"/>
                  <a:gd name="T3" fmla="*/ 2601 h 524"/>
                  <a:gd name="T4" fmla="*/ 1700 w 544"/>
                  <a:gd name="T5" fmla="*/ 2408 h 524"/>
                  <a:gd name="T6" fmla="*/ 2554 w 544"/>
                  <a:gd name="T7" fmla="*/ 2525 h 524"/>
                  <a:gd name="T8" fmla="*/ 2923 w 544"/>
                  <a:gd name="T9" fmla="*/ 2083 h 524"/>
                  <a:gd name="T10" fmla="*/ 2696 w 544"/>
                  <a:gd name="T11" fmla="*/ 969 h 524"/>
                  <a:gd name="T12" fmla="*/ 2696 w 544"/>
                  <a:gd name="T13" fmla="*/ 969 h 524"/>
                  <a:gd name="T14" fmla="*/ 2554 w 544"/>
                  <a:gd name="T15" fmla="*/ 96 h 524"/>
                  <a:gd name="T16" fmla="*/ 1853 w 544"/>
                  <a:gd name="T17" fmla="*/ 376 h 524"/>
                  <a:gd name="T18" fmla="*/ 916 w 544"/>
                  <a:gd name="T19" fmla="*/ 458 h 524"/>
                  <a:gd name="T20" fmla="*/ 844 w 544"/>
                  <a:gd name="T21" fmla="*/ 376 h 524"/>
                  <a:gd name="T22" fmla="*/ 317 w 544"/>
                  <a:gd name="T23" fmla="*/ 157 h 524"/>
                  <a:gd name="T24" fmla="*/ 207 w 544"/>
                  <a:gd name="T25" fmla="*/ 845 h 524"/>
                  <a:gd name="T26" fmla="*/ 285 w 544"/>
                  <a:gd name="T27" fmla="*/ 1988 h 524"/>
                  <a:gd name="T28" fmla="*/ 783 w 544"/>
                  <a:gd name="T29" fmla="*/ 2243 h 5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524"/>
                  <a:gd name="T47" fmla="*/ 544 w 544"/>
                  <a:gd name="T48" fmla="*/ 524 h 52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524">
                    <a:moveTo>
                      <a:pt x="139" y="401"/>
                    </a:moveTo>
                    <a:cubicBezTo>
                      <a:pt x="137" y="426"/>
                      <a:pt x="164" y="471"/>
                      <a:pt x="224" y="465"/>
                    </a:cubicBezTo>
                    <a:cubicBezTo>
                      <a:pt x="284" y="459"/>
                      <a:pt x="303" y="431"/>
                      <a:pt x="303" y="431"/>
                    </a:cubicBezTo>
                    <a:cubicBezTo>
                      <a:pt x="307" y="455"/>
                      <a:pt x="411" y="524"/>
                      <a:pt x="455" y="452"/>
                    </a:cubicBezTo>
                    <a:cubicBezTo>
                      <a:pt x="474" y="454"/>
                      <a:pt x="504" y="437"/>
                      <a:pt x="521" y="372"/>
                    </a:cubicBezTo>
                    <a:cubicBezTo>
                      <a:pt x="544" y="285"/>
                      <a:pt x="492" y="195"/>
                      <a:pt x="480" y="174"/>
                    </a:cubicBezTo>
                    <a:cubicBezTo>
                      <a:pt x="480" y="174"/>
                      <a:pt x="480" y="174"/>
                      <a:pt x="480" y="174"/>
                    </a:cubicBezTo>
                    <a:cubicBezTo>
                      <a:pt x="506" y="123"/>
                      <a:pt x="487" y="33"/>
                      <a:pt x="455" y="17"/>
                    </a:cubicBezTo>
                    <a:cubicBezTo>
                      <a:pt x="421" y="0"/>
                      <a:pt x="392" y="26"/>
                      <a:pt x="331" y="67"/>
                    </a:cubicBezTo>
                    <a:cubicBezTo>
                      <a:pt x="270" y="108"/>
                      <a:pt x="187" y="106"/>
                      <a:pt x="163" y="82"/>
                    </a:cubicBezTo>
                    <a:cubicBezTo>
                      <a:pt x="159" y="77"/>
                      <a:pt x="153" y="72"/>
                      <a:pt x="150" y="67"/>
                    </a:cubicBezTo>
                    <a:cubicBezTo>
                      <a:pt x="130" y="41"/>
                      <a:pt x="97" y="3"/>
                      <a:pt x="57" y="28"/>
                    </a:cubicBezTo>
                    <a:cubicBezTo>
                      <a:pt x="28" y="46"/>
                      <a:pt x="30" y="111"/>
                      <a:pt x="37" y="151"/>
                    </a:cubicBezTo>
                    <a:cubicBezTo>
                      <a:pt x="0" y="183"/>
                      <a:pt x="18" y="306"/>
                      <a:pt x="51" y="356"/>
                    </a:cubicBezTo>
                    <a:cubicBezTo>
                      <a:pt x="71" y="386"/>
                      <a:pt x="96" y="413"/>
                      <a:pt x="139" y="40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8" name="Freeform 595"/>
              <p:cNvSpPr>
                <a:spLocks/>
              </p:cNvSpPr>
              <p:nvPr/>
            </p:nvSpPr>
            <p:spPr bwMode="auto">
              <a:xfrm>
                <a:off x="1222" y="2446"/>
                <a:ext cx="653" cy="1249"/>
              </a:xfrm>
              <a:custGeom>
                <a:avLst/>
                <a:gdLst>
                  <a:gd name="T0" fmla="*/ 2374 w 510"/>
                  <a:gd name="T1" fmla="*/ 51 h 977"/>
                  <a:gd name="T2" fmla="*/ 1887 w 510"/>
                  <a:gd name="T3" fmla="*/ 201 h 977"/>
                  <a:gd name="T4" fmla="*/ 1723 w 510"/>
                  <a:gd name="T5" fmla="*/ 421 h 977"/>
                  <a:gd name="T6" fmla="*/ 1684 w 510"/>
                  <a:gd name="T7" fmla="*/ 421 h 977"/>
                  <a:gd name="T8" fmla="*/ 1425 w 510"/>
                  <a:gd name="T9" fmla="*/ 586 h 977"/>
                  <a:gd name="T10" fmla="*/ 1446 w 510"/>
                  <a:gd name="T11" fmla="*/ 615 h 977"/>
                  <a:gd name="T12" fmla="*/ 1616 w 510"/>
                  <a:gd name="T13" fmla="*/ 899 h 977"/>
                  <a:gd name="T14" fmla="*/ 1513 w 510"/>
                  <a:gd name="T15" fmla="*/ 1322 h 977"/>
                  <a:gd name="T16" fmla="*/ 1228 w 510"/>
                  <a:gd name="T17" fmla="*/ 1634 h 977"/>
                  <a:gd name="T18" fmla="*/ 1023 w 510"/>
                  <a:gd name="T19" fmla="*/ 1579 h 977"/>
                  <a:gd name="T20" fmla="*/ 869 w 510"/>
                  <a:gd name="T21" fmla="*/ 1581 h 977"/>
                  <a:gd name="T22" fmla="*/ 220 w 510"/>
                  <a:gd name="T23" fmla="*/ 1612 h 977"/>
                  <a:gd name="T24" fmla="*/ 22 w 510"/>
                  <a:gd name="T25" fmla="*/ 2244 h 977"/>
                  <a:gd name="T26" fmla="*/ 630 w 510"/>
                  <a:gd name="T27" fmla="*/ 2981 h 977"/>
                  <a:gd name="T28" fmla="*/ 1399 w 510"/>
                  <a:gd name="T29" fmla="*/ 2805 h 977"/>
                  <a:gd name="T30" fmla="*/ 1667 w 510"/>
                  <a:gd name="T31" fmla="*/ 2965 h 977"/>
                  <a:gd name="T32" fmla="*/ 1399 w 510"/>
                  <a:gd name="T33" fmla="*/ 3544 h 977"/>
                  <a:gd name="T34" fmla="*/ 735 w 510"/>
                  <a:gd name="T35" fmla="*/ 3507 h 977"/>
                  <a:gd name="T36" fmla="*/ 241 w 510"/>
                  <a:gd name="T37" fmla="*/ 3346 h 977"/>
                  <a:gd name="T38" fmla="*/ 232 w 510"/>
                  <a:gd name="T39" fmla="*/ 3732 h 977"/>
                  <a:gd name="T40" fmla="*/ 238 w 510"/>
                  <a:gd name="T41" fmla="*/ 3732 h 977"/>
                  <a:gd name="T42" fmla="*/ 181 w 510"/>
                  <a:gd name="T43" fmla="*/ 3751 h 977"/>
                  <a:gd name="T44" fmla="*/ 76 w 510"/>
                  <a:gd name="T45" fmla="*/ 4087 h 977"/>
                  <a:gd name="T46" fmla="*/ 65 w 510"/>
                  <a:gd name="T47" fmla="*/ 4407 h 977"/>
                  <a:gd name="T48" fmla="*/ 297 w 510"/>
                  <a:gd name="T49" fmla="*/ 4692 h 977"/>
                  <a:gd name="T50" fmla="*/ 113 w 510"/>
                  <a:gd name="T51" fmla="*/ 4894 h 977"/>
                  <a:gd name="T52" fmla="*/ 28 w 510"/>
                  <a:gd name="T53" fmla="*/ 5033 h 977"/>
                  <a:gd name="T54" fmla="*/ 156 w 510"/>
                  <a:gd name="T55" fmla="*/ 5132 h 977"/>
                  <a:gd name="T56" fmla="*/ 346 w 510"/>
                  <a:gd name="T57" fmla="*/ 5091 h 977"/>
                  <a:gd name="T58" fmla="*/ 525 w 510"/>
                  <a:gd name="T59" fmla="*/ 4923 h 977"/>
                  <a:gd name="T60" fmla="*/ 785 w 510"/>
                  <a:gd name="T61" fmla="*/ 5231 h 977"/>
                  <a:gd name="T62" fmla="*/ 1228 w 510"/>
                  <a:gd name="T63" fmla="*/ 5211 h 977"/>
                  <a:gd name="T64" fmla="*/ 1396 w 510"/>
                  <a:gd name="T65" fmla="*/ 5162 h 977"/>
                  <a:gd name="T66" fmla="*/ 1585 w 510"/>
                  <a:gd name="T67" fmla="*/ 5192 h 977"/>
                  <a:gd name="T68" fmla="*/ 1907 w 510"/>
                  <a:gd name="T69" fmla="*/ 5115 h 977"/>
                  <a:gd name="T70" fmla="*/ 2074 w 510"/>
                  <a:gd name="T71" fmla="*/ 5369 h 977"/>
                  <a:gd name="T72" fmla="*/ 2490 w 510"/>
                  <a:gd name="T73" fmla="*/ 5217 h 977"/>
                  <a:gd name="T74" fmla="*/ 2543 w 510"/>
                  <a:gd name="T75" fmla="*/ 4991 h 977"/>
                  <a:gd name="T76" fmla="*/ 2198 w 510"/>
                  <a:gd name="T77" fmla="*/ 4465 h 977"/>
                  <a:gd name="T78" fmla="*/ 2357 w 510"/>
                  <a:gd name="T79" fmla="*/ 4143 h 977"/>
                  <a:gd name="T80" fmla="*/ 2337 w 510"/>
                  <a:gd name="T81" fmla="*/ 3386 h 977"/>
                  <a:gd name="T82" fmla="*/ 1937 w 510"/>
                  <a:gd name="T83" fmla="*/ 3310 h 977"/>
                  <a:gd name="T84" fmla="*/ 2038 w 510"/>
                  <a:gd name="T85" fmla="*/ 2859 h 977"/>
                  <a:gd name="T86" fmla="*/ 1731 w 510"/>
                  <a:gd name="T87" fmla="*/ 2466 h 977"/>
                  <a:gd name="T88" fmla="*/ 930 w 510"/>
                  <a:gd name="T89" fmla="*/ 2648 h 977"/>
                  <a:gd name="T90" fmla="*/ 439 w 510"/>
                  <a:gd name="T91" fmla="*/ 2504 h 977"/>
                  <a:gd name="T92" fmla="*/ 530 w 510"/>
                  <a:gd name="T93" fmla="*/ 1831 h 977"/>
                  <a:gd name="T94" fmla="*/ 746 w 510"/>
                  <a:gd name="T95" fmla="*/ 1891 h 977"/>
                  <a:gd name="T96" fmla="*/ 882 w 510"/>
                  <a:gd name="T97" fmla="*/ 2084 h 977"/>
                  <a:gd name="T98" fmla="*/ 1206 w 510"/>
                  <a:gd name="T99" fmla="*/ 2178 h 977"/>
                  <a:gd name="T100" fmla="*/ 1648 w 510"/>
                  <a:gd name="T101" fmla="*/ 2309 h 977"/>
                  <a:gd name="T102" fmla="*/ 2761 w 510"/>
                  <a:gd name="T103" fmla="*/ 1226 h 977"/>
                  <a:gd name="T104" fmla="*/ 2374 w 510"/>
                  <a:gd name="T105" fmla="*/ 51 h 97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10"/>
                  <a:gd name="T160" fmla="*/ 0 h 977"/>
                  <a:gd name="T161" fmla="*/ 510 w 510"/>
                  <a:gd name="T162" fmla="*/ 977 h 97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10" h="977">
                    <a:moveTo>
                      <a:pt x="421" y="9"/>
                    </a:moveTo>
                    <a:cubicBezTo>
                      <a:pt x="385" y="0"/>
                      <a:pt x="354" y="15"/>
                      <a:pt x="334" y="36"/>
                    </a:cubicBezTo>
                    <a:cubicBezTo>
                      <a:pt x="320" y="50"/>
                      <a:pt x="313" y="72"/>
                      <a:pt x="305" y="75"/>
                    </a:cubicBezTo>
                    <a:cubicBezTo>
                      <a:pt x="303" y="77"/>
                      <a:pt x="301" y="76"/>
                      <a:pt x="298" y="75"/>
                    </a:cubicBezTo>
                    <a:cubicBezTo>
                      <a:pt x="281" y="88"/>
                      <a:pt x="266" y="99"/>
                      <a:pt x="252" y="105"/>
                    </a:cubicBezTo>
                    <a:cubicBezTo>
                      <a:pt x="253" y="107"/>
                      <a:pt x="255" y="109"/>
                      <a:pt x="256" y="110"/>
                    </a:cubicBezTo>
                    <a:cubicBezTo>
                      <a:pt x="281" y="134"/>
                      <a:pt x="289" y="137"/>
                      <a:pt x="286" y="161"/>
                    </a:cubicBezTo>
                    <a:cubicBezTo>
                      <a:pt x="282" y="186"/>
                      <a:pt x="274" y="216"/>
                      <a:pt x="269" y="237"/>
                    </a:cubicBezTo>
                    <a:cubicBezTo>
                      <a:pt x="262" y="264"/>
                      <a:pt x="249" y="291"/>
                      <a:pt x="218" y="293"/>
                    </a:cubicBezTo>
                    <a:cubicBezTo>
                      <a:pt x="194" y="294"/>
                      <a:pt x="196" y="285"/>
                      <a:pt x="181" y="282"/>
                    </a:cubicBezTo>
                    <a:cubicBezTo>
                      <a:pt x="165" y="280"/>
                      <a:pt x="163" y="285"/>
                      <a:pt x="154" y="283"/>
                    </a:cubicBezTo>
                    <a:cubicBezTo>
                      <a:pt x="145" y="280"/>
                      <a:pt x="95" y="243"/>
                      <a:pt x="39" y="289"/>
                    </a:cubicBezTo>
                    <a:cubicBezTo>
                      <a:pt x="10" y="312"/>
                      <a:pt x="0" y="357"/>
                      <a:pt x="4" y="402"/>
                    </a:cubicBezTo>
                    <a:cubicBezTo>
                      <a:pt x="7" y="433"/>
                      <a:pt x="36" y="532"/>
                      <a:pt x="112" y="534"/>
                    </a:cubicBezTo>
                    <a:cubicBezTo>
                      <a:pt x="156" y="538"/>
                      <a:pt x="203" y="521"/>
                      <a:pt x="248" y="502"/>
                    </a:cubicBezTo>
                    <a:cubicBezTo>
                      <a:pt x="277" y="491"/>
                      <a:pt x="298" y="492"/>
                      <a:pt x="295" y="531"/>
                    </a:cubicBezTo>
                    <a:cubicBezTo>
                      <a:pt x="292" y="587"/>
                      <a:pt x="279" y="616"/>
                      <a:pt x="248" y="635"/>
                    </a:cubicBezTo>
                    <a:cubicBezTo>
                      <a:pt x="196" y="663"/>
                      <a:pt x="163" y="651"/>
                      <a:pt x="130" y="628"/>
                    </a:cubicBezTo>
                    <a:cubicBezTo>
                      <a:pt x="102" y="607"/>
                      <a:pt x="72" y="587"/>
                      <a:pt x="43" y="599"/>
                    </a:cubicBezTo>
                    <a:cubicBezTo>
                      <a:pt x="14" y="611"/>
                      <a:pt x="20" y="642"/>
                      <a:pt x="41" y="669"/>
                    </a:cubicBezTo>
                    <a:cubicBezTo>
                      <a:pt x="42" y="669"/>
                      <a:pt x="42" y="669"/>
                      <a:pt x="42" y="669"/>
                    </a:cubicBezTo>
                    <a:cubicBezTo>
                      <a:pt x="38" y="670"/>
                      <a:pt x="35" y="670"/>
                      <a:pt x="32" y="672"/>
                    </a:cubicBezTo>
                    <a:cubicBezTo>
                      <a:pt x="3" y="684"/>
                      <a:pt x="4" y="707"/>
                      <a:pt x="13" y="732"/>
                    </a:cubicBezTo>
                    <a:cubicBezTo>
                      <a:pt x="22" y="757"/>
                      <a:pt x="21" y="769"/>
                      <a:pt x="12" y="790"/>
                    </a:cubicBezTo>
                    <a:cubicBezTo>
                      <a:pt x="1" y="816"/>
                      <a:pt x="7" y="848"/>
                      <a:pt x="52" y="841"/>
                    </a:cubicBezTo>
                    <a:cubicBezTo>
                      <a:pt x="46" y="849"/>
                      <a:pt x="27" y="872"/>
                      <a:pt x="20" y="877"/>
                    </a:cubicBezTo>
                    <a:cubicBezTo>
                      <a:pt x="13" y="880"/>
                      <a:pt x="4" y="892"/>
                      <a:pt x="5" y="902"/>
                    </a:cubicBezTo>
                    <a:cubicBezTo>
                      <a:pt x="5" y="902"/>
                      <a:pt x="7" y="916"/>
                      <a:pt x="27" y="920"/>
                    </a:cubicBezTo>
                    <a:cubicBezTo>
                      <a:pt x="47" y="924"/>
                      <a:pt x="62" y="912"/>
                      <a:pt x="62" y="912"/>
                    </a:cubicBezTo>
                    <a:cubicBezTo>
                      <a:pt x="70" y="905"/>
                      <a:pt x="90" y="884"/>
                      <a:pt x="93" y="882"/>
                    </a:cubicBezTo>
                    <a:cubicBezTo>
                      <a:pt x="98" y="901"/>
                      <a:pt x="101" y="927"/>
                      <a:pt x="139" y="937"/>
                    </a:cubicBezTo>
                    <a:cubicBezTo>
                      <a:pt x="178" y="948"/>
                      <a:pt x="203" y="941"/>
                      <a:pt x="218" y="934"/>
                    </a:cubicBezTo>
                    <a:cubicBezTo>
                      <a:pt x="224" y="932"/>
                      <a:pt x="239" y="925"/>
                      <a:pt x="247" y="925"/>
                    </a:cubicBezTo>
                    <a:cubicBezTo>
                      <a:pt x="260" y="925"/>
                      <a:pt x="269" y="927"/>
                      <a:pt x="281" y="931"/>
                    </a:cubicBezTo>
                    <a:cubicBezTo>
                      <a:pt x="301" y="938"/>
                      <a:pt x="316" y="934"/>
                      <a:pt x="338" y="917"/>
                    </a:cubicBezTo>
                    <a:cubicBezTo>
                      <a:pt x="336" y="927"/>
                      <a:pt x="343" y="951"/>
                      <a:pt x="368" y="962"/>
                    </a:cubicBezTo>
                    <a:cubicBezTo>
                      <a:pt x="399" y="977"/>
                      <a:pt x="429" y="962"/>
                      <a:pt x="441" y="935"/>
                    </a:cubicBezTo>
                    <a:cubicBezTo>
                      <a:pt x="447" y="923"/>
                      <a:pt x="450" y="908"/>
                      <a:pt x="451" y="895"/>
                    </a:cubicBezTo>
                    <a:cubicBezTo>
                      <a:pt x="455" y="866"/>
                      <a:pt x="442" y="792"/>
                      <a:pt x="390" y="800"/>
                    </a:cubicBezTo>
                    <a:cubicBezTo>
                      <a:pt x="395" y="794"/>
                      <a:pt x="407" y="781"/>
                      <a:pt x="418" y="742"/>
                    </a:cubicBezTo>
                    <a:cubicBezTo>
                      <a:pt x="429" y="689"/>
                      <a:pt x="434" y="642"/>
                      <a:pt x="414" y="607"/>
                    </a:cubicBezTo>
                    <a:cubicBezTo>
                      <a:pt x="393" y="570"/>
                      <a:pt x="361" y="562"/>
                      <a:pt x="344" y="593"/>
                    </a:cubicBezTo>
                    <a:cubicBezTo>
                      <a:pt x="359" y="565"/>
                      <a:pt x="362" y="532"/>
                      <a:pt x="361" y="512"/>
                    </a:cubicBezTo>
                    <a:cubicBezTo>
                      <a:pt x="360" y="485"/>
                      <a:pt x="349" y="454"/>
                      <a:pt x="307" y="442"/>
                    </a:cubicBezTo>
                    <a:cubicBezTo>
                      <a:pt x="264" y="430"/>
                      <a:pt x="209" y="461"/>
                      <a:pt x="165" y="474"/>
                    </a:cubicBezTo>
                    <a:cubicBezTo>
                      <a:pt x="124" y="486"/>
                      <a:pt x="102" y="492"/>
                      <a:pt x="77" y="448"/>
                    </a:cubicBezTo>
                    <a:cubicBezTo>
                      <a:pt x="49" y="387"/>
                      <a:pt x="66" y="332"/>
                      <a:pt x="94" y="328"/>
                    </a:cubicBezTo>
                    <a:cubicBezTo>
                      <a:pt x="112" y="324"/>
                      <a:pt x="124" y="331"/>
                      <a:pt x="132" y="339"/>
                    </a:cubicBezTo>
                    <a:cubicBezTo>
                      <a:pt x="139" y="348"/>
                      <a:pt x="144" y="363"/>
                      <a:pt x="156" y="373"/>
                    </a:cubicBezTo>
                    <a:cubicBezTo>
                      <a:pt x="178" y="391"/>
                      <a:pt x="194" y="388"/>
                      <a:pt x="214" y="390"/>
                    </a:cubicBezTo>
                    <a:cubicBezTo>
                      <a:pt x="233" y="391"/>
                      <a:pt x="234" y="409"/>
                      <a:pt x="292" y="414"/>
                    </a:cubicBezTo>
                    <a:cubicBezTo>
                      <a:pt x="350" y="419"/>
                      <a:pt x="467" y="326"/>
                      <a:pt x="489" y="220"/>
                    </a:cubicBezTo>
                    <a:cubicBezTo>
                      <a:pt x="510" y="114"/>
                      <a:pt x="495" y="27"/>
                      <a:pt x="421" y="9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69" name="Freeform 596"/>
              <p:cNvSpPr>
                <a:spLocks/>
              </p:cNvSpPr>
              <p:nvPr/>
            </p:nvSpPr>
            <p:spPr bwMode="auto">
              <a:xfrm>
                <a:off x="1418" y="3411"/>
                <a:ext cx="96" cy="87"/>
              </a:xfrm>
              <a:custGeom>
                <a:avLst/>
                <a:gdLst>
                  <a:gd name="T0" fmla="*/ 410 w 75"/>
                  <a:gd name="T1" fmla="*/ 376 h 68"/>
                  <a:gd name="T2" fmla="*/ 282 w 75"/>
                  <a:gd name="T3" fmla="*/ 344 h 68"/>
                  <a:gd name="T4" fmla="*/ 1 w 75"/>
                  <a:gd name="T5" fmla="*/ 123 h 68"/>
                  <a:gd name="T6" fmla="*/ 0 w 75"/>
                  <a:gd name="T7" fmla="*/ 122 h 68"/>
                  <a:gd name="T8" fmla="*/ 193 w 75"/>
                  <a:gd name="T9" fmla="*/ 0 h 68"/>
                  <a:gd name="T10" fmla="*/ 193 w 75"/>
                  <a:gd name="T11" fmla="*/ 0 h 68"/>
                  <a:gd name="T12" fmla="*/ 279 w 75"/>
                  <a:gd name="T13" fmla="*/ 200 h 68"/>
                  <a:gd name="T14" fmla="*/ 421 w 75"/>
                  <a:gd name="T15" fmla="*/ 367 h 68"/>
                  <a:gd name="T16" fmla="*/ 410 w 75"/>
                  <a:gd name="T17" fmla="*/ 376 h 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"/>
                  <a:gd name="T28" fmla="*/ 0 h 68"/>
                  <a:gd name="T29" fmla="*/ 75 w 75"/>
                  <a:gd name="T30" fmla="*/ 68 h 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" h="68">
                    <a:moveTo>
                      <a:pt x="73" y="67"/>
                    </a:moveTo>
                    <a:cubicBezTo>
                      <a:pt x="73" y="67"/>
                      <a:pt x="65" y="68"/>
                      <a:pt x="50" y="61"/>
                    </a:cubicBezTo>
                    <a:cubicBezTo>
                      <a:pt x="35" y="54"/>
                      <a:pt x="19" y="27"/>
                      <a:pt x="1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9" y="18"/>
                      <a:pt x="29" y="7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10"/>
                      <a:pt x="40" y="21"/>
                      <a:pt x="49" y="35"/>
                    </a:cubicBezTo>
                    <a:cubicBezTo>
                      <a:pt x="58" y="48"/>
                      <a:pt x="65" y="58"/>
                      <a:pt x="75" y="66"/>
                    </a:cubicBezTo>
                    <a:lnTo>
                      <a:pt x="73" y="67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0" name="Freeform 597"/>
              <p:cNvSpPr>
                <a:spLocks/>
              </p:cNvSpPr>
              <p:nvPr/>
            </p:nvSpPr>
            <p:spPr bwMode="auto">
              <a:xfrm>
                <a:off x="1418" y="3541"/>
                <a:ext cx="74" cy="49"/>
              </a:xfrm>
              <a:custGeom>
                <a:avLst/>
                <a:gdLst>
                  <a:gd name="T0" fmla="*/ 318 w 58"/>
                  <a:gd name="T1" fmla="*/ 134 h 39"/>
                  <a:gd name="T2" fmla="*/ 1 w 58"/>
                  <a:gd name="T3" fmla="*/ 1 h 39"/>
                  <a:gd name="T4" fmla="*/ 0 w 58"/>
                  <a:gd name="T5" fmla="*/ 0 h 39"/>
                  <a:gd name="T6" fmla="*/ 114 w 58"/>
                  <a:gd name="T7" fmla="*/ 186 h 39"/>
                  <a:gd name="T8" fmla="*/ 318 w 58"/>
                  <a:gd name="T9" fmla="*/ 137 h 39"/>
                  <a:gd name="T10" fmla="*/ 318 w 58"/>
                  <a:gd name="T11" fmla="*/ 134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8"/>
                  <a:gd name="T19" fmla="*/ 0 h 39"/>
                  <a:gd name="T20" fmla="*/ 58 w 58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8" h="39">
                    <a:moveTo>
                      <a:pt x="58" y="27"/>
                    </a:moveTo>
                    <a:cubicBezTo>
                      <a:pt x="22" y="32"/>
                      <a:pt x="10" y="18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8"/>
                      <a:pt x="6" y="35"/>
                      <a:pt x="21" y="38"/>
                    </a:cubicBezTo>
                    <a:cubicBezTo>
                      <a:pt x="35" y="39"/>
                      <a:pt x="47" y="34"/>
                      <a:pt x="58" y="28"/>
                    </a:cubicBezTo>
                    <a:lnTo>
                      <a:pt x="58" y="27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1" name="Freeform 598"/>
              <p:cNvSpPr>
                <a:spLocks/>
              </p:cNvSpPr>
              <p:nvPr/>
            </p:nvSpPr>
            <p:spPr bwMode="auto">
              <a:xfrm>
                <a:off x="1304" y="3386"/>
                <a:ext cx="39" cy="54"/>
              </a:xfrm>
              <a:custGeom>
                <a:avLst/>
                <a:gdLst>
                  <a:gd name="T0" fmla="*/ 27 w 30"/>
                  <a:gd name="T1" fmla="*/ 1 h 42"/>
                  <a:gd name="T2" fmla="*/ 35 w 30"/>
                  <a:gd name="T3" fmla="*/ 144 h 42"/>
                  <a:gd name="T4" fmla="*/ 0 w 30"/>
                  <a:gd name="T5" fmla="*/ 243 h 42"/>
                  <a:gd name="T6" fmla="*/ 0 w 30"/>
                  <a:gd name="T7" fmla="*/ 243 h 42"/>
                  <a:gd name="T8" fmla="*/ 190 w 30"/>
                  <a:gd name="T9" fmla="*/ 201 h 42"/>
                  <a:gd name="T10" fmla="*/ 190 w 30"/>
                  <a:gd name="T11" fmla="*/ 201 h 42"/>
                  <a:gd name="T12" fmla="*/ 112 w 30"/>
                  <a:gd name="T13" fmla="*/ 144 h 42"/>
                  <a:gd name="T14" fmla="*/ 27 w 30"/>
                  <a:gd name="T15" fmla="*/ 0 h 42"/>
                  <a:gd name="T16" fmla="*/ 27 w 30"/>
                  <a:gd name="T17" fmla="*/ 1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2"/>
                  <a:gd name="T29" fmla="*/ 30 w 30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2">
                    <a:moveTo>
                      <a:pt x="4" y="1"/>
                    </a:moveTo>
                    <a:cubicBezTo>
                      <a:pt x="4" y="9"/>
                      <a:pt x="7" y="17"/>
                      <a:pt x="5" y="25"/>
                    </a:cubicBezTo>
                    <a:cubicBezTo>
                      <a:pt x="2" y="33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37"/>
                      <a:pt x="18" y="34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5" y="32"/>
                      <a:pt x="20" y="29"/>
                      <a:pt x="18" y="25"/>
                    </a:cubicBezTo>
                    <a:cubicBezTo>
                      <a:pt x="15" y="20"/>
                      <a:pt x="10" y="1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2" name="Freeform 599"/>
              <p:cNvSpPr>
                <a:spLocks/>
              </p:cNvSpPr>
              <p:nvPr/>
            </p:nvSpPr>
            <p:spPr bwMode="auto">
              <a:xfrm>
                <a:off x="1532" y="3330"/>
                <a:ext cx="41" cy="46"/>
              </a:xfrm>
              <a:custGeom>
                <a:avLst/>
                <a:gdLst>
                  <a:gd name="T0" fmla="*/ 51 w 32"/>
                  <a:gd name="T1" fmla="*/ 187 h 36"/>
                  <a:gd name="T2" fmla="*/ 182 w 32"/>
                  <a:gd name="T3" fmla="*/ 0 h 36"/>
                  <a:gd name="T4" fmla="*/ 1 w 32"/>
                  <a:gd name="T5" fmla="*/ 88 h 36"/>
                  <a:gd name="T6" fmla="*/ 0 w 32"/>
                  <a:gd name="T7" fmla="*/ 83 h 36"/>
                  <a:gd name="T8" fmla="*/ 51 w 32"/>
                  <a:gd name="T9" fmla="*/ 201 h 36"/>
                  <a:gd name="T10" fmla="*/ 51 w 32"/>
                  <a:gd name="T11" fmla="*/ 187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"/>
                  <a:gd name="T19" fmla="*/ 0 h 36"/>
                  <a:gd name="T20" fmla="*/ 32 w 32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" h="36">
                    <a:moveTo>
                      <a:pt x="9" y="34"/>
                    </a:moveTo>
                    <a:cubicBezTo>
                      <a:pt x="9" y="20"/>
                      <a:pt x="22" y="9"/>
                      <a:pt x="32" y="0"/>
                    </a:cubicBezTo>
                    <a:cubicBezTo>
                      <a:pt x="26" y="6"/>
                      <a:pt x="7" y="19"/>
                      <a:pt x="1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22"/>
                      <a:pt x="6" y="29"/>
                      <a:pt x="9" y="36"/>
                    </a:cubicBezTo>
                    <a:lnTo>
                      <a:pt x="9" y="34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3" name="Freeform 600"/>
              <p:cNvSpPr>
                <a:spLocks/>
              </p:cNvSpPr>
              <p:nvPr/>
            </p:nvSpPr>
            <p:spPr bwMode="auto">
              <a:xfrm>
                <a:off x="1372" y="3299"/>
                <a:ext cx="61" cy="59"/>
              </a:xfrm>
              <a:custGeom>
                <a:avLst/>
                <a:gdLst>
                  <a:gd name="T0" fmla="*/ 184 w 48"/>
                  <a:gd name="T1" fmla="*/ 262 h 46"/>
                  <a:gd name="T2" fmla="*/ 258 w 48"/>
                  <a:gd name="T3" fmla="*/ 185 h 46"/>
                  <a:gd name="T4" fmla="*/ 0 w 48"/>
                  <a:gd name="T5" fmla="*/ 0 h 46"/>
                  <a:gd name="T6" fmla="*/ 184 w 48"/>
                  <a:gd name="T7" fmla="*/ 262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6"/>
                  <a:gd name="T14" fmla="*/ 48 w 48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6">
                    <a:moveTo>
                      <a:pt x="35" y="46"/>
                    </a:moveTo>
                    <a:cubicBezTo>
                      <a:pt x="39" y="43"/>
                      <a:pt x="43" y="37"/>
                      <a:pt x="48" y="32"/>
                    </a:cubicBezTo>
                    <a:cubicBezTo>
                      <a:pt x="26" y="28"/>
                      <a:pt x="13" y="15"/>
                      <a:pt x="0" y="0"/>
                    </a:cubicBezTo>
                    <a:cubicBezTo>
                      <a:pt x="14" y="17"/>
                      <a:pt x="19" y="42"/>
                      <a:pt x="35" y="46"/>
                    </a:cubicBez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4" name="Freeform 601"/>
              <p:cNvSpPr>
                <a:spLocks/>
              </p:cNvSpPr>
              <p:nvPr/>
            </p:nvSpPr>
            <p:spPr bwMode="auto">
              <a:xfrm>
                <a:off x="1527" y="3207"/>
                <a:ext cx="57" cy="57"/>
              </a:xfrm>
              <a:custGeom>
                <a:avLst/>
                <a:gdLst>
                  <a:gd name="T0" fmla="*/ 234 w 45"/>
                  <a:gd name="T1" fmla="*/ 0 h 45"/>
                  <a:gd name="T2" fmla="*/ 0 w 45"/>
                  <a:gd name="T3" fmla="*/ 234 h 45"/>
                  <a:gd name="T4" fmla="*/ 52 w 45"/>
                  <a:gd name="T5" fmla="*/ 212 h 45"/>
                  <a:gd name="T6" fmla="*/ 234 w 45"/>
                  <a:gd name="T7" fmla="*/ 0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45"/>
                  <a:gd name="T14" fmla="*/ 45 w 45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45">
                    <a:moveTo>
                      <a:pt x="45" y="0"/>
                    </a:moveTo>
                    <a:cubicBezTo>
                      <a:pt x="22" y="8"/>
                      <a:pt x="7" y="33"/>
                      <a:pt x="0" y="45"/>
                    </a:cubicBezTo>
                    <a:cubicBezTo>
                      <a:pt x="4" y="43"/>
                      <a:pt x="7" y="42"/>
                      <a:pt x="10" y="40"/>
                    </a:cubicBezTo>
                    <a:cubicBezTo>
                      <a:pt x="26" y="30"/>
                      <a:pt x="37" y="18"/>
                      <a:pt x="45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5" name="Freeform 602"/>
              <p:cNvSpPr>
                <a:spLocks/>
              </p:cNvSpPr>
              <p:nvPr/>
            </p:nvSpPr>
            <p:spPr bwMode="auto">
              <a:xfrm>
                <a:off x="1307" y="2495"/>
                <a:ext cx="554" cy="480"/>
              </a:xfrm>
              <a:custGeom>
                <a:avLst/>
                <a:gdLst>
                  <a:gd name="T0" fmla="*/ 0 w 433"/>
                  <a:gd name="T1" fmla="*/ 1716 h 376"/>
                  <a:gd name="T2" fmla="*/ 170 w 433"/>
                  <a:gd name="T3" fmla="*/ 1565 h 376"/>
                  <a:gd name="T4" fmla="*/ 397 w 433"/>
                  <a:gd name="T5" fmla="*/ 1642 h 376"/>
                  <a:gd name="T6" fmla="*/ 527 w 433"/>
                  <a:gd name="T7" fmla="*/ 1822 h 376"/>
                  <a:gd name="T8" fmla="*/ 844 w 433"/>
                  <a:gd name="T9" fmla="*/ 1920 h 376"/>
                  <a:gd name="T10" fmla="*/ 1259 w 433"/>
                  <a:gd name="T11" fmla="*/ 2045 h 376"/>
                  <a:gd name="T12" fmla="*/ 2318 w 433"/>
                  <a:gd name="T13" fmla="*/ 1020 h 376"/>
                  <a:gd name="T14" fmla="*/ 2175 w 433"/>
                  <a:gd name="T15" fmla="*/ 0 h 376"/>
                  <a:gd name="T16" fmla="*/ 2101 w 433"/>
                  <a:gd name="T17" fmla="*/ 1298 h 376"/>
                  <a:gd name="T18" fmla="*/ 1199 w 433"/>
                  <a:gd name="T19" fmla="*/ 1834 h 376"/>
                  <a:gd name="T20" fmla="*/ 862 w 433"/>
                  <a:gd name="T21" fmla="*/ 1725 h 376"/>
                  <a:gd name="T22" fmla="*/ 467 w 433"/>
                  <a:gd name="T23" fmla="*/ 1654 h 376"/>
                  <a:gd name="T24" fmla="*/ 136 w 433"/>
                  <a:gd name="T25" fmla="*/ 1536 h 376"/>
                  <a:gd name="T26" fmla="*/ 0 w 433"/>
                  <a:gd name="T27" fmla="*/ 1716 h 37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33"/>
                  <a:gd name="T43" fmla="*/ 0 h 376"/>
                  <a:gd name="T44" fmla="*/ 433 w 433"/>
                  <a:gd name="T45" fmla="*/ 376 h 37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33" h="376">
                    <a:moveTo>
                      <a:pt x="0" y="310"/>
                    </a:moveTo>
                    <a:cubicBezTo>
                      <a:pt x="6" y="296"/>
                      <a:pt x="18" y="285"/>
                      <a:pt x="30" y="283"/>
                    </a:cubicBezTo>
                    <a:cubicBezTo>
                      <a:pt x="48" y="280"/>
                      <a:pt x="63" y="289"/>
                      <a:pt x="71" y="297"/>
                    </a:cubicBezTo>
                    <a:cubicBezTo>
                      <a:pt x="78" y="306"/>
                      <a:pt x="82" y="320"/>
                      <a:pt x="94" y="330"/>
                    </a:cubicBezTo>
                    <a:cubicBezTo>
                      <a:pt x="116" y="348"/>
                      <a:pt x="131" y="345"/>
                      <a:pt x="150" y="347"/>
                    </a:cubicBezTo>
                    <a:cubicBezTo>
                      <a:pt x="170" y="348"/>
                      <a:pt x="172" y="365"/>
                      <a:pt x="224" y="370"/>
                    </a:cubicBezTo>
                    <a:cubicBezTo>
                      <a:pt x="282" y="376"/>
                      <a:pt x="392" y="291"/>
                      <a:pt x="413" y="185"/>
                    </a:cubicBezTo>
                    <a:cubicBezTo>
                      <a:pt x="429" y="107"/>
                      <a:pt x="428" y="30"/>
                      <a:pt x="388" y="0"/>
                    </a:cubicBezTo>
                    <a:cubicBezTo>
                      <a:pt x="423" y="31"/>
                      <a:pt x="433" y="136"/>
                      <a:pt x="374" y="235"/>
                    </a:cubicBezTo>
                    <a:cubicBezTo>
                      <a:pt x="315" y="334"/>
                      <a:pt x="240" y="345"/>
                      <a:pt x="213" y="332"/>
                    </a:cubicBezTo>
                    <a:cubicBezTo>
                      <a:pt x="186" y="319"/>
                      <a:pt x="174" y="311"/>
                      <a:pt x="154" y="312"/>
                    </a:cubicBezTo>
                    <a:cubicBezTo>
                      <a:pt x="133" y="312"/>
                      <a:pt x="95" y="318"/>
                      <a:pt x="83" y="299"/>
                    </a:cubicBezTo>
                    <a:cubicBezTo>
                      <a:pt x="68" y="278"/>
                      <a:pt x="45" y="267"/>
                      <a:pt x="24" y="278"/>
                    </a:cubicBezTo>
                    <a:cubicBezTo>
                      <a:pt x="2" y="288"/>
                      <a:pt x="4" y="302"/>
                      <a:pt x="0" y="31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6" name="Freeform 603"/>
              <p:cNvSpPr>
                <a:spLocks/>
              </p:cNvSpPr>
              <p:nvPr/>
            </p:nvSpPr>
            <p:spPr bwMode="auto">
              <a:xfrm>
                <a:off x="1518" y="2821"/>
                <a:ext cx="8" cy="2"/>
              </a:xfrm>
              <a:custGeom>
                <a:avLst/>
                <a:gdLst>
                  <a:gd name="T0" fmla="*/ 48 w 6"/>
                  <a:gd name="T1" fmla="*/ 0 h 2"/>
                  <a:gd name="T2" fmla="*/ 0 w 6"/>
                  <a:gd name="T3" fmla="*/ 2 h 2"/>
                  <a:gd name="T4" fmla="*/ 48 w 6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2"/>
                  <a:gd name="T11" fmla="*/ 6 w 6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2">
                    <a:moveTo>
                      <a:pt x="6" y="0"/>
                    </a:moveTo>
                    <a:cubicBezTo>
                      <a:pt x="4" y="1"/>
                      <a:pt x="2" y="1"/>
                      <a:pt x="0" y="2"/>
                    </a:cubicBezTo>
                    <a:cubicBezTo>
                      <a:pt x="2" y="1"/>
                      <a:pt x="4" y="1"/>
                      <a:pt x="6" y="0"/>
                    </a:cubicBezTo>
                    <a:close/>
                  </a:path>
                </a:pathLst>
              </a:custGeom>
              <a:solidFill>
                <a:srgbClr val="F1DD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7" name="Freeform 604"/>
              <p:cNvSpPr>
                <a:spLocks/>
              </p:cNvSpPr>
              <p:nvPr/>
            </p:nvSpPr>
            <p:spPr bwMode="auto">
              <a:xfrm>
                <a:off x="1526" y="2570"/>
                <a:ext cx="99" cy="251"/>
              </a:xfrm>
              <a:custGeom>
                <a:avLst/>
                <a:gdLst>
                  <a:gd name="T0" fmla="*/ 164 w 78"/>
                  <a:gd name="T1" fmla="*/ 0 h 196"/>
                  <a:gd name="T2" fmla="*/ 122 w 78"/>
                  <a:gd name="T3" fmla="*/ 28 h 196"/>
                  <a:gd name="T4" fmla="*/ 143 w 78"/>
                  <a:gd name="T5" fmla="*/ 51 h 196"/>
                  <a:gd name="T6" fmla="*/ 298 w 78"/>
                  <a:gd name="T7" fmla="*/ 361 h 196"/>
                  <a:gd name="T8" fmla="*/ 214 w 78"/>
                  <a:gd name="T9" fmla="*/ 788 h 196"/>
                  <a:gd name="T10" fmla="*/ 0 w 78"/>
                  <a:gd name="T11" fmla="*/ 1105 h 196"/>
                  <a:gd name="T12" fmla="*/ 197 w 78"/>
                  <a:gd name="T13" fmla="*/ 980 h 196"/>
                  <a:gd name="T14" fmla="*/ 377 w 78"/>
                  <a:gd name="T15" fmla="*/ 382 h 196"/>
                  <a:gd name="T16" fmla="*/ 164 w 78"/>
                  <a:gd name="T17" fmla="*/ 0 h 1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196"/>
                  <a:gd name="T29" fmla="*/ 78 w 78"/>
                  <a:gd name="T30" fmla="*/ 196 h 1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196">
                    <a:moveTo>
                      <a:pt x="31" y="0"/>
                    </a:moveTo>
                    <a:cubicBezTo>
                      <a:pt x="28" y="1"/>
                      <a:pt x="26" y="3"/>
                      <a:pt x="23" y="5"/>
                    </a:cubicBezTo>
                    <a:cubicBezTo>
                      <a:pt x="24" y="6"/>
                      <a:pt x="25" y="8"/>
                      <a:pt x="27" y="9"/>
                    </a:cubicBezTo>
                    <a:cubicBezTo>
                      <a:pt x="52" y="32"/>
                      <a:pt x="60" y="40"/>
                      <a:pt x="57" y="64"/>
                    </a:cubicBezTo>
                    <a:cubicBezTo>
                      <a:pt x="54" y="89"/>
                      <a:pt x="45" y="119"/>
                      <a:pt x="40" y="140"/>
                    </a:cubicBezTo>
                    <a:cubicBezTo>
                      <a:pt x="34" y="164"/>
                      <a:pt x="24" y="189"/>
                      <a:pt x="0" y="196"/>
                    </a:cubicBezTo>
                    <a:cubicBezTo>
                      <a:pt x="12" y="193"/>
                      <a:pt x="28" y="187"/>
                      <a:pt x="37" y="173"/>
                    </a:cubicBezTo>
                    <a:cubicBezTo>
                      <a:pt x="48" y="154"/>
                      <a:pt x="64" y="112"/>
                      <a:pt x="71" y="68"/>
                    </a:cubicBezTo>
                    <a:cubicBezTo>
                      <a:pt x="78" y="24"/>
                      <a:pt x="53" y="22"/>
                      <a:pt x="31" y="0"/>
                    </a:cubicBezTo>
                    <a:close/>
                  </a:path>
                </a:pathLst>
              </a:custGeom>
              <a:solidFill>
                <a:srgbClr val="F1DD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78" name="Freeform 605"/>
              <p:cNvSpPr>
                <a:spLocks/>
              </p:cNvSpPr>
              <p:nvPr/>
            </p:nvSpPr>
            <p:spPr bwMode="auto">
              <a:xfrm>
                <a:off x="1513" y="2823"/>
                <a:ext cx="5" cy="1"/>
              </a:xfrm>
              <a:custGeom>
                <a:avLst/>
                <a:gdLst>
                  <a:gd name="T0" fmla="*/ 17 w 4"/>
                  <a:gd name="T1" fmla="*/ 0 h 1"/>
                  <a:gd name="T2" fmla="*/ 0 w 4"/>
                  <a:gd name="T3" fmla="*/ 0 h 1"/>
                  <a:gd name="T4" fmla="*/ 17 w 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1"/>
                  <a:gd name="T11" fmla="*/ 4 w 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1">
                    <a:moveTo>
                      <a:pt x="4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1DD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404" name="Group 606"/>
            <p:cNvGrpSpPr>
              <a:grpSpLocks/>
            </p:cNvGrpSpPr>
            <p:nvPr/>
          </p:nvGrpSpPr>
          <p:grpSpPr bwMode="auto">
            <a:xfrm>
              <a:off x="1064" y="2434"/>
              <a:ext cx="897" cy="1635"/>
              <a:chOff x="1064" y="2446"/>
              <a:chExt cx="897" cy="1635"/>
            </a:xfrm>
          </p:grpSpPr>
          <p:sp>
            <p:nvSpPr>
              <p:cNvPr id="7579" name="Freeform 607"/>
              <p:cNvSpPr>
                <a:spLocks/>
              </p:cNvSpPr>
              <p:nvPr/>
            </p:nvSpPr>
            <p:spPr bwMode="auto">
              <a:xfrm>
                <a:off x="1560" y="2582"/>
                <a:ext cx="49" cy="167"/>
              </a:xfrm>
              <a:custGeom>
                <a:avLst/>
                <a:gdLst>
                  <a:gd name="T0" fmla="*/ 76 w 38"/>
                  <a:gd name="T1" fmla="*/ 718 h 131"/>
                  <a:gd name="T2" fmla="*/ 178 w 38"/>
                  <a:gd name="T3" fmla="*/ 300 h 131"/>
                  <a:gd name="T4" fmla="*/ 0 w 38"/>
                  <a:gd name="T5" fmla="*/ 0 h 131"/>
                  <a:gd name="T6" fmla="*/ 208 w 38"/>
                  <a:gd name="T7" fmla="*/ 315 h 131"/>
                  <a:gd name="T8" fmla="*/ 76 w 38"/>
                  <a:gd name="T9" fmla="*/ 718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31"/>
                  <a:gd name="T17" fmla="*/ 38 w 38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31">
                    <a:moveTo>
                      <a:pt x="13" y="131"/>
                    </a:moveTo>
                    <a:cubicBezTo>
                      <a:pt x="18" y="110"/>
                      <a:pt x="27" y="80"/>
                      <a:pt x="30" y="55"/>
                    </a:cubicBezTo>
                    <a:cubicBezTo>
                      <a:pt x="33" y="31"/>
                      <a:pt x="25" y="23"/>
                      <a:pt x="0" y="0"/>
                    </a:cubicBezTo>
                    <a:cubicBezTo>
                      <a:pt x="17" y="11"/>
                      <a:pt x="38" y="26"/>
                      <a:pt x="35" y="57"/>
                    </a:cubicBezTo>
                    <a:cubicBezTo>
                      <a:pt x="31" y="84"/>
                      <a:pt x="13" y="131"/>
                      <a:pt x="13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0" name="Freeform 608"/>
              <p:cNvSpPr>
                <a:spLocks/>
              </p:cNvSpPr>
              <p:nvPr/>
            </p:nvSpPr>
            <p:spPr bwMode="auto">
              <a:xfrm>
                <a:off x="1227" y="2809"/>
                <a:ext cx="73" cy="148"/>
              </a:xfrm>
              <a:custGeom>
                <a:avLst/>
                <a:gdLst>
                  <a:gd name="T0" fmla="*/ 320 w 57"/>
                  <a:gd name="T1" fmla="*/ 0 h 116"/>
                  <a:gd name="T2" fmla="*/ 46 w 57"/>
                  <a:gd name="T3" fmla="*/ 638 h 116"/>
                  <a:gd name="T4" fmla="*/ 320 w 57"/>
                  <a:gd name="T5" fmla="*/ 0 h 116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116"/>
                  <a:gd name="T11" fmla="*/ 57 w 57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116">
                    <a:moveTo>
                      <a:pt x="57" y="0"/>
                    </a:moveTo>
                    <a:cubicBezTo>
                      <a:pt x="41" y="7"/>
                      <a:pt x="0" y="32"/>
                      <a:pt x="8" y="116"/>
                    </a:cubicBezTo>
                    <a:cubicBezTo>
                      <a:pt x="8" y="91"/>
                      <a:pt x="16" y="26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1" name="Freeform 609"/>
              <p:cNvSpPr>
                <a:spLocks/>
              </p:cNvSpPr>
              <p:nvPr/>
            </p:nvSpPr>
            <p:spPr bwMode="auto">
              <a:xfrm>
                <a:off x="1499" y="2735"/>
                <a:ext cx="336" cy="240"/>
              </a:xfrm>
              <a:custGeom>
                <a:avLst/>
                <a:gdLst>
                  <a:gd name="T0" fmla="*/ 0 w 263"/>
                  <a:gd name="T1" fmla="*/ 880 h 188"/>
                  <a:gd name="T2" fmla="*/ 413 w 263"/>
                  <a:gd name="T3" fmla="*/ 1006 h 188"/>
                  <a:gd name="T4" fmla="*/ 1459 w 263"/>
                  <a:gd name="T5" fmla="*/ 0 h 188"/>
                  <a:gd name="T6" fmla="*/ 425 w 263"/>
                  <a:gd name="T7" fmla="*/ 954 h 188"/>
                  <a:gd name="T8" fmla="*/ 0 w 263"/>
                  <a:gd name="T9" fmla="*/ 88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3"/>
                  <a:gd name="T16" fmla="*/ 0 h 188"/>
                  <a:gd name="T17" fmla="*/ 263 w 26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3" h="188">
                    <a:moveTo>
                      <a:pt x="0" y="159"/>
                    </a:moveTo>
                    <a:cubicBezTo>
                      <a:pt x="20" y="160"/>
                      <a:pt x="22" y="177"/>
                      <a:pt x="74" y="182"/>
                    </a:cubicBezTo>
                    <a:cubicBezTo>
                      <a:pt x="132" y="188"/>
                      <a:pt x="241" y="106"/>
                      <a:pt x="263" y="0"/>
                    </a:cubicBezTo>
                    <a:cubicBezTo>
                      <a:pt x="252" y="29"/>
                      <a:pt x="198" y="163"/>
                      <a:pt x="77" y="172"/>
                    </a:cubicBezTo>
                    <a:cubicBezTo>
                      <a:pt x="50" y="172"/>
                      <a:pt x="21" y="155"/>
                      <a:pt x="0" y="159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2" name="Freeform 610"/>
              <p:cNvSpPr>
                <a:spLocks/>
              </p:cNvSpPr>
              <p:nvPr/>
            </p:nvSpPr>
            <p:spPr bwMode="auto">
              <a:xfrm>
                <a:off x="1572" y="3565"/>
                <a:ext cx="51" cy="11"/>
              </a:xfrm>
              <a:custGeom>
                <a:avLst/>
                <a:gdLst>
                  <a:gd name="T0" fmla="*/ 218 w 40"/>
                  <a:gd name="T1" fmla="*/ 2 h 9"/>
                  <a:gd name="T2" fmla="*/ 1 w 40"/>
                  <a:gd name="T3" fmla="*/ 20 h 9"/>
                  <a:gd name="T4" fmla="*/ 0 w 40"/>
                  <a:gd name="T5" fmla="*/ 20 h 9"/>
                  <a:gd name="T6" fmla="*/ 158 w 40"/>
                  <a:gd name="T7" fmla="*/ 24 h 9"/>
                  <a:gd name="T8" fmla="*/ 219 w 40"/>
                  <a:gd name="T9" fmla="*/ 2 h 9"/>
                  <a:gd name="T10" fmla="*/ 218 w 40"/>
                  <a:gd name="T11" fmla="*/ 2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9"/>
                  <a:gd name="T20" fmla="*/ 40 w 40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9">
                    <a:moveTo>
                      <a:pt x="39" y="2"/>
                    </a:moveTo>
                    <a:cubicBezTo>
                      <a:pt x="31" y="0"/>
                      <a:pt x="12" y="3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8"/>
                      <a:pt x="16" y="9"/>
                      <a:pt x="29" y="6"/>
                    </a:cubicBezTo>
                    <a:cubicBezTo>
                      <a:pt x="32" y="5"/>
                      <a:pt x="36" y="4"/>
                      <a:pt x="40" y="2"/>
                    </a:cubicBezTo>
                    <a:lnTo>
                      <a:pt x="39" y="2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3" name="Freeform 611"/>
              <p:cNvSpPr>
                <a:spLocks/>
              </p:cNvSpPr>
              <p:nvPr/>
            </p:nvSpPr>
            <p:spPr bwMode="auto">
              <a:xfrm>
                <a:off x="1541" y="3075"/>
                <a:ext cx="141" cy="264"/>
              </a:xfrm>
              <a:custGeom>
                <a:avLst/>
                <a:gdLst>
                  <a:gd name="T0" fmla="*/ 585 w 110"/>
                  <a:gd name="T1" fmla="*/ 0 h 206"/>
                  <a:gd name="T2" fmla="*/ 0 w 110"/>
                  <a:gd name="T3" fmla="*/ 1167 h 206"/>
                  <a:gd name="T4" fmla="*/ 585 w 110"/>
                  <a:gd name="T5" fmla="*/ 0 h 206"/>
                  <a:gd name="T6" fmla="*/ 0 60000 65536"/>
                  <a:gd name="T7" fmla="*/ 0 60000 65536"/>
                  <a:gd name="T8" fmla="*/ 0 60000 65536"/>
                  <a:gd name="T9" fmla="*/ 0 w 110"/>
                  <a:gd name="T10" fmla="*/ 0 h 206"/>
                  <a:gd name="T11" fmla="*/ 110 w 110"/>
                  <a:gd name="T12" fmla="*/ 206 h 2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" h="206">
                    <a:moveTo>
                      <a:pt x="103" y="0"/>
                    </a:moveTo>
                    <a:cubicBezTo>
                      <a:pt x="110" y="31"/>
                      <a:pt x="96" y="155"/>
                      <a:pt x="0" y="206"/>
                    </a:cubicBezTo>
                    <a:cubicBezTo>
                      <a:pt x="34" y="186"/>
                      <a:pt x="104" y="77"/>
                      <a:pt x="103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4" name="Freeform 612"/>
              <p:cNvSpPr>
                <a:spLocks/>
              </p:cNvSpPr>
              <p:nvPr/>
            </p:nvSpPr>
            <p:spPr bwMode="auto">
              <a:xfrm>
                <a:off x="1573" y="3324"/>
                <a:ext cx="120" cy="151"/>
              </a:xfrm>
              <a:custGeom>
                <a:avLst/>
                <a:gdLst>
                  <a:gd name="T0" fmla="*/ 0 w 94"/>
                  <a:gd name="T1" fmla="*/ 457 h 118"/>
                  <a:gd name="T2" fmla="*/ 518 w 94"/>
                  <a:gd name="T3" fmla="*/ 0 h 118"/>
                  <a:gd name="T4" fmla="*/ 0 w 94"/>
                  <a:gd name="T5" fmla="*/ 457 h 118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118"/>
                  <a:gd name="T11" fmla="*/ 94 w 94"/>
                  <a:gd name="T12" fmla="*/ 118 h 1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118">
                    <a:moveTo>
                      <a:pt x="0" y="81"/>
                    </a:moveTo>
                    <a:cubicBezTo>
                      <a:pt x="9" y="105"/>
                      <a:pt x="85" y="118"/>
                      <a:pt x="94" y="0"/>
                    </a:cubicBezTo>
                    <a:cubicBezTo>
                      <a:pt x="91" y="27"/>
                      <a:pt x="54" y="118"/>
                      <a:pt x="0" y="81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5" name="Freeform 613"/>
              <p:cNvSpPr>
                <a:spLocks/>
              </p:cNvSpPr>
              <p:nvPr/>
            </p:nvSpPr>
            <p:spPr bwMode="auto">
              <a:xfrm>
                <a:off x="1346" y="3365"/>
                <a:ext cx="121" cy="76"/>
              </a:xfrm>
              <a:custGeom>
                <a:avLst/>
                <a:gdLst>
                  <a:gd name="T0" fmla="*/ 0 w 94"/>
                  <a:gd name="T1" fmla="*/ 259 h 59"/>
                  <a:gd name="T2" fmla="*/ 496 w 94"/>
                  <a:gd name="T3" fmla="*/ 207 h 59"/>
                  <a:gd name="T4" fmla="*/ 552 w 94"/>
                  <a:gd name="T5" fmla="*/ 0 h 59"/>
                  <a:gd name="T6" fmla="*/ 414 w 94"/>
                  <a:gd name="T7" fmla="*/ 176 h 59"/>
                  <a:gd name="T8" fmla="*/ 0 w 94"/>
                  <a:gd name="T9" fmla="*/ 259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59"/>
                  <a:gd name="T17" fmla="*/ 94 w 94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59">
                    <a:moveTo>
                      <a:pt x="0" y="44"/>
                    </a:moveTo>
                    <a:cubicBezTo>
                      <a:pt x="10" y="56"/>
                      <a:pt x="69" y="59"/>
                      <a:pt x="85" y="35"/>
                    </a:cubicBezTo>
                    <a:cubicBezTo>
                      <a:pt x="85" y="22"/>
                      <a:pt x="88" y="5"/>
                      <a:pt x="94" y="0"/>
                    </a:cubicBezTo>
                    <a:cubicBezTo>
                      <a:pt x="80" y="13"/>
                      <a:pt x="87" y="15"/>
                      <a:pt x="71" y="30"/>
                    </a:cubicBezTo>
                    <a:cubicBezTo>
                      <a:pt x="55" y="45"/>
                      <a:pt x="19" y="53"/>
                      <a:pt x="0" y="44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6" name="Freeform 614"/>
              <p:cNvSpPr>
                <a:spLocks/>
              </p:cNvSpPr>
              <p:nvPr/>
            </p:nvSpPr>
            <p:spPr bwMode="auto">
              <a:xfrm>
                <a:off x="1668" y="3529"/>
                <a:ext cx="136" cy="157"/>
              </a:xfrm>
              <a:custGeom>
                <a:avLst/>
                <a:gdLst>
                  <a:gd name="T0" fmla="*/ 0 w 107"/>
                  <a:gd name="T1" fmla="*/ 499 h 123"/>
                  <a:gd name="T2" fmla="*/ 332 w 107"/>
                  <a:gd name="T3" fmla="*/ 623 h 123"/>
                  <a:gd name="T4" fmla="*/ 501 w 107"/>
                  <a:gd name="T5" fmla="*/ 0 h 123"/>
                  <a:gd name="T6" fmla="*/ 234 w 107"/>
                  <a:gd name="T7" fmla="*/ 600 h 123"/>
                  <a:gd name="T8" fmla="*/ 0 w 107"/>
                  <a:gd name="T9" fmla="*/ 499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23"/>
                  <a:gd name="T17" fmla="*/ 107 w 10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23">
                    <a:moveTo>
                      <a:pt x="0" y="90"/>
                    </a:moveTo>
                    <a:cubicBezTo>
                      <a:pt x="6" y="108"/>
                      <a:pt x="39" y="123"/>
                      <a:pt x="62" y="112"/>
                    </a:cubicBezTo>
                    <a:cubicBezTo>
                      <a:pt x="86" y="100"/>
                      <a:pt x="107" y="64"/>
                      <a:pt x="94" y="0"/>
                    </a:cubicBezTo>
                    <a:cubicBezTo>
                      <a:pt x="95" y="26"/>
                      <a:pt x="97" y="103"/>
                      <a:pt x="44" y="109"/>
                    </a:cubicBezTo>
                    <a:cubicBezTo>
                      <a:pt x="15" y="112"/>
                      <a:pt x="0" y="90"/>
                      <a:pt x="0" y="9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7" name="Freeform 615"/>
              <p:cNvSpPr>
                <a:spLocks/>
              </p:cNvSpPr>
              <p:nvPr/>
            </p:nvSpPr>
            <p:spPr bwMode="auto">
              <a:xfrm>
                <a:off x="1389" y="3593"/>
                <a:ext cx="285" cy="61"/>
              </a:xfrm>
              <a:custGeom>
                <a:avLst/>
                <a:gdLst>
                  <a:gd name="T0" fmla="*/ 565 w 223"/>
                  <a:gd name="T1" fmla="*/ 136 h 48"/>
                  <a:gd name="T2" fmla="*/ 748 w 223"/>
                  <a:gd name="T3" fmla="*/ 131 h 48"/>
                  <a:gd name="T4" fmla="*/ 998 w 223"/>
                  <a:gd name="T5" fmla="*/ 160 h 48"/>
                  <a:gd name="T6" fmla="*/ 1240 w 223"/>
                  <a:gd name="T7" fmla="*/ 0 h 48"/>
                  <a:gd name="T8" fmla="*/ 976 w 223"/>
                  <a:gd name="T9" fmla="*/ 131 h 48"/>
                  <a:gd name="T10" fmla="*/ 707 w 223"/>
                  <a:gd name="T11" fmla="*/ 76 h 48"/>
                  <a:gd name="T12" fmla="*/ 501 w 223"/>
                  <a:gd name="T13" fmla="*/ 131 h 48"/>
                  <a:gd name="T14" fmla="*/ 0 w 223"/>
                  <a:gd name="T15" fmla="*/ 156 h 48"/>
                  <a:gd name="T16" fmla="*/ 565 w 223"/>
                  <a:gd name="T17" fmla="*/ 136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3"/>
                  <a:gd name="T28" fmla="*/ 0 h 48"/>
                  <a:gd name="T29" fmla="*/ 223 w 223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3" h="48">
                    <a:moveTo>
                      <a:pt x="102" y="25"/>
                    </a:moveTo>
                    <a:cubicBezTo>
                      <a:pt x="115" y="20"/>
                      <a:pt x="121" y="18"/>
                      <a:pt x="134" y="24"/>
                    </a:cubicBezTo>
                    <a:cubicBezTo>
                      <a:pt x="147" y="30"/>
                      <a:pt x="166" y="34"/>
                      <a:pt x="179" y="30"/>
                    </a:cubicBezTo>
                    <a:cubicBezTo>
                      <a:pt x="192" y="26"/>
                      <a:pt x="212" y="6"/>
                      <a:pt x="223" y="0"/>
                    </a:cubicBezTo>
                    <a:cubicBezTo>
                      <a:pt x="209" y="4"/>
                      <a:pt x="189" y="21"/>
                      <a:pt x="175" y="24"/>
                    </a:cubicBezTo>
                    <a:cubicBezTo>
                      <a:pt x="161" y="26"/>
                      <a:pt x="138" y="14"/>
                      <a:pt x="127" y="14"/>
                    </a:cubicBezTo>
                    <a:cubicBezTo>
                      <a:pt x="115" y="15"/>
                      <a:pt x="120" y="11"/>
                      <a:pt x="90" y="24"/>
                    </a:cubicBezTo>
                    <a:cubicBezTo>
                      <a:pt x="59" y="38"/>
                      <a:pt x="14" y="36"/>
                      <a:pt x="0" y="29"/>
                    </a:cubicBezTo>
                    <a:cubicBezTo>
                      <a:pt x="15" y="37"/>
                      <a:pt x="45" y="48"/>
                      <a:pt x="102" y="25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8" name="Freeform 616"/>
              <p:cNvSpPr>
                <a:spLocks/>
              </p:cNvSpPr>
              <p:nvPr/>
            </p:nvSpPr>
            <p:spPr bwMode="auto">
              <a:xfrm>
                <a:off x="1497" y="3369"/>
                <a:ext cx="256" cy="163"/>
              </a:xfrm>
              <a:custGeom>
                <a:avLst/>
                <a:gdLst>
                  <a:gd name="T0" fmla="*/ 0 w 200"/>
                  <a:gd name="T1" fmla="*/ 442 h 127"/>
                  <a:gd name="T2" fmla="*/ 616 w 200"/>
                  <a:gd name="T3" fmla="*/ 643 h 127"/>
                  <a:gd name="T4" fmla="*/ 1129 w 200"/>
                  <a:gd name="T5" fmla="*/ 0 h 127"/>
                  <a:gd name="T6" fmla="*/ 585 w 200"/>
                  <a:gd name="T7" fmla="*/ 612 h 127"/>
                  <a:gd name="T8" fmla="*/ 0 w 200"/>
                  <a:gd name="T9" fmla="*/ 442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"/>
                  <a:gd name="T16" fmla="*/ 0 h 127"/>
                  <a:gd name="T17" fmla="*/ 200 w 200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" h="127">
                    <a:moveTo>
                      <a:pt x="0" y="77"/>
                    </a:moveTo>
                    <a:cubicBezTo>
                      <a:pt x="10" y="95"/>
                      <a:pt x="52" y="127"/>
                      <a:pt x="110" y="112"/>
                    </a:cubicBezTo>
                    <a:cubicBezTo>
                      <a:pt x="167" y="97"/>
                      <a:pt x="191" y="50"/>
                      <a:pt x="200" y="0"/>
                    </a:cubicBezTo>
                    <a:cubicBezTo>
                      <a:pt x="191" y="32"/>
                      <a:pt x="167" y="92"/>
                      <a:pt x="104" y="107"/>
                    </a:cubicBezTo>
                    <a:cubicBezTo>
                      <a:pt x="41" y="121"/>
                      <a:pt x="0" y="77"/>
                      <a:pt x="0" y="77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9" name="Freeform 617"/>
              <p:cNvSpPr>
                <a:spLocks/>
              </p:cNvSpPr>
              <p:nvPr/>
            </p:nvSpPr>
            <p:spPr bwMode="auto">
              <a:xfrm>
                <a:off x="1254" y="3460"/>
                <a:ext cx="218" cy="107"/>
              </a:xfrm>
              <a:custGeom>
                <a:avLst/>
                <a:gdLst>
                  <a:gd name="T0" fmla="*/ 0 w 170"/>
                  <a:gd name="T1" fmla="*/ 220 h 84"/>
                  <a:gd name="T2" fmla="*/ 185 w 170"/>
                  <a:gd name="T3" fmla="*/ 219 h 84"/>
                  <a:gd name="T4" fmla="*/ 478 w 170"/>
                  <a:gd name="T5" fmla="*/ 107 h 84"/>
                  <a:gd name="T6" fmla="*/ 722 w 170"/>
                  <a:gd name="T7" fmla="*/ 292 h 84"/>
                  <a:gd name="T8" fmla="*/ 971 w 170"/>
                  <a:gd name="T9" fmla="*/ 455 h 84"/>
                  <a:gd name="T10" fmla="*/ 703 w 170"/>
                  <a:gd name="T11" fmla="*/ 183 h 84"/>
                  <a:gd name="T12" fmla="*/ 281 w 170"/>
                  <a:gd name="T13" fmla="*/ 97 h 84"/>
                  <a:gd name="T14" fmla="*/ 0 w 170"/>
                  <a:gd name="T15" fmla="*/ 220 h 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0"/>
                  <a:gd name="T25" fmla="*/ 0 h 84"/>
                  <a:gd name="T26" fmla="*/ 170 w 170"/>
                  <a:gd name="T27" fmla="*/ 84 h 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0" h="84">
                    <a:moveTo>
                      <a:pt x="0" y="41"/>
                    </a:moveTo>
                    <a:cubicBezTo>
                      <a:pt x="11" y="44"/>
                      <a:pt x="19" y="48"/>
                      <a:pt x="32" y="40"/>
                    </a:cubicBezTo>
                    <a:cubicBezTo>
                      <a:pt x="45" y="33"/>
                      <a:pt x="59" y="15"/>
                      <a:pt x="84" y="20"/>
                    </a:cubicBezTo>
                    <a:cubicBezTo>
                      <a:pt x="109" y="24"/>
                      <a:pt x="121" y="39"/>
                      <a:pt x="126" y="53"/>
                    </a:cubicBezTo>
                    <a:cubicBezTo>
                      <a:pt x="131" y="66"/>
                      <a:pt x="148" y="84"/>
                      <a:pt x="170" y="84"/>
                    </a:cubicBezTo>
                    <a:cubicBezTo>
                      <a:pt x="153" y="76"/>
                      <a:pt x="143" y="68"/>
                      <a:pt x="123" y="34"/>
                    </a:cubicBezTo>
                    <a:cubicBezTo>
                      <a:pt x="104" y="0"/>
                      <a:pt x="65" y="6"/>
                      <a:pt x="49" y="18"/>
                    </a:cubicBezTo>
                    <a:cubicBezTo>
                      <a:pt x="34" y="30"/>
                      <a:pt x="22" y="47"/>
                      <a:pt x="0" y="41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0" name="Freeform 618"/>
              <p:cNvSpPr>
                <a:spLocks/>
              </p:cNvSpPr>
              <p:nvPr/>
            </p:nvSpPr>
            <p:spPr bwMode="auto">
              <a:xfrm>
                <a:off x="1259" y="3367"/>
                <a:ext cx="48" cy="116"/>
              </a:xfrm>
              <a:custGeom>
                <a:avLst/>
                <a:gdLst>
                  <a:gd name="T0" fmla="*/ 118 w 37"/>
                  <a:gd name="T1" fmla="*/ 307 h 91"/>
                  <a:gd name="T2" fmla="*/ 0 w 37"/>
                  <a:gd name="T3" fmla="*/ 498 h 91"/>
                  <a:gd name="T4" fmla="*/ 118 w 37"/>
                  <a:gd name="T5" fmla="*/ 372 h 91"/>
                  <a:gd name="T6" fmla="*/ 198 w 37"/>
                  <a:gd name="T7" fmla="*/ 278 h 91"/>
                  <a:gd name="T8" fmla="*/ 222 w 37"/>
                  <a:gd name="T9" fmla="*/ 136 h 91"/>
                  <a:gd name="T10" fmla="*/ 145 w 37"/>
                  <a:gd name="T11" fmla="*/ 0 h 91"/>
                  <a:gd name="T12" fmla="*/ 118 w 37"/>
                  <a:gd name="T13" fmla="*/ 307 h 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"/>
                  <a:gd name="T22" fmla="*/ 0 h 91"/>
                  <a:gd name="T23" fmla="*/ 37 w 37"/>
                  <a:gd name="T24" fmla="*/ 91 h 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" h="91">
                    <a:moveTo>
                      <a:pt x="19" y="56"/>
                    </a:moveTo>
                    <a:cubicBezTo>
                      <a:pt x="8" y="70"/>
                      <a:pt x="7" y="80"/>
                      <a:pt x="0" y="91"/>
                    </a:cubicBezTo>
                    <a:cubicBezTo>
                      <a:pt x="7" y="90"/>
                      <a:pt x="13" y="76"/>
                      <a:pt x="19" y="68"/>
                    </a:cubicBezTo>
                    <a:cubicBezTo>
                      <a:pt x="25" y="59"/>
                      <a:pt x="27" y="59"/>
                      <a:pt x="32" y="50"/>
                    </a:cubicBezTo>
                    <a:cubicBezTo>
                      <a:pt x="37" y="42"/>
                      <a:pt x="37" y="36"/>
                      <a:pt x="36" y="25"/>
                    </a:cubicBezTo>
                    <a:cubicBezTo>
                      <a:pt x="35" y="13"/>
                      <a:pt x="30" y="9"/>
                      <a:pt x="23" y="0"/>
                    </a:cubicBezTo>
                    <a:cubicBezTo>
                      <a:pt x="28" y="12"/>
                      <a:pt x="36" y="36"/>
                      <a:pt x="19" y="56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1" name="Freeform 619"/>
              <p:cNvSpPr>
                <a:spLocks/>
              </p:cNvSpPr>
              <p:nvPr/>
            </p:nvSpPr>
            <p:spPr bwMode="auto">
              <a:xfrm>
                <a:off x="1276" y="3285"/>
                <a:ext cx="137" cy="83"/>
              </a:xfrm>
              <a:custGeom>
                <a:avLst/>
                <a:gdLst>
                  <a:gd name="T0" fmla="*/ 22 w 107"/>
                  <a:gd name="T1" fmla="*/ 47 h 65"/>
                  <a:gd name="T2" fmla="*/ 282 w 107"/>
                  <a:gd name="T3" fmla="*/ 114 h 65"/>
                  <a:gd name="T4" fmla="*/ 382 w 107"/>
                  <a:gd name="T5" fmla="*/ 234 h 65"/>
                  <a:gd name="T6" fmla="*/ 462 w 107"/>
                  <a:gd name="T7" fmla="*/ 346 h 65"/>
                  <a:gd name="T8" fmla="*/ 602 w 107"/>
                  <a:gd name="T9" fmla="*/ 317 h 65"/>
                  <a:gd name="T10" fmla="*/ 539 w 107"/>
                  <a:gd name="T11" fmla="*/ 271 h 65"/>
                  <a:gd name="T12" fmla="*/ 489 w 107"/>
                  <a:gd name="T13" fmla="*/ 172 h 65"/>
                  <a:gd name="T14" fmla="*/ 462 w 107"/>
                  <a:gd name="T15" fmla="*/ 212 h 65"/>
                  <a:gd name="T16" fmla="*/ 357 w 107"/>
                  <a:gd name="T17" fmla="*/ 98 h 65"/>
                  <a:gd name="T18" fmla="*/ 0 w 107"/>
                  <a:gd name="T19" fmla="*/ 47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7"/>
                  <a:gd name="T31" fmla="*/ 0 h 65"/>
                  <a:gd name="T32" fmla="*/ 107 w 107"/>
                  <a:gd name="T33" fmla="*/ 65 h 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7" h="65">
                    <a:moveTo>
                      <a:pt x="4" y="9"/>
                    </a:moveTo>
                    <a:cubicBezTo>
                      <a:pt x="21" y="7"/>
                      <a:pt x="39" y="13"/>
                      <a:pt x="50" y="21"/>
                    </a:cubicBezTo>
                    <a:cubicBezTo>
                      <a:pt x="57" y="27"/>
                      <a:pt x="63" y="34"/>
                      <a:pt x="68" y="42"/>
                    </a:cubicBezTo>
                    <a:cubicBezTo>
                      <a:pt x="72" y="49"/>
                      <a:pt x="73" y="61"/>
                      <a:pt x="82" y="63"/>
                    </a:cubicBezTo>
                    <a:cubicBezTo>
                      <a:pt x="88" y="65"/>
                      <a:pt x="104" y="63"/>
                      <a:pt x="107" y="57"/>
                    </a:cubicBezTo>
                    <a:cubicBezTo>
                      <a:pt x="102" y="55"/>
                      <a:pt x="99" y="53"/>
                      <a:pt x="96" y="49"/>
                    </a:cubicBezTo>
                    <a:cubicBezTo>
                      <a:pt x="91" y="44"/>
                      <a:pt x="91" y="37"/>
                      <a:pt x="87" y="31"/>
                    </a:cubicBezTo>
                    <a:cubicBezTo>
                      <a:pt x="88" y="38"/>
                      <a:pt x="90" y="42"/>
                      <a:pt x="82" y="38"/>
                    </a:cubicBezTo>
                    <a:cubicBezTo>
                      <a:pt x="74" y="33"/>
                      <a:pt x="69" y="25"/>
                      <a:pt x="63" y="18"/>
                    </a:cubicBezTo>
                    <a:cubicBezTo>
                      <a:pt x="49" y="3"/>
                      <a:pt x="19" y="0"/>
                      <a:pt x="0" y="9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2" name="Freeform 620"/>
              <p:cNvSpPr>
                <a:spLocks/>
              </p:cNvSpPr>
              <p:nvPr/>
            </p:nvSpPr>
            <p:spPr bwMode="auto">
              <a:xfrm>
                <a:off x="1366" y="3061"/>
                <a:ext cx="226" cy="64"/>
              </a:xfrm>
              <a:custGeom>
                <a:avLst/>
                <a:gdLst>
                  <a:gd name="T0" fmla="*/ 0 w 177"/>
                  <a:gd name="T1" fmla="*/ 268 h 50"/>
                  <a:gd name="T2" fmla="*/ 573 w 177"/>
                  <a:gd name="T3" fmla="*/ 159 h 50"/>
                  <a:gd name="T4" fmla="*/ 979 w 177"/>
                  <a:gd name="T5" fmla="*/ 83 h 50"/>
                  <a:gd name="T6" fmla="*/ 678 w 177"/>
                  <a:gd name="T7" fmla="*/ 60 h 50"/>
                  <a:gd name="T8" fmla="*/ 0 w 177"/>
                  <a:gd name="T9" fmla="*/ 268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7"/>
                  <a:gd name="T16" fmla="*/ 0 h 50"/>
                  <a:gd name="T17" fmla="*/ 177 w 177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7" h="50">
                    <a:moveTo>
                      <a:pt x="0" y="47"/>
                    </a:moveTo>
                    <a:cubicBezTo>
                      <a:pt x="25" y="50"/>
                      <a:pt x="55" y="47"/>
                      <a:pt x="103" y="28"/>
                    </a:cubicBezTo>
                    <a:cubicBezTo>
                      <a:pt x="152" y="9"/>
                      <a:pt x="171" y="7"/>
                      <a:pt x="177" y="15"/>
                    </a:cubicBezTo>
                    <a:cubicBezTo>
                      <a:pt x="163" y="0"/>
                      <a:pt x="155" y="1"/>
                      <a:pt x="123" y="11"/>
                    </a:cubicBezTo>
                    <a:cubicBezTo>
                      <a:pt x="91" y="21"/>
                      <a:pt x="61" y="44"/>
                      <a:pt x="0" y="47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3" name="Freeform 621"/>
              <p:cNvSpPr>
                <a:spLocks/>
              </p:cNvSpPr>
              <p:nvPr/>
            </p:nvSpPr>
            <p:spPr bwMode="auto">
              <a:xfrm>
                <a:off x="1446" y="3459"/>
                <a:ext cx="68" cy="39"/>
              </a:xfrm>
              <a:custGeom>
                <a:avLst/>
                <a:gdLst>
                  <a:gd name="T0" fmla="*/ 286 w 53"/>
                  <a:gd name="T1" fmla="*/ 148 h 31"/>
                  <a:gd name="T2" fmla="*/ 304 w 53"/>
                  <a:gd name="T3" fmla="*/ 143 h 31"/>
                  <a:gd name="T4" fmla="*/ 171 w 53"/>
                  <a:gd name="T5" fmla="*/ 13 h 31"/>
                  <a:gd name="T6" fmla="*/ 0 w 53"/>
                  <a:gd name="T7" fmla="*/ 0 h 31"/>
                  <a:gd name="T8" fmla="*/ 162 w 53"/>
                  <a:gd name="T9" fmla="*/ 118 h 31"/>
                  <a:gd name="T10" fmla="*/ 286 w 53"/>
                  <a:gd name="T11" fmla="*/ 148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31"/>
                  <a:gd name="T20" fmla="*/ 53 w 53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31">
                    <a:moveTo>
                      <a:pt x="51" y="30"/>
                    </a:moveTo>
                    <a:cubicBezTo>
                      <a:pt x="53" y="29"/>
                      <a:pt x="53" y="29"/>
                      <a:pt x="53" y="29"/>
                    </a:cubicBezTo>
                    <a:cubicBezTo>
                      <a:pt x="44" y="22"/>
                      <a:pt x="37" y="13"/>
                      <a:pt x="30" y="2"/>
                    </a:cubicBezTo>
                    <a:cubicBezTo>
                      <a:pt x="22" y="2"/>
                      <a:pt x="13" y="2"/>
                      <a:pt x="0" y="0"/>
                    </a:cubicBezTo>
                    <a:cubicBezTo>
                      <a:pt x="10" y="9"/>
                      <a:pt x="19" y="20"/>
                      <a:pt x="28" y="24"/>
                    </a:cubicBezTo>
                    <a:cubicBezTo>
                      <a:pt x="43" y="31"/>
                      <a:pt x="51" y="30"/>
                      <a:pt x="51" y="3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4" name="Freeform 622"/>
              <p:cNvSpPr>
                <a:spLocks/>
              </p:cNvSpPr>
              <p:nvPr/>
            </p:nvSpPr>
            <p:spPr bwMode="auto">
              <a:xfrm>
                <a:off x="1467" y="3074"/>
                <a:ext cx="169" cy="225"/>
              </a:xfrm>
              <a:custGeom>
                <a:avLst/>
                <a:gdLst>
                  <a:gd name="T0" fmla="*/ 591 w 132"/>
                  <a:gd name="T1" fmla="*/ 0 h 176"/>
                  <a:gd name="T2" fmla="*/ 0 w 132"/>
                  <a:gd name="T3" fmla="*/ 922 h 176"/>
                  <a:gd name="T4" fmla="*/ 612 w 132"/>
                  <a:gd name="T5" fmla="*/ 623 h 176"/>
                  <a:gd name="T6" fmla="*/ 591 w 132"/>
                  <a:gd name="T7" fmla="*/ 0 h 1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176"/>
                  <a:gd name="T14" fmla="*/ 132 w 132"/>
                  <a:gd name="T15" fmla="*/ 176 h 1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176">
                    <a:moveTo>
                      <a:pt x="105" y="0"/>
                    </a:moveTo>
                    <a:cubicBezTo>
                      <a:pt x="117" y="19"/>
                      <a:pt x="126" y="172"/>
                      <a:pt x="0" y="165"/>
                    </a:cubicBezTo>
                    <a:cubicBezTo>
                      <a:pt x="25" y="175"/>
                      <a:pt x="81" y="176"/>
                      <a:pt x="108" y="111"/>
                    </a:cubicBezTo>
                    <a:cubicBezTo>
                      <a:pt x="132" y="51"/>
                      <a:pt x="111" y="13"/>
                      <a:pt x="105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5" name="Freeform 623"/>
              <p:cNvSpPr>
                <a:spLocks/>
              </p:cNvSpPr>
              <p:nvPr/>
            </p:nvSpPr>
            <p:spPr bwMode="auto">
              <a:xfrm>
                <a:off x="1611" y="3188"/>
                <a:ext cx="89" cy="205"/>
              </a:xfrm>
              <a:custGeom>
                <a:avLst/>
                <a:gdLst>
                  <a:gd name="T0" fmla="*/ 409 w 69"/>
                  <a:gd name="T1" fmla="*/ 0 h 161"/>
                  <a:gd name="T2" fmla="*/ 230 w 69"/>
                  <a:gd name="T3" fmla="*/ 219 h 161"/>
                  <a:gd name="T4" fmla="*/ 222 w 69"/>
                  <a:gd name="T5" fmla="*/ 530 h 161"/>
                  <a:gd name="T6" fmla="*/ 68 w 69"/>
                  <a:gd name="T7" fmla="*/ 779 h 161"/>
                  <a:gd name="T8" fmla="*/ 41 w 69"/>
                  <a:gd name="T9" fmla="*/ 873 h 161"/>
                  <a:gd name="T10" fmla="*/ 138 w 69"/>
                  <a:gd name="T11" fmla="*/ 770 h 161"/>
                  <a:gd name="T12" fmla="*/ 282 w 69"/>
                  <a:gd name="T13" fmla="*/ 441 h 161"/>
                  <a:gd name="T14" fmla="*/ 409 w 69"/>
                  <a:gd name="T15" fmla="*/ 0 h 1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"/>
                  <a:gd name="T25" fmla="*/ 0 h 161"/>
                  <a:gd name="T26" fmla="*/ 69 w 69"/>
                  <a:gd name="T27" fmla="*/ 161 h 1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" h="161">
                    <a:moveTo>
                      <a:pt x="69" y="0"/>
                    </a:moveTo>
                    <a:cubicBezTo>
                      <a:pt x="55" y="2"/>
                      <a:pt x="43" y="9"/>
                      <a:pt x="39" y="40"/>
                    </a:cubicBezTo>
                    <a:cubicBezTo>
                      <a:pt x="36" y="72"/>
                      <a:pt x="39" y="78"/>
                      <a:pt x="37" y="98"/>
                    </a:cubicBezTo>
                    <a:cubicBezTo>
                      <a:pt x="35" y="118"/>
                      <a:pt x="24" y="134"/>
                      <a:pt x="12" y="144"/>
                    </a:cubicBezTo>
                    <a:cubicBezTo>
                      <a:pt x="0" y="154"/>
                      <a:pt x="5" y="159"/>
                      <a:pt x="7" y="161"/>
                    </a:cubicBezTo>
                    <a:cubicBezTo>
                      <a:pt x="7" y="156"/>
                      <a:pt x="14" y="150"/>
                      <a:pt x="23" y="142"/>
                    </a:cubicBezTo>
                    <a:cubicBezTo>
                      <a:pt x="33" y="134"/>
                      <a:pt x="44" y="118"/>
                      <a:pt x="47" y="82"/>
                    </a:cubicBezTo>
                    <a:cubicBezTo>
                      <a:pt x="49" y="46"/>
                      <a:pt x="41" y="3"/>
                      <a:pt x="69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6" name="Freeform 624"/>
              <p:cNvSpPr>
                <a:spLocks/>
              </p:cNvSpPr>
              <p:nvPr/>
            </p:nvSpPr>
            <p:spPr bwMode="auto">
              <a:xfrm>
                <a:off x="1647" y="3340"/>
                <a:ext cx="69" cy="116"/>
              </a:xfrm>
              <a:custGeom>
                <a:avLst/>
                <a:gdLst>
                  <a:gd name="T0" fmla="*/ 261 w 54"/>
                  <a:gd name="T1" fmla="*/ 0 h 91"/>
                  <a:gd name="T2" fmla="*/ 0 w 54"/>
                  <a:gd name="T3" fmla="*/ 487 h 91"/>
                  <a:gd name="T4" fmla="*/ 261 w 54"/>
                  <a:gd name="T5" fmla="*/ 0 h 91"/>
                  <a:gd name="T6" fmla="*/ 0 60000 65536"/>
                  <a:gd name="T7" fmla="*/ 0 60000 65536"/>
                  <a:gd name="T8" fmla="*/ 0 60000 65536"/>
                  <a:gd name="T9" fmla="*/ 0 w 54"/>
                  <a:gd name="T10" fmla="*/ 0 h 91"/>
                  <a:gd name="T11" fmla="*/ 54 w 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" h="91">
                    <a:moveTo>
                      <a:pt x="47" y="0"/>
                    </a:moveTo>
                    <a:cubicBezTo>
                      <a:pt x="47" y="25"/>
                      <a:pt x="33" y="78"/>
                      <a:pt x="0" y="89"/>
                    </a:cubicBezTo>
                    <a:cubicBezTo>
                      <a:pt x="19" y="91"/>
                      <a:pt x="54" y="58"/>
                      <a:pt x="47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7" name="Freeform 625"/>
              <p:cNvSpPr>
                <a:spLocks/>
              </p:cNvSpPr>
              <p:nvPr/>
            </p:nvSpPr>
            <p:spPr bwMode="auto">
              <a:xfrm>
                <a:off x="1249" y="3216"/>
                <a:ext cx="53" cy="51"/>
              </a:xfrm>
              <a:custGeom>
                <a:avLst/>
                <a:gdLst>
                  <a:gd name="T0" fmla="*/ 249 w 41"/>
                  <a:gd name="T1" fmla="*/ 0 h 40"/>
                  <a:gd name="T2" fmla="*/ 75 w 41"/>
                  <a:gd name="T3" fmla="*/ 219 h 40"/>
                  <a:gd name="T4" fmla="*/ 249 w 41"/>
                  <a:gd name="T5" fmla="*/ 0 h 40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0"/>
                  <a:gd name="T11" fmla="*/ 41 w 41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0">
                    <a:moveTo>
                      <a:pt x="41" y="0"/>
                    </a:moveTo>
                    <a:cubicBezTo>
                      <a:pt x="24" y="0"/>
                      <a:pt x="0" y="12"/>
                      <a:pt x="12" y="40"/>
                    </a:cubicBezTo>
                    <a:cubicBezTo>
                      <a:pt x="10" y="27"/>
                      <a:pt x="16" y="6"/>
                      <a:pt x="41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8" name="Freeform 626"/>
              <p:cNvSpPr>
                <a:spLocks/>
              </p:cNvSpPr>
              <p:nvPr/>
            </p:nvSpPr>
            <p:spPr bwMode="auto">
              <a:xfrm>
                <a:off x="1236" y="3305"/>
                <a:ext cx="162" cy="82"/>
              </a:xfrm>
              <a:custGeom>
                <a:avLst/>
                <a:gdLst>
                  <a:gd name="T0" fmla="*/ 59 w 126"/>
                  <a:gd name="T1" fmla="*/ 305 h 64"/>
                  <a:gd name="T2" fmla="*/ 126 w 126"/>
                  <a:gd name="T3" fmla="*/ 46 h 64"/>
                  <a:gd name="T4" fmla="*/ 467 w 126"/>
                  <a:gd name="T5" fmla="*/ 106 h 64"/>
                  <a:gd name="T6" fmla="*/ 566 w 126"/>
                  <a:gd name="T7" fmla="*/ 247 h 64"/>
                  <a:gd name="T8" fmla="*/ 729 w 126"/>
                  <a:gd name="T9" fmla="*/ 323 h 64"/>
                  <a:gd name="T10" fmla="*/ 508 w 126"/>
                  <a:gd name="T11" fmla="*/ 238 h 64"/>
                  <a:gd name="T12" fmla="*/ 162 w 126"/>
                  <a:gd name="T13" fmla="*/ 95 h 64"/>
                  <a:gd name="T14" fmla="*/ 59 w 126"/>
                  <a:gd name="T15" fmla="*/ 305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64"/>
                  <a:gd name="T26" fmla="*/ 126 w 126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64">
                    <a:moveTo>
                      <a:pt x="10" y="54"/>
                    </a:moveTo>
                    <a:cubicBezTo>
                      <a:pt x="0" y="32"/>
                      <a:pt x="2" y="17"/>
                      <a:pt x="22" y="8"/>
                    </a:cubicBezTo>
                    <a:cubicBezTo>
                      <a:pt x="42" y="0"/>
                      <a:pt x="68" y="5"/>
                      <a:pt x="80" y="19"/>
                    </a:cubicBezTo>
                    <a:cubicBezTo>
                      <a:pt x="92" y="33"/>
                      <a:pt x="92" y="36"/>
                      <a:pt x="97" y="44"/>
                    </a:cubicBezTo>
                    <a:cubicBezTo>
                      <a:pt x="102" y="52"/>
                      <a:pt x="105" y="60"/>
                      <a:pt x="126" y="57"/>
                    </a:cubicBezTo>
                    <a:cubicBezTo>
                      <a:pt x="104" y="64"/>
                      <a:pt x="96" y="57"/>
                      <a:pt x="88" y="42"/>
                    </a:cubicBezTo>
                    <a:cubicBezTo>
                      <a:pt x="81" y="26"/>
                      <a:pt x="59" y="5"/>
                      <a:pt x="28" y="16"/>
                    </a:cubicBezTo>
                    <a:cubicBezTo>
                      <a:pt x="14" y="21"/>
                      <a:pt x="6" y="30"/>
                      <a:pt x="10" y="54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99" name="Freeform 627"/>
              <p:cNvSpPr>
                <a:spLocks/>
              </p:cNvSpPr>
              <p:nvPr/>
            </p:nvSpPr>
            <p:spPr bwMode="auto">
              <a:xfrm>
                <a:off x="1441" y="3318"/>
                <a:ext cx="70" cy="26"/>
              </a:xfrm>
              <a:custGeom>
                <a:avLst/>
                <a:gdLst>
                  <a:gd name="T0" fmla="*/ 0 w 55"/>
                  <a:gd name="T1" fmla="*/ 125 h 20"/>
                  <a:gd name="T2" fmla="*/ 297 w 55"/>
                  <a:gd name="T3" fmla="*/ 92 h 20"/>
                  <a:gd name="T4" fmla="*/ 0 w 55"/>
                  <a:gd name="T5" fmla="*/ 125 h 20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20"/>
                  <a:gd name="T11" fmla="*/ 55 w 55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20">
                    <a:moveTo>
                      <a:pt x="0" y="20"/>
                    </a:moveTo>
                    <a:cubicBezTo>
                      <a:pt x="11" y="6"/>
                      <a:pt x="32" y="0"/>
                      <a:pt x="55" y="15"/>
                    </a:cubicBezTo>
                    <a:cubicBezTo>
                      <a:pt x="45" y="11"/>
                      <a:pt x="21" y="5"/>
                      <a:pt x="0" y="2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0" name="Freeform 628"/>
              <p:cNvSpPr>
                <a:spLocks/>
              </p:cNvSpPr>
              <p:nvPr/>
            </p:nvSpPr>
            <p:spPr bwMode="auto">
              <a:xfrm>
                <a:off x="1295" y="3436"/>
                <a:ext cx="142" cy="25"/>
              </a:xfrm>
              <a:custGeom>
                <a:avLst/>
                <a:gdLst>
                  <a:gd name="T0" fmla="*/ 0 w 111"/>
                  <a:gd name="T1" fmla="*/ 62 h 20"/>
                  <a:gd name="T2" fmla="*/ 201 w 111"/>
                  <a:gd name="T3" fmla="*/ 11 h 20"/>
                  <a:gd name="T4" fmla="*/ 444 w 111"/>
                  <a:gd name="T5" fmla="*/ 39 h 20"/>
                  <a:gd name="T6" fmla="*/ 623 w 111"/>
                  <a:gd name="T7" fmla="*/ 95 h 20"/>
                  <a:gd name="T8" fmla="*/ 469 w 111"/>
                  <a:gd name="T9" fmla="*/ 61 h 20"/>
                  <a:gd name="T10" fmla="*/ 188 w 111"/>
                  <a:gd name="T11" fmla="*/ 32 h 20"/>
                  <a:gd name="T12" fmla="*/ 0 w 111"/>
                  <a:gd name="T13" fmla="*/ 62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20"/>
                  <a:gd name="T23" fmla="*/ 111 w 111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20">
                    <a:moveTo>
                      <a:pt x="0" y="14"/>
                    </a:moveTo>
                    <a:cubicBezTo>
                      <a:pt x="14" y="3"/>
                      <a:pt x="26" y="0"/>
                      <a:pt x="36" y="2"/>
                    </a:cubicBezTo>
                    <a:cubicBezTo>
                      <a:pt x="47" y="3"/>
                      <a:pt x="56" y="8"/>
                      <a:pt x="80" y="8"/>
                    </a:cubicBezTo>
                    <a:cubicBezTo>
                      <a:pt x="104" y="8"/>
                      <a:pt x="104" y="12"/>
                      <a:pt x="111" y="20"/>
                    </a:cubicBezTo>
                    <a:cubicBezTo>
                      <a:pt x="106" y="15"/>
                      <a:pt x="106" y="12"/>
                      <a:pt x="84" y="13"/>
                    </a:cubicBezTo>
                    <a:cubicBezTo>
                      <a:pt x="62" y="14"/>
                      <a:pt x="42" y="9"/>
                      <a:pt x="34" y="7"/>
                    </a:cubicBezTo>
                    <a:cubicBezTo>
                      <a:pt x="26" y="5"/>
                      <a:pt x="7" y="7"/>
                      <a:pt x="0" y="14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1" name="Freeform 629"/>
              <p:cNvSpPr>
                <a:spLocks/>
              </p:cNvSpPr>
              <p:nvPr/>
            </p:nvSpPr>
            <p:spPr bwMode="auto">
              <a:xfrm>
                <a:off x="1295" y="3487"/>
                <a:ext cx="121" cy="70"/>
              </a:xfrm>
              <a:custGeom>
                <a:avLst/>
                <a:gdLst>
                  <a:gd name="T0" fmla="*/ 305 w 94"/>
                  <a:gd name="T1" fmla="*/ 75 h 55"/>
                  <a:gd name="T2" fmla="*/ 552 w 94"/>
                  <a:gd name="T3" fmla="*/ 297 h 55"/>
                  <a:gd name="T4" fmla="*/ 348 w 94"/>
                  <a:gd name="T5" fmla="*/ 46 h 55"/>
                  <a:gd name="T6" fmla="*/ 0 w 94"/>
                  <a:gd name="T7" fmla="*/ 160 h 55"/>
                  <a:gd name="T8" fmla="*/ 305 w 94"/>
                  <a:gd name="T9" fmla="*/ 75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55"/>
                  <a:gd name="T17" fmla="*/ 94 w 94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55">
                    <a:moveTo>
                      <a:pt x="52" y="13"/>
                    </a:moveTo>
                    <a:cubicBezTo>
                      <a:pt x="70" y="16"/>
                      <a:pt x="86" y="32"/>
                      <a:pt x="94" y="55"/>
                    </a:cubicBezTo>
                    <a:cubicBezTo>
                      <a:pt x="89" y="30"/>
                      <a:pt x="80" y="16"/>
                      <a:pt x="60" y="8"/>
                    </a:cubicBezTo>
                    <a:cubicBezTo>
                      <a:pt x="40" y="0"/>
                      <a:pt x="17" y="12"/>
                      <a:pt x="0" y="30"/>
                    </a:cubicBezTo>
                    <a:cubicBezTo>
                      <a:pt x="13" y="22"/>
                      <a:pt x="28" y="10"/>
                      <a:pt x="52" y="13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2" name="Freeform 630"/>
              <p:cNvSpPr>
                <a:spLocks/>
              </p:cNvSpPr>
              <p:nvPr/>
            </p:nvSpPr>
            <p:spPr bwMode="auto">
              <a:xfrm>
                <a:off x="1637" y="3520"/>
                <a:ext cx="88" cy="49"/>
              </a:xfrm>
              <a:custGeom>
                <a:avLst/>
                <a:gdLst>
                  <a:gd name="T0" fmla="*/ 378 w 69"/>
                  <a:gd name="T1" fmla="*/ 107 h 38"/>
                  <a:gd name="T2" fmla="*/ 0 w 69"/>
                  <a:gd name="T3" fmla="*/ 223 h 38"/>
                  <a:gd name="T4" fmla="*/ 378 w 69"/>
                  <a:gd name="T5" fmla="*/ 98 h 38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38"/>
                  <a:gd name="T11" fmla="*/ 69 w 69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38">
                    <a:moveTo>
                      <a:pt x="69" y="18"/>
                    </a:moveTo>
                    <a:cubicBezTo>
                      <a:pt x="49" y="9"/>
                      <a:pt x="9" y="36"/>
                      <a:pt x="0" y="38"/>
                    </a:cubicBezTo>
                    <a:cubicBezTo>
                      <a:pt x="20" y="28"/>
                      <a:pt x="50" y="0"/>
                      <a:pt x="69" y="17"/>
                    </a:cubicBezTo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3" name="Freeform 631"/>
              <p:cNvSpPr>
                <a:spLocks/>
              </p:cNvSpPr>
              <p:nvPr/>
            </p:nvSpPr>
            <p:spPr bwMode="auto">
              <a:xfrm>
                <a:off x="1477" y="3566"/>
                <a:ext cx="102" cy="26"/>
              </a:xfrm>
              <a:custGeom>
                <a:avLst/>
                <a:gdLst>
                  <a:gd name="T0" fmla="*/ 0 w 80"/>
                  <a:gd name="T1" fmla="*/ 125 h 20"/>
                  <a:gd name="T2" fmla="*/ 241 w 80"/>
                  <a:gd name="T3" fmla="*/ 1 h 20"/>
                  <a:gd name="T4" fmla="*/ 439 w 80"/>
                  <a:gd name="T5" fmla="*/ 64 h 20"/>
                  <a:gd name="T6" fmla="*/ 241 w 80"/>
                  <a:gd name="T7" fmla="*/ 38 h 20"/>
                  <a:gd name="T8" fmla="*/ 0 w 80"/>
                  <a:gd name="T9" fmla="*/ 125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20"/>
                  <a:gd name="T17" fmla="*/ 80 w 80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20">
                    <a:moveTo>
                      <a:pt x="0" y="20"/>
                    </a:moveTo>
                    <a:cubicBezTo>
                      <a:pt x="11" y="18"/>
                      <a:pt x="28" y="0"/>
                      <a:pt x="44" y="1"/>
                    </a:cubicBezTo>
                    <a:cubicBezTo>
                      <a:pt x="60" y="2"/>
                      <a:pt x="70" y="10"/>
                      <a:pt x="80" y="10"/>
                    </a:cubicBezTo>
                    <a:cubicBezTo>
                      <a:pt x="67" y="12"/>
                      <a:pt x="54" y="7"/>
                      <a:pt x="44" y="6"/>
                    </a:cubicBezTo>
                    <a:cubicBezTo>
                      <a:pt x="34" y="4"/>
                      <a:pt x="12" y="19"/>
                      <a:pt x="0" y="2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4" name="Freeform 632"/>
              <p:cNvSpPr>
                <a:spLocks/>
              </p:cNvSpPr>
              <p:nvPr/>
            </p:nvSpPr>
            <p:spPr bwMode="auto">
              <a:xfrm>
                <a:off x="1733" y="3530"/>
                <a:ext cx="29" cy="103"/>
              </a:xfrm>
              <a:custGeom>
                <a:avLst/>
                <a:gdLst>
                  <a:gd name="T0" fmla="*/ 0 w 23"/>
                  <a:gd name="T1" fmla="*/ 0 h 80"/>
                  <a:gd name="T2" fmla="*/ 74 w 23"/>
                  <a:gd name="T3" fmla="*/ 269 h 80"/>
                  <a:gd name="T4" fmla="*/ 61 w 23"/>
                  <a:gd name="T5" fmla="*/ 469 h 80"/>
                  <a:gd name="T6" fmla="*/ 97 w 23"/>
                  <a:gd name="T7" fmla="*/ 281 h 80"/>
                  <a:gd name="T8" fmla="*/ 0 w 23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0"/>
                  <a:gd name="T17" fmla="*/ 23 w 23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0">
                    <a:moveTo>
                      <a:pt x="0" y="0"/>
                    </a:moveTo>
                    <a:cubicBezTo>
                      <a:pt x="12" y="10"/>
                      <a:pt x="18" y="29"/>
                      <a:pt x="14" y="46"/>
                    </a:cubicBezTo>
                    <a:cubicBezTo>
                      <a:pt x="11" y="60"/>
                      <a:pt x="0" y="78"/>
                      <a:pt x="12" y="80"/>
                    </a:cubicBezTo>
                    <a:cubicBezTo>
                      <a:pt x="8" y="76"/>
                      <a:pt x="17" y="62"/>
                      <a:pt x="19" y="47"/>
                    </a:cubicBezTo>
                    <a:cubicBezTo>
                      <a:pt x="20" y="33"/>
                      <a:pt x="23" y="15"/>
                      <a:pt x="0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5" name="Freeform 633"/>
              <p:cNvSpPr>
                <a:spLocks/>
              </p:cNvSpPr>
              <p:nvPr/>
            </p:nvSpPr>
            <p:spPr bwMode="auto">
              <a:xfrm>
                <a:off x="1570" y="3243"/>
                <a:ext cx="80" cy="101"/>
              </a:xfrm>
              <a:custGeom>
                <a:avLst/>
                <a:gdLst>
                  <a:gd name="T0" fmla="*/ 0 w 62"/>
                  <a:gd name="T1" fmla="*/ 384 h 79"/>
                  <a:gd name="T2" fmla="*/ 222 w 62"/>
                  <a:gd name="T3" fmla="*/ 224 h 79"/>
                  <a:gd name="T4" fmla="*/ 305 w 62"/>
                  <a:gd name="T5" fmla="*/ 106 h 79"/>
                  <a:gd name="T6" fmla="*/ 369 w 62"/>
                  <a:gd name="T7" fmla="*/ 0 h 79"/>
                  <a:gd name="T8" fmla="*/ 365 w 62"/>
                  <a:gd name="T9" fmla="*/ 198 h 79"/>
                  <a:gd name="T10" fmla="*/ 298 w 62"/>
                  <a:gd name="T11" fmla="*/ 441 h 79"/>
                  <a:gd name="T12" fmla="*/ 283 w 62"/>
                  <a:gd name="T13" fmla="*/ 277 h 79"/>
                  <a:gd name="T14" fmla="*/ 65 w 62"/>
                  <a:gd name="T15" fmla="*/ 343 h 7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"/>
                  <a:gd name="T25" fmla="*/ 0 h 79"/>
                  <a:gd name="T26" fmla="*/ 62 w 62"/>
                  <a:gd name="T27" fmla="*/ 79 h 7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" h="79">
                    <a:moveTo>
                      <a:pt x="0" y="69"/>
                    </a:moveTo>
                    <a:cubicBezTo>
                      <a:pt x="12" y="62"/>
                      <a:pt x="27" y="52"/>
                      <a:pt x="37" y="41"/>
                    </a:cubicBezTo>
                    <a:cubicBezTo>
                      <a:pt x="43" y="35"/>
                      <a:pt x="47" y="26"/>
                      <a:pt x="51" y="19"/>
                    </a:cubicBezTo>
                    <a:cubicBezTo>
                      <a:pt x="55" y="13"/>
                      <a:pt x="60" y="7"/>
                      <a:pt x="62" y="0"/>
                    </a:cubicBezTo>
                    <a:cubicBezTo>
                      <a:pt x="60" y="12"/>
                      <a:pt x="60" y="23"/>
                      <a:pt x="61" y="35"/>
                    </a:cubicBezTo>
                    <a:cubicBezTo>
                      <a:pt x="61" y="47"/>
                      <a:pt x="59" y="71"/>
                      <a:pt x="50" y="79"/>
                    </a:cubicBezTo>
                    <a:cubicBezTo>
                      <a:pt x="53" y="74"/>
                      <a:pt x="59" y="57"/>
                      <a:pt x="47" y="49"/>
                    </a:cubicBezTo>
                    <a:cubicBezTo>
                      <a:pt x="35" y="41"/>
                      <a:pt x="22" y="57"/>
                      <a:pt x="11" y="61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6" name="Freeform 634"/>
              <p:cNvSpPr>
                <a:spLocks/>
              </p:cNvSpPr>
              <p:nvPr/>
            </p:nvSpPr>
            <p:spPr bwMode="auto">
              <a:xfrm>
                <a:off x="1550" y="3503"/>
                <a:ext cx="143" cy="41"/>
              </a:xfrm>
              <a:custGeom>
                <a:avLst/>
                <a:gdLst>
                  <a:gd name="T0" fmla="*/ 0 w 112"/>
                  <a:gd name="T1" fmla="*/ 95 h 32"/>
                  <a:gd name="T2" fmla="*/ 623 w 112"/>
                  <a:gd name="T3" fmla="*/ 0 h 32"/>
                  <a:gd name="T4" fmla="*/ 0 w 112"/>
                  <a:gd name="T5" fmla="*/ 95 h 32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32"/>
                  <a:gd name="T11" fmla="*/ 112 w 112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32">
                    <a:moveTo>
                      <a:pt x="0" y="16"/>
                    </a:moveTo>
                    <a:cubicBezTo>
                      <a:pt x="36" y="32"/>
                      <a:pt x="77" y="31"/>
                      <a:pt x="112" y="0"/>
                    </a:cubicBezTo>
                    <a:cubicBezTo>
                      <a:pt x="105" y="5"/>
                      <a:pt x="70" y="31"/>
                      <a:pt x="0" y="16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7" name="Freeform 635"/>
              <p:cNvSpPr>
                <a:spLocks/>
              </p:cNvSpPr>
              <p:nvPr/>
            </p:nvSpPr>
            <p:spPr bwMode="auto">
              <a:xfrm>
                <a:off x="1307" y="3543"/>
                <a:ext cx="38" cy="51"/>
              </a:xfrm>
              <a:custGeom>
                <a:avLst/>
                <a:gdLst>
                  <a:gd name="T0" fmla="*/ 0 w 30"/>
                  <a:gd name="T1" fmla="*/ 218 h 40"/>
                  <a:gd name="T2" fmla="*/ 77 w 30"/>
                  <a:gd name="T3" fmla="*/ 97 h 40"/>
                  <a:gd name="T4" fmla="*/ 106 w 30"/>
                  <a:gd name="T5" fmla="*/ 1 h 40"/>
                  <a:gd name="T6" fmla="*/ 137 w 30"/>
                  <a:gd name="T7" fmla="*/ 96 h 40"/>
                  <a:gd name="T8" fmla="*/ 0 w 30"/>
                  <a:gd name="T9" fmla="*/ 2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40"/>
                  <a:gd name="T17" fmla="*/ 30 w 3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40">
                    <a:moveTo>
                      <a:pt x="0" y="39"/>
                    </a:moveTo>
                    <a:cubicBezTo>
                      <a:pt x="6" y="35"/>
                      <a:pt x="12" y="25"/>
                      <a:pt x="15" y="18"/>
                    </a:cubicBezTo>
                    <a:cubicBezTo>
                      <a:pt x="17" y="11"/>
                      <a:pt x="14" y="1"/>
                      <a:pt x="20" y="1"/>
                    </a:cubicBezTo>
                    <a:cubicBezTo>
                      <a:pt x="30" y="0"/>
                      <a:pt x="28" y="12"/>
                      <a:pt x="26" y="17"/>
                    </a:cubicBezTo>
                    <a:cubicBezTo>
                      <a:pt x="22" y="27"/>
                      <a:pt x="9" y="34"/>
                      <a:pt x="0" y="4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8" name="Freeform 636"/>
              <p:cNvSpPr>
                <a:spLocks/>
              </p:cNvSpPr>
              <p:nvPr/>
            </p:nvSpPr>
            <p:spPr bwMode="auto">
              <a:xfrm>
                <a:off x="1358" y="3335"/>
                <a:ext cx="56" cy="37"/>
              </a:xfrm>
              <a:custGeom>
                <a:avLst/>
                <a:gdLst>
                  <a:gd name="T0" fmla="*/ 0 w 44"/>
                  <a:gd name="T1" fmla="*/ 0 h 29"/>
                  <a:gd name="T2" fmla="*/ 97 w 44"/>
                  <a:gd name="T3" fmla="*/ 143 h 29"/>
                  <a:gd name="T4" fmla="*/ 237 w 44"/>
                  <a:gd name="T5" fmla="*/ 106 h 29"/>
                  <a:gd name="T6" fmla="*/ 167 w 44"/>
                  <a:gd name="T7" fmla="*/ 37 h 29"/>
                  <a:gd name="T8" fmla="*/ 22 w 44"/>
                  <a:gd name="T9" fmla="*/ 22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29"/>
                  <a:gd name="T17" fmla="*/ 44 w 44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29">
                    <a:moveTo>
                      <a:pt x="0" y="0"/>
                    </a:moveTo>
                    <a:cubicBezTo>
                      <a:pt x="7" y="8"/>
                      <a:pt x="6" y="23"/>
                      <a:pt x="18" y="26"/>
                    </a:cubicBezTo>
                    <a:cubicBezTo>
                      <a:pt x="26" y="29"/>
                      <a:pt x="39" y="28"/>
                      <a:pt x="44" y="19"/>
                    </a:cubicBezTo>
                    <a:cubicBezTo>
                      <a:pt x="38" y="17"/>
                      <a:pt x="34" y="14"/>
                      <a:pt x="31" y="7"/>
                    </a:cubicBezTo>
                    <a:cubicBezTo>
                      <a:pt x="34" y="24"/>
                      <a:pt x="5" y="13"/>
                      <a:pt x="4" y="4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09" name="Freeform 637"/>
              <p:cNvSpPr>
                <a:spLocks/>
              </p:cNvSpPr>
              <p:nvPr/>
            </p:nvSpPr>
            <p:spPr bwMode="auto">
              <a:xfrm>
                <a:off x="1418" y="3386"/>
                <a:ext cx="41" cy="45"/>
              </a:xfrm>
              <a:custGeom>
                <a:avLst/>
                <a:gdLst>
                  <a:gd name="T0" fmla="*/ 0 w 32"/>
                  <a:gd name="T1" fmla="*/ 201 h 35"/>
                  <a:gd name="T2" fmla="*/ 142 w 32"/>
                  <a:gd name="T3" fmla="*/ 135 h 35"/>
                  <a:gd name="T4" fmla="*/ 182 w 32"/>
                  <a:gd name="T5" fmla="*/ 0 h 35"/>
                  <a:gd name="T6" fmla="*/ 156 w 32"/>
                  <a:gd name="T7" fmla="*/ 64 h 35"/>
                  <a:gd name="T8" fmla="*/ 0 w 32"/>
                  <a:gd name="T9" fmla="*/ 203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5"/>
                  <a:gd name="T17" fmla="*/ 32 w 32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5">
                    <a:moveTo>
                      <a:pt x="0" y="34"/>
                    </a:moveTo>
                    <a:cubicBezTo>
                      <a:pt x="8" y="34"/>
                      <a:pt x="19" y="28"/>
                      <a:pt x="25" y="23"/>
                    </a:cubicBezTo>
                    <a:cubicBezTo>
                      <a:pt x="31" y="17"/>
                      <a:pt x="31" y="8"/>
                      <a:pt x="32" y="0"/>
                    </a:cubicBezTo>
                    <a:cubicBezTo>
                      <a:pt x="29" y="4"/>
                      <a:pt x="29" y="8"/>
                      <a:pt x="27" y="11"/>
                    </a:cubicBezTo>
                    <a:cubicBezTo>
                      <a:pt x="22" y="22"/>
                      <a:pt x="11" y="29"/>
                      <a:pt x="0" y="35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0" name="Freeform 638"/>
              <p:cNvSpPr>
                <a:spLocks/>
              </p:cNvSpPr>
              <p:nvPr/>
            </p:nvSpPr>
            <p:spPr bwMode="auto">
              <a:xfrm>
                <a:off x="1473" y="3474"/>
                <a:ext cx="40" cy="23"/>
              </a:xfrm>
              <a:custGeom>
                <a:avLst/>
                <a:gdLst>
                  <a:gd name="T0" fmla="*/ 0 w 31"/>
                  <a:gd name="T1" fmla="*/ 36 h 18"/>
                  <a:gd name="T2" fmla="*/ 161 w 31"/>
                  <a:gd name="T3" fmla="*/ 96 h 18"/>
                  <a:gd name="T4" fmla="*/ 98 w 31"/>
                  <a:gd name="T5" fmla="*/ 0 h 18"/>
                  <a:gd name="T6" fmla="*/ 0 w 31"/>
                  <a:gd name="T7" fmla="*/ 36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18"/>
                  <a:gd name="T14" fmla="*/ 31 w 31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18">
                    <a:moveTo>
                      <a:pt x="0" y="6"/>
                    </a:moveTo>
                    <a:cubicBezTo>
                      <a:pt x="12" y="15"/>
                      <a:pt x="23" y="18"/>
                      <a:pt x="27" y="17"/>
                    </a:cubicBezTo>
                    <a:cubicBezTo>
                      <a:pt x="31" y="16"/>
                      <a:pt x="17" y="0"/>
                      <a:pt x="17" y="0"/>
                    </a:cubicBezTo>
                    <a:cubicBezTo>
                      <a:pt x="18" y="6"/>
                      <a:pt x="13" y="12"/>
                      <a:pt x="0" y="6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1" name="Freeform 639"/>
              <p:cNvSpPr>
                <a:spLocks/>
              </p:cNvSpPr>
              <p:nvPr/>
            </p:nvSpPr>
            <p:spPr bwMode="auto">
              <a:xfrm>
                <a:off x="1329" y="3477"/>
                <a:ext cx="87" cy="57"/>
              </a:xfrm>
              <a:custGeom>
                <a:avLst/>
                <a:gdLst>
                  <a:gd name="T0" fmla="*/ 0 w 68"/>
                  <a:gd name="T1" fmla="*/ 52 h 45"/>
                  <a:gd name="T2" fmla="*/ 381 w 68"/>
                  <a:gd name="T3" fmla="*/ 234 h 45"/>
                  <a:gd name="T4" fmla="*/ 188 w 68"/>
                  <a:gd name="T5" fmla="*/ 20 h 45"/>
                  <a:gd name="T6" fmla="*/ 0 w 68"/>
                  <a:gd name="T7" fmla="*/ 52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45"/>
                  <a:gd name="T14" fmla="*/ 68 w 68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45">
                    <a:moveTo>
                      <a:pt x="0" y="10"/>
                    </a:moveTo>
                    <a:cubicBezTo>
                      <a:pt x="15" y="5"/>
                      <a:pt x="56" y="10"/>
                      <a:pt x="68" y="45"/>
                    </a:cubicBezTo>
                    <a:cubicBezTo>
                      <a:pt x="66" y="30"/>
                      <a:pt x="55" y="7"/>
                      <a:pt x="34" y="4"/>
                    </a:cubicBezTo>
                    <a:cubicBezTo>
                      <a:pt x="13" y="0"/>
                      <a:pt x="10" y="4"/>
                      <a:pt x="0" y="10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2" name="Freeform 640"/>
              <p:cNvSpPr>
                <a:spLocks/>
              </p:cNvSpPr>
              <p:nvPr/>
            </p:nvSpPr>
            <p:spPr bwMode="auto">
              <a:xfrm>
                <a:off x="1616" y="3377"/>
                <a:ext cx="68" cy="71"/>
              </a:xfrm>
              <a:custGeom>
                <a:avLst/>
                <a:gdLst>
                  <a:gd name="T0" fmla="*/ 0 w 53"/>
                  <a:gd name="T1" fmla="*/ 295 h 56"/>
                  <a:gd name="T2" fmla="*/ 304 w 53"/>
                  <a:gd name="T3" fmla="*/ 0 h 56"/>
                  <a:gd name="T4" fmla="*/ 0 w 53"/>
                  <a:gd name="T5" fmla="*/ 295 h 56"/>
                  <a:gd name="T6" fmla="*/ 0 60000 65536"/>
                  <a:gd name="T7" fmla="*/ 0 60000 65536"/>
                  <a:gd name="T8" fmla="*/ 0 60000 65536"/>
                  <a:gd name="T9" fmla="*/ 0 w 53"/>
                  <a:gd name="T10" fmla="*/ 0 h 56"/>
                  <a:gd name="T11" fmla="*/ 53 w 53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" h="56">
                    <a:moveTo>
                      <a:pt x="0" y="56"/>
                    </a:moveTo>
                    <a:cubicBezTo>
                      <a:pt x="16" y="55"/>
                      <a:pt x="44" y="43"/>
                      <a:pt x="53" y="0"/>
                    </a:cubicBezTo>
                    <a:cubicBezTo>
                      <a:pt x="47" y="18"/>
                      <a:pt x="36" y="43"/>
                      <a:pt x="0" y="56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3" name="Freeform 641"/>
              <p:cNvSpPr>
                <a:spLocks/>
              </p:cNvSpPr>
              <p:nvPr/>
            </p:nvSpPr>
            <p:spPr bwMode="auto">
              <a:xfrm>
                <a:off x="1620" y="3243"/>
                <a:ext cx="33" cy="64"/>
              </a:xfrm>
              <a:custGeom>
                <a:avLst/>
                <a:gdLst>
                  <a:gd name="T0" fmla="*/ 0 w 26"/>
                  <a:gd name="T1" fmla="*/ 200 h 50"/>
                  <a:gd name="T2" fmla="*/ 124 w 26"/>
                  <a:gd name="T3" fmla="*/ 218 h 50"/>
                  <a:gd name="T4" fmla="*/ 122 w 26"/>
                  <a:gd name="T5" fmla="*/ 0 h 50"/>
                  <a:gd name="T6" fmla="*/ 0 60000 65536"/>
                  <a:gd name="T7" fmla="*/ 0 60000 65536"/>
                  <a:gd name="T8" fmla="*/ 0 60000 65536"/>
                  <a:gd name="T9" fmla="*/ 0 w 26"/>
                  <a:gd name="T10" fmla="*/ 0 h 50"/>
                  <a:gd name="T11" fmla="*/ 26 w 26"/>
                  <a:gd name="T12" fmla="*/ 50 h 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" h="50">
                    <a:moveTo>
                      <a:pt x="0" y="35"/>
                    </a:moveTo>
                    <a:cubicBezTo>
                      <a:pt x="11" y="22"/>
                      <a:pt x="21" y="26"/>
                      <a:pt x="24" y="38"/>
                    </a:cubicBezTo>
                    <a:cubicBezTo>
                      <a:pt x="26" y="50"/>
                      <a:pt x="23" y="0"/>
                      <a:pt x="23" y="0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4" name="Freeform 642"/>
              <p:cNvSpPr>
                <a:spLocks/>
              </p:cNvSpPr>
              <p:nvPr/>
            </p:nvSpPr>
            <p:spPr bwMode="auto">
              <a:xfrm>
                <a:off x="1634" y="2447"/>
                <a:ext cx="127" cy="83"/>
              </a:xfrm>
              <a:custGeom>
                <a:avLst/>
                <a:gdLst>
                  <a:gd name="T0" fmla="*/ 566 w 99"/>
                  <a:gd name="T1" fmla="*/ 83 h 65"/>
                  <a:gd name="T2" fmla="*/ 0 w 99"/>
                  <a:gd name="T3" fmla="*/ 359 h 65"/>
                  <a:gd name="T4" fmla="*/ 566 w 99"/>
                  <a:gd name="T5" fmla="*/ 83 h 65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65"/>
                  <a:gd name="T11" fmla="*/ 99 w 99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65">
                    <a:moveTo>
                      <a:pt x="99" y="15"/>
                    </a:moveTo>
                    <a:cubicBezTo>
                      <a:pt x="51" y="0"/>
                      <a:pt x="9" y="40"/>
                      <a:pt x="0" y="65"/>
                    </a:cubicBezTo>
                    <a:cubicBezTo>
                      <a:pt x="13" y="46"/>
                      <a:pt x="50" y="9"/>
                      <a:pt x="99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5" name="Freeform 643"/>
              <p:cNvSpPr>
                <a:spLocks/>
              </p:cNvSpPr>
              <p:nvPr/>
            </p:nvSpPr>
            <p:spPr bwMode="auto">
              <a:xfrm>
                <a:off x="1276" y="3193"/>
                <a:ext cx="35" cy="19"/>
              </a:xfrm>
              <a:custGeom>
                <a:avLst/>
                <a:gdLst>
                  <a:gd name="T0" fmla="*/ 1 w 27"/>
                  <a:gd name="T1" fmla="*/ 77 h 15"/>
                  <a:gd name="T2" fmla="*/ 83 w 27"/>
                  <a:gd name="T3" fmla="*/ 1 h 15"/>
                  <a:gd name="T4" fmla="*/ 163 w 27"/>
                  <a:gd name="T5" fmla="*/ 61 h 15"/>
                  <a:gd name="T6" fmla="*/ 29 w 27"/>
                  <a:gd name="T7" fmla="*/ 66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5"/>
                  <a:gd name="T14" fmla="*/ 27 w 27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5">
                    <a:moveTo>
                      <a:pt x="1" y="15"/>
                    </a:moveTo>
                    <a:cubicBezTo>
                      <a:pt x="0" y="7"/>
                      <a:pt x="4" y="0"/>
                      <a:pt x="13" y="1"/>
                    </a:cubicBezTo>
                    <a:cubicBezTo>
                      <a:pt x="20" y="1"/>
                      <a:pt x="24" y="7"/>
                      <a:pt x="27" y="12"/>
                    </a:cubicBezTo>
                    <a:cubicBezTo>
                      <a:pt x="19" y="10"/>
                      <a:pt x="13" y="14"/>
                      <a:pt x="5" y="13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6" name="Freeform 644"/>
              <p:cNvSpPr>
                <a:spLocks/>
              </p:cNvSpPr>
              <p:nvPr/>
            </p:nvSpPr>
            <p:spPr bwMode="auto">
              <a:xfrm>
                <a:off x="1700" y="3160"/>
                <a:ext cx="43" cy="48"/>
              </a:xfrm>
              <a:custGeom>
                <a:avLst/>
                <a:gdLst>
                  <a:gd name="T0" fmla="*/ 0 w 34"/>
                  <a:gd name="T1" fmla="*/ 81 h 38"/>
                  <a:gd name="T2" fmla="*/ 175 w 34"/>
                  <a:gd name="T3" fmla="*/ 196 h 38"/>
                  <a:gd name="T4" fmla="*/ 51 w 34"/>
                  <a:gd name="T5" fmla="*/ 77 h 38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8"/>
                  <a:gd name="T11" fmla="*/ 34 w 34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8">
                    <a:moveTo>
                      <a:pt x="0" y="16"/>
                    </a:moveTo>
                    <a:cubicBezTo>
                      <a:pt x="20" y="0"/>
                      <a:pt x="34" y="18"/>
                      <a:pt x="34" y="38"/>
                    </a:cubicBezTo>
                    <a:cubicBezTo>
                      <a:pt x="27" y="29"/>
                      <a:pt x="16" y="24"/>
                      <a:pt x="10" y="15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7" name="Freeform 645"/>
              <p:cNvSpPr>
                <a:spLocks/>
              </p:cNvSpPr>
              <p:nvPr/>
            </p:nvSpPr>
            <p:spPr bwMode="auto">
              <a:xfrm>
                <a:off x="1723" y="3452"/>
                <a:ext cx="16" cy="18"/>
              </a:xfrm>
              <a:custGeom>
                <a:avLst/>
                <a:gdLst>
                  <a:gd name="T0" fmla="*/ 39 w 13"/>
                  <a:gd name="T1" fmla="*/ 0 h 14"/>
                  <a:gd name="T2" fmla="*/ 58 w 13"/>
                  <a:gd name="T3" fmla="*/ 82 h 14"/>
                  <a:gd name="T4" fmla="*/ 0 w 13"/>
                  <a:gd name="T5" fmla="*/ 76 h 14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4"/>
                  <a:gd name="T11" fmla="*/ 13 w 13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4">
                    <a:moveTo>
                      <a:pt x="9" y="0"/>
                    </a:moveTo>
                    <a:cubicBezTo>
                      <a:pt x="10" y="5"/>
                      <a:pt x="11" y="10"/>
                      <a:pt x="13" y="14"/>
                    </a:cubicBezTo>
                    <a:cubicBezTo>
                      <a:pt x="9" y="11"/>
                      <a:pt x="4" y="10"/>
                      <a:pt x="0" y="13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8" name="Freeform 646"/>
              <p:cNvSpPr>
                <a:spLocks/>
              </p:cNvSpPr>
              <p:nvPr/>
            </p:nvSpPr>
            <p:spPr bwMode="auto">
              <a:xfrm>
                <a:off x="1629" y="3620"/>
                <a:ext cx="41" cy="42"/>
              </a:xfrm>
              <a:custGeom>
                <a:avLst/>
                <a:gdLst>
                  <a:gd name="T0" fmla="*/ 0 w 32"/>
                  <a:gd name="T1" fmla="*/ 75 h 33"/>
                  <a:gd name="T2" fmla="*/ 182 w 32"/>
                  <a:gd name="T3" fmla="*/ 173 h 33"/>
                  <a:gd name="T4" fmla="*/ 106 w 32"/>
                  <a:gd name="T5" fmla="*/ 0 h 33"/>
                  <a:gd name="T6" fmla="*/ 46 w 32"/>
                  <a:gd name="T7" fmla="*/ 46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33"/>
                  <a:gd name="T14" fmla="*/ 32 w 32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33">
                    <a:moveTo>
                      <a:pt x="0" y="13"/>
                    </a:moveTo>
                    <a:cubicBezTo>
                      <a:pt x="4" y="22"/>
                      <a:pt x="23" y="33"/>
                      <a:pt x="32" y="32"/>
                    </a:cubicBezTo>
                    <a:cubicBezTo>
                      <a:pt x="26" y="27"/>
                      <a:pt x="16" y="10"/>
                      <a:pt x="19" y="0"/>
                    </a:cubicBezTo>
                    <a:cubicBezTo>
                      <a:pt x="16" y="3"/>
                      <a:pt x="12" y="6"/>
                      <a:pt x="8" y="8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19" name="Freeform 647"/>
              <p:cNvSpPr>
                <a:spLocks/>
              </p:cNvSpPr>
              <p:nvPr/>
            </p:nvSpPr>
            <p:spPr bwMode="auto">
              <a:xfrm>
                <a:off x="1761" y="3326"/>
                <a:ext cx="83" cy="337"/>
              </a:xfrm>
              <a:custGeom>
                <a:avLst/>
                <a:gdLst>
                  <a:gd name="T0" fmla="*/ 112 w 65"/>
                  <a:gd name="T1" fmla="*/ 0 h 264"/>
                  <a:gd name="T2" fmla="*/ 340 w 65"/>
                  <a:gd name="T3" fmla="*/ 895 h 264"/>
                  <a:gd name="T4" fmla="*/ 83 w 65"/>
                  <a:gd name="T5" fmla="*/ 1458 h 264"/>
                  <a:gd name="T6" fmla="*/ 175 w 65"/>
                  <a:gd name="T7" fmla="*/ 933 h 264"/>
                  <a:gd name="T8" fmla="*/ 220 w 65"/>
                  <a:gd name="T9" fmla="*/ 517 h 264"/>
                  <a:gd name="T10" fmla="*/ 22 w 65"/>
                  <a:gd name="T11" fmla="*/ 303 h 264"/>
                  <a:gd name="T12" fmla="*/ 0 w 65"/>
                  <a:gd name="T13" fmla="*/ 343 h 264"/>
                  <a:gd name="T14" fmla="*/ 37 w 65"/>
                  <a:gd name="T15" fmla="*/ 135 h 264"/>
                  <a:gd name="T16" fmla="*/ 112 w 65"/>
                  <a:gd name="T17" fmla="*/ 0 h 2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5"/>
                  <a:gd name="T28" fmla="*/ 0 h 264"/>
                  <a:gd name="T29" fmla="*/ 65 w 65"/>
                  <a:gd name="T30" fmla="*/ 264 h 2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5" h="264">
                    <a:moveTo>
                      <a:pt x="20" y="0"/>
                    </a:moveTo>
                    <a:cubicBezTo>
                      <a:pt x="32" y="18"/>
                      <a:pt x="65" y="94"/>
                      <a:pt x="61" y="162"/>
                    </a:cubicBezTo>
                    <a:cubicBezTo>
                      <a:pt x="59" y="199"/>
                      <a:pt x="41" y="246"/>
                      <a:pt x="15" y="264"/>
                    </a:cubicBezTo>
                    <a:cubicBezTo>
                      <a:pt x="24" y="252"/>
                      <a:pt x="42" y="229"/>
                      <a:pt x="32" y="169"/>
                    </a:cubicBezTo>
                    <a:cubicBezTo>
                      <a:pt x="36" y="178"/>
                      <a:pt x="48" y="144"/>
                      <a:pt x="40" y="93"/>
                    </a:cubicBezTo>
                    <a:cubicBezTo>
                      <a:pt x="32" y="42"/>
                      <a:pt x="8" y="33"/>
                      <a:pt x="4" y="55"/>
                    </a:cubicBezTo>
                    <a:cubicBezTo>
                      <a:pt x="2" y="62"/>
                      <a:pt x="0" y="62"/>
                      <a:pt x="0" y="62"/>
                    </a:cubicBezTo>
                    <a:cubicBezTo>
                      <a:pt x="0" y="62"/>
                      <a:pt x="6" y="32"/>
                      <a:pt x="7" y="24"/>
                    </a:cubicBezTo>
                    <a:cubicBezTo>
                      <a:pt x="8" y="16"/>
                      <a:pt x="18" y="10"/>
                      <a:pt x="20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0" name="Freeform 648"/>
              <p:cNvSpPr>
                <a:spLocks/>
              </p:cNvSpPr>
              <p:nvPr/>
            </p:nvSpPr>
            <p:spPr bwMode="auto">
              <a:xfrm>
                <a:off x="1739" y="3413"/>
                <a:ext cx="31" cy="67"/>
              </a:xfrm>
              <a:custGeom>
                <a:avLst/>
                <a:gdLst>
                  <a:gd name="T0" fmla="*/ 79 w 24"/>
                  <a:gd name="T1" fmla="*/ 0 h 53"/>
                  <a:gd name="T2" fmla="*/ 22 w 24"/>
                  <a:gd name="T3" fmla="*/ 120 h 53"/>
                  <a:gd name="T4" fmla="*/ 0 w 24"/>
                  <a:gd name="T5" fmla="*/ 163 h 53"/>
                  <a:gd name="T6" fmla="*/ 36 w 24"/>
                  <a:gd name="T7" fmla="*/ 235 h 53"/>
                  <a:gd name="T8" fmla="*/ 141 w 24"/>
                  <a:gd name="T9" fmla="*/ 273 h 53"/>
                  <a:gd name="T10" fmla="*/ 65 w 24"/>
                  <a:gd name="T11" fmla="*/ 163 h 53"/>
                  <a:gd name="T12" fmla="*/ 145 w 24"/>
                  <a:gd name="T13" fmla="*/ 114 h 53"/>
                  <a:gd name="T14" fmla="*/ 79 w 24"/>
                  <a:gd name="T15" fmla="*/ 13 h 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"/>
                  <a:gd name="T25" fmla="*/ 0 h 53"/>
                  <a:gd name="T26" fmla="*/ 24 w 24"/>
                  <a:gd name="T27" fmla="*/ 53 h 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" h="53">
                    <a:moveTo>
                      <a:pt x="13" y="0"/>
                    </a:moveTo>
                    <a:cubicBezTo>
                      <a:pt x="10" y="7"/>
                      <a:pt x="8" y="15"/>
                      <a:pt x="4" y="23"/>
                    </a:cubicBezTo>
                    <a:cubicBezTo>
                      <a:pt x="2" y="26"/>
                      <a:pt x="0" y="27"/>
                      <a:pt x="0" y="32"/>
                    </a:cubicBezTo>
                    <a:cubicBezTo>
                      <a:pt x="1" y="35"/>
                      <a:pt x="4" y="43"/>
                      <a:pt x="6" y="46"/>
                    </a:cubicBezTo>
                    <a:cubicBezTo>
                      <a:pt x="11" y="44"/>
                      <a:pt x="19" y="50"/>
                      <a:pt x="23" y="53"/>
                    </a:cubicBezTo>
                    <a:cubicBezTo>
                      <a:pt x="18" y="49"/>
                      <a:pt x="12" y="38"/>
                      <a:pt x="11" y="32"/>
                    </a:cubicBezTo>
                    <a:cubicBezTo>
                      <a:pt x="11" y="24"/>
                      <a:pt x="16" y="15"/>
                      <a:pt x="24" y="22"/>
                    </a:cubicBezTo>
                    <a:cubicBezTo>
                      <a:pt x="21" y="15"/>
                      <a:pt x="15" y="10"/>
                      <a:pt x="13" y="2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1" name="Freeform 649"/>
              <p:cNvSpPr>
                <a:spLocks/>
              </p:cNvSpPr>
              <p:nvPr/>
            </p:nvSpPr>
            <p:spPr bwMode="auto">
              <a:xfrm>
                <a:off x="1308" y="3575"/>
                <a:ext cx="41" cy="37"/>
              </a:xfrm>
              <a:custGeom>
                <a:avLst/>
                <a:gdLst>
                  <a:gd name="T0" fmla="*/ 0 w 32"/>
                  <a:gd name="T1" fmla="*/ 137 h 29"/>
                  <a:gd name="T2" fmla="*/ 182 w 32"/>
                  <a:gd name="T3" fmla="*/ 137 h 29"/>
                  <a:gd name="T4" fmla="*/ 145 w 32"/>
                  <a:gd name="T5" fmla="*/ 0 h 29"/>
                  <a:gd name="T6" fmla="*/ 59 w 32"/>
                  <a:gd name="T7" fmla="*/ 65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29"/>
                  <a:gd name="T14" fmla="*/ 32 w 32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29">
                    <a:moveTo>
                      <a:pt x="0" y="25"/>
                    </a:moveTo>
                    <a:cubicBezTo>
                      <a:pt x="10" y="29"/>
                      <a:pt x="22" y="29"/>
                      <a:pt x="32" y="25"/>
                    </a:cubicBezTo>
                    <a:cubicBezTo>
                      <a:pt x="27" y="20"/>
                      <a:pt x="26" y="7"/>
                      <a:pt x="26" y="0"/>
                    </a:cubicBezTo>
                    <a:cubicBezTo>
                      <a:pt x="20" y="2"/>
                      <a:pt x="15" y="8"/>
                      <a:pt x="10" y="12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2" name="Freeform 650"/>
              <p:cNvSpPr>
                <a:spLocks/>
              </p:cNvSpPr>
              <p:nvPr/>
            </p:nvSpPr>
            <p:spPr bwMode="auto">
              <a:xfrm>
                <a:off x="1313" y="3576"/>
                <a:ext cx="35" cy="26"/>
              </a:xfrm>
              <a:custGeom>
                <a:avLst/>
                <a:gdLst>
                  <a:gd name="T0" fmla="*/ 0 w 27"/>
                  <a:gd name="T1" fmla="*/ 112 h 20"/>
                  <a:gd name="T2" fmla="*/ 126 w 27"/>
                  <a:gd name="T3" fmla="*/ 0 h 20"/>
                  <a:gd name="T4" fmla="*/ 163 w 27"/>
                  <a:gd name="T5" fmla="*/ 125 h 20"/>
                  <a:gd name="T6" fmla="*/ 64 w 27"/>
                  <a:gd name="T7" fmla="*/ 83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20"/>
                  <a:gd name="T14" fmla="*/ 27 w 27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20">
                    <a:moveTo>
                      <a:pt x="0" y="18"/>
                    </a:moveTo>
                    <a:cubicBezTo>
                      <a:pt x="6" y="13"/>
                      <a:pt x="14" y="2"/>
                      <a:pt x="21" y="0"/>
                    </a:cubicBezTo>
                    <a:cubicBezTo>
                      <a:pt x="24" y="6"/>
                      <a:pt x="25" y="13"/>
                      <a:pt x="27" y="20"/>
                    </a:cubicBezTo>
                    <a:cubicBezTo>
                      <a:pt x="23" y="14"/>
                      <a:pt x="17" y="6"/>
                      <a:pt x="10" y="13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3" name="Freeform 651"/>
              <p:cNvSpPr>
                <a:spLocks/>
              </p:cNvSpPr>
              <p:nvPr/>
            </p:nvSpPr>
            <p:spPr bwMode="auto">
              <a:xfrm>
                <a:off x="1387" y="3620"/>
                <a:ext cx="179" cy="64"/>
              </a:xfrm>
              <a:custGeom>
                <a:avLst/>
                <a:gdLst>
                  <a:gd name="T0" fmla="*/ 0 w 140"/>
                  <a:gd name="T1" fmla="*/ 77 h 50"/>
                  <a:gd name="T2" fmla="*/ 113 w 140"/>
                  <a:gd name="T3" fmla="*/ 113 h 50"/>
                  <a:gd name="T4" fmla="*/ 253 w 140"/>
                  <a:gd name="T5" fmla="*/ 127 h 50"/>
                  <a:gd name="T6" fmla="*/ 458 w 140"/>
                  <a:gd name="T7" fmla="*/ 113 h 50"/>
                  <a:gd name="T8" fmla="*/ 782 w 140"/>
                  <a:gd name="T9" fmla="*/ 59 h 50"/>
                  <a:gd name="T10" fmla="*/ 738 w 140"/>
                  <a:gd name="T11" fmla="*/ 122 h 50"/>
                  <a:gd name="T12" fmla="*/ 642 w 140"/>
                  <a:gd name="T13" fmla="*/ 200 h 50"/>
                  <a:gd name="T14" fmla="*/ 421 w 140"/>
                  <a:gd name="T15" fmla="*/ 282 h 50"/>
                  <a:gd name="T16" fmla="*/ 491 w 140"/>
                  <a:gd name="T17" fmla="*/ 204 h 50"/>
                  <a:gd name="T18" fmla="*/ 343 w 140"/>
                  <a:gd name="T19" fmla="*/ 186 h 50"/>
                  <a:gd name="T20" fmla="*/ 0 w 140"/>
                  <a:gd name="T21" fmla="*/ 97 h 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50"/>
                  <a:gd name="T35" fmla="*/ 140 w 140"/>
                  <a:gd name="T36" fmla="*/ 50 h 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50">
                    <a:moveTo>
                      <a:pt x="0" y="14"/>
                    </a:moveTo>
                    <a:cubicBezTo>
                      <a:pt x="4" y="18"/>
                      <a:pt x="14" y="18"/>
                      <a:pt x="20" y="20"/>
                    </a:cubicBezTo>
                    <a:cubicBezTo>
                      <a:pt x="28" y="22"/>
                      <a:pt x="37" y="23"/>
                      <a:pt x="45" y="23"/>
                    </a:cubicBezTo>
                    <a:cubicBezTo>
                      <a:pt x="58" y="23"/>
                      <a:pt x="70" y="24"/>
                      <a:pt x="82" y="20"/>
                    </a:cubicBezTo>
                    <a:cubicBezTo>
                      <a:pt x="98" y="15"/>
                      <a:pt x="124" y="0"/>
                      <a:pt x="140" y="10"/>
                    </a:cubicBezTo>
                    <a:cubicBezTo>
                      <a:pt x="137" y="14"/>
                      <a:pt x="135" y="18"/>
                      <a:pt x="132" y="21"/>
                    </a:cubicBezTo>
                    <a:cubicBezTo>
                      <a:pt x="127" y="27"/>
                      <a:pt x="121" y="31"/>
                      <a:pt x="115" y="35"/>
                    </a:cubicBezTo>
                    <a:cubicBezTo>
                      <a:pt x="105" y="41"/>
                      <a:pt x="86" y="49"/>
                      <a:pt x="75" y="50"/>
                    </a:cubicBezTo>
                    <a:cubicBezTo>
                      <a:pt x="80" y="47"/>
                      <a:pt x="89" y="40"/>
                      <a:pt x="88" y="36"/>
                    </a:cubicBezTo>
                    <a:cubicBezTo>
                      <a:pt x="86" y="32"/>
                      <a:pt x="72" y="33"/>
                      <a:pt x="61" y="33"/>
                    </a:cubicBezTo>
                    <a:cubicBezTo>
                      <a:pt x="52" y="32"/>
                      <a:pt x="9" y="25"/>
                      <a:pt x="0" y="17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4" name="Freeform 652"/>
              <p:cNvSpPr>
                <a:spLocks/>
              </p:cNvSpPr>
              <p:nvPr/>
            </p:nvSpPr>
            <p:spPr bwMode="auto">
              <a:xfrm>
                <a:off x="1595" y="3673"/>
                <a:ext cx="143" cy="41"/>
              </a:xfrm>
              <a:custGeom>
                <a:avLst/>
                <a:gdLst>
                  <a:gd name="T0" fmla="*/ 0 w 112"/>
                  <a:gd name="T1" fmla="*/ 0 h 32"/>
                  <a:gd name="T2" fmla="*/ 476 w 112"/>
                  <a:gd name="T3" fmla="*/ 142 h 32"/>
                  <a:gd name="T4" fmla="*/ 623 w 112"/>
                  <a:gd name="T5" fmla="*/ 60 h 32"/>
                  <a:gd name="T6" fmla="*/ 373 w 112"/>
                  <a:gd name="T7" fmla="*/ 0 h 32"/>
                  <a:gd name="T8" fmla="*/ 0 w 112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32"/>
                  <a:gd name="T17" fmla="*/ 112 w 112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32">
                    <a:moveTo>
                      <a:pt x="0" y="0"/>
                    </a:moveTo>
                    <a:cubicBezTo>
                      <a:pt x="15" y="20"/>
                      <a:pt x="62" y="32"/>
                      <a:pt x="86" y="25"/>
                    </a:cubicBezTo>
                    <a:cubicBezTo>
                      <a:pt x="110" y="18"/>
                      <a:pt x="112" y="11"/>
                      <a:pt x="112" y="11"/>
                    </a:cubicBezTo>
                    <a:cubicBezTo>
                      <a:pt x="104" y="12"/>
                      <a:pt x="75" y="11"/>
                      <a:pt x="67" y="0"/>
                    </a:cubicBezTo>
                    <a:cubicBezTo>
                      <a:pt x="71" y="8"/>
                      <a:pt x="58" y="30"/>
                      <a:pt x="0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5" name="Freeform 653"/>
              <p:cNvSpPr>
                <a:spLocks/>
              </p:cNvSpPr>
              <p:nvPr/>
            </p:nvSpPr>
            <p:spPr bwMode="auto">
              <a:xfrm>
                <a:off x="1563" y="3639"/>
                <a:ext cx="61" cy="32"/>
              </a:xfrm>
              <a:custGeom>
                <a:avLst/>
                <a:gdLst>
                  <a:gd name="T0" fmla="*/ 17 w 48"/>
                  <a:gd name="T1" fmla="*/ 40 h 25"/>
                  <a:gd name="T2" fmla="*/ 74 w 48"/>
                  <a:gd name="T3" fmla="*/ 1 h 25"/>
                  <a:gd name="T4" fmla="*/ 131 w 48"/>
                  <a:gd name="T5" fmla="*/ 17 h 25"/>
                  <a:gd name="T6" fmla="*/ 244 w 48"/>
                  <a:gd name="T7" fmla="*/ 13 h 25"/>
                  <a:gd name="T8" fmla="*/ 258 w 48"/>
                  <a:gd name="T9" fmla="*/ 51 h 25"/>
                  <a:gd name="T10" fmla="*/ 107 w 48"/>
                  <a:gd name="T11" fmla="*/ 141 h 25"/>
                  <a:gd name="T12" fmla="*/ 36 w 48"/>
                  <a:gd name="T13" fmla="*/ 4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25"/>
                  <a:gd name="T23" fmla="*/ 48 w 48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25">
                    <a:moveTo>
                      <a:pt x="3" y="7"/>
                    </a:moveTo>
                    <a:cubicBezTo>
                      <a:pt x="8" y="4"/>
                      <a:pt x="5" y="1"/>
                      <a:pt x="13" y="1"/>
                    </a:cubicBezTo>
                    <a:cubicBezTo>
                      <a:pt x="16" y="0"/>
                      <a:pt x="20" y="2"/>
                      <a:pt x="24" y="3"/>
                    </a:cubicBezTo>
                    <a:cubicBezTo>
                      <a:pt x="31" y="4"/>
                      <a:pt x="39" y="5"/>
                      <a:pt x="46" y="2"/>
                    </a:cubicBezTo>
                    <a:cubicBezTo>
                      <a:pt x="47" y="4"/>
                      <a:pt x="47" y="7"/>
                      <a:pt x="48" y="9"/>
                    </a:cubicBezTo>
                    <a:cubicBezTo>
                      <a:pt x="38" y="4"/>
                      <a:pt x="16" y="9"/>
                      <a:pt x="20" y="25"/>
                    </a:cubicBezTo>
                    <a:cubicBezTo>
                      <a:pt x="15" y="24"/>
                      <a:pt x="0" y="13"/>
                      <a:pt x="6" y="7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6" name="Freeform 654"/>
              <p:cNvSpPr>
                <a:spLocks/>
              </p:cNvSpPr>
              <p:nvPr/>
            </p:nvSpPr>
            <p:spPr bwMode="auto">
              <a:xfrm>
                <a:off x="1213" y="3307"/>
                <a:ext cx="75" cy="257"/>
              </a:xfrm>
              <a:custGeom>
                <a:avLst/>
                <a:gdLst>
                  <a:gd name="T0" fmla="*/ 22 w 58"/>
                  <a:gd name="T1" fmla="*/ 0 h 201"/>
                  <a:gd name="T2" fmla="*/ 58 w 58"/>
                  <a:gd name="T3" fmla="*/ 137 h 201"/>
                  <a:gd name="T4" fmla="*/ 79 w 58"/>
                  <a:gd name="T5" fmla="*/ 284 h 201"/>
                  <a:gd name="T6" fmla="*/ 141 w 58"/>
                  <a:gd name="T7" fmla="*/ 564 h 201"/>
                  <a:gd name="T8" fmla="*/ 102 w 58"/>
                  <a:gd name="T9" fmla="*/ 834 h 201"/>
                  <a:gd name="T10" fmla="*/ 349 w 58"/>
                  <a:gd name="T11" fmla="*/ 940 h 201"/>
                  <a:gd name="T12" fmla="*/ 160 w 58"/>
                  <a:gd name="T13" fmla="*/ 1125 h 201"/>
                  <a:gd name="T14" fmla="*/ 124 w 58"/>
                  <a:gd name="T15" fmla="*/ 1038 h 201"/>
                  <a:gd name="T16" fmla="*/ 58 w 58"/>
                  <a:gd name="T17" fmla="*/ 928 h 201"/>
                  <a:gd name="T18" fmla="*/ 61 w 58"/>
                  <a:gd name="T19" fmla="*/ 610 h 201"/>
                  <a:gd name="T20" fmla="*/ 22 w 58"/>
                  <a:gd name="T21" fmla="*/ 298 h 201"/>
                  <a:gd name="T22" fmla="*/ 28 w 58"/>
                  <a:gd name="T23" fmla="*/ 28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8"/>
                  <a:gd name="T37" fmla="*/ 0 h 201"/>
                  <a:gd name="T38" fmla="*/ 58 w 58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8" h="201">
                    <a:moveTo>
                      <a:pt x="4" y="0"/>
                    </a:moveTo>
                    <a:cubicBezTo>
                      <a:pt x="6" y="9"/>
                      <a:pt x="10" y="17"/>
                      <a:pt x="9" y="25"/>
                    </a:cubicBezTo>
                    <a:cubicBezTo>
                      <a:pt x="9" y="34"/>
                      <a:pt x="10" y="42"/>
                      <a:pt x="13" y="51"/>
                    </a:cubicBezTo>
                    <a:cubicBezTo>
                      <a:pt x="18" y="68"/>
                      <a:pt x="26" y="83"/>
                      <a:pt x="23" y="101"/>
                    </a:cubicBezTo>
                    <a:cubicBezTo>
                      <a:pt x="20" y="117"/>
                      <a:pt x="9" y="133"/>
                      <a:pt x="17" y="149"/>
                    </a:cubicBezTo>
                    <a:cubicBezTo>
                      <a:pt x="24" y="163"/>
                      <a:pt x="42" y="172"/>
                      <a:pt x="58" y="168"/>
                    </a:cubicBezTo>
                    <a:cubicBezTo>
                      <a:pt x="48" y="178"/>
                      <a:pt x="38" y="193"/>
                      <a:pt x="26" y="201"/>
                    </a:cubicBezTo>
                    <a:cubicBezTo>
                      <a:pt x="29" y="194"/>
                      <a:pt x="24" y="191"/>
                      <a:pt x="20" y="186"/>
                    </a:cubicBezTo>
                    <a:cubicBezTo>
                      <a:pt x="15" y="180"/>
                      <a:pt x="12" y="174"/>
                      <a:pt x="9" y="166"/>
                    </a:cubicBezTo>
                    <a:cubicBezTo>
                      <a:pt x="1" y="145"/>
                      <a:pt x="3" y="130"/>
                      <a:pt x="10" y="109"/>
                    </a:cubicBezTo>
                    <a:cubicBezTo>
                      <a:pt x="16" y="89"/>
                      <a:pt x="9" y="72"/>
                      <a:pt x="4" y="53"/>
                    </a:cubicBezTo>
                    <a:cubicBezTo>
                      <a:pt x="0" y="37"/>
                      <a:pt x="10" y="20"/>
                      <a:pt x="5" y="5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7" name="Freeform 655"/>
              <p:cNvSpPr>
                <a:spLocks/>
              </p:cNvSpPr>
              <p:nvPr/>
            </p:nvSpPr>
            <p:spPr bwMode="auto">
              <a:xfrm>
                <a:off x="1257" y="3521"/>
                <a:ext cx="31" cy="32"/>
              </a:xfrm>
              <a:custGeom>
                <a:avLst/>
                <a:gdLst>
                  <a:gd name="T0" fmla="*/ 0 w 24"/>
                  <a:gd name="T1" fmla="*/ 1 h 25"/>
                  <a:gd name="T2" fmla="*/ 36 w 24"/>
                  <a:gd name="T3" fmla="*/ 141 h 25"/>
                  <a:gd name="T4" fmla="*/ 145 w 24"/>
                  <a:gd name="T5" fmla="*/ 17 h 25"/>
                  <a:gd name="T6" fmla="*/ 58 w 24"/>
                  <a:gd name="T7" fmla="*/ 13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"/>
                  <a:gd name="T13" fmla="*/ 0 h 25"/>
                  <a:gd name="T14" fmla="*/ 24 w 24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" h="25">
                    <a:moveTo>
                      <a:pt x="0" y="1"/>
                    </a:moveTo>
                    <a:cubicBezTo>
                      <a:pt x="6" y="7"/>
                      <a:pt x="8" y="17"/>
                      <a:pt x="6" y="25"/>
                    </a:cubicBezTo>
                    <a:cubicBezTo>
                      <a:pt x="9" y="16"/>
                      <a:pt x="19" y="10"/>
                      <a:pt x="24" y="3"/>
                    </a:cubicBezTo>
                    <a:cubicBezTo>
                      <a:pt x="20" y="0"/>
                      <a:pt x="13" y="1"/>
                      <a:pt x="9" y="2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8" name="Freeform 656"/>
              <p:cNvSpPr>
                <a:spLocks/>
              </p:cNvSpPr>
              <p:nvPr/>
            </p:nvSpPr>
            <p:spPr bwMode="auto">
              <a:xfrm>
                <a:off x="1235" y="3234"/>
                <a:ext cx="35" cy="85"/>
              </a:xfrm>
              <a:custGeom>
                <a:avLst/>
                <a:gdLst>
                  <a:gd name="T0" fmla="*/ 66 w 27"/>
                  <a:gd name="T1" fmla="*/ 84 h 67"/>
                  <a:gd name="T2" fmla="*/ 97 w 27"/>
                  <a:gd name="T3" fmla="*/ 192 h 67"/>
                  <a:gd name="T4" fmla="*/ 163 w 27"/>
                  <a:gd name="T5" fmla="*/ 289 h 67"/>
                  <a:gd name="T6" fmla="*/ 0 w 27"/>
                  <a:gd name="T7" fmla="*/ 355 h 67"/>
                  <a:gd name="T8" fmla="*/ 49 w 27"/>
                  <a:gd name="T9" fmla="*/ 230 h 67"/>
                  <a:gd name="T10" fmla="*/ 64 w 27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67"/>
                  <a:gd name="T20" fmla="*/ 27 w 27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67">
                    <a:moveTo>
                      <a:pt x="11" y="16"/>
                    </a:moveTo>
                    <a:cubicBezTo>
                      <a:pt x="13" y="22"/>
                      <a:pt x="13" y="29"/>
                      <a:pt x="16" y="36"/>
                    </a:cubicBezTo>
                    <a:cubicBezTo>
                      <a:pt x="18" y="43"/>
                      <a:pt x="21" y="50"/>
                      <a:pt x="27" y="54"/>
                    </a:cubicBezTo>
                    <a:cubicBezTo>
                      <a:pt x="17" y="55"/>
                      <a:pt x="8" y="61"/>
                      <a:pt x="0" y="67"/>
                    </a:cubicBezTo>
                    <a:cubicBezTo>
                      <a:pt x="4" y="59"/>
                      <a:pt x="8" y="52"/>
                      <a:pt x="8" y="43"/>
                    </a:cubicBezTo>
                    <a:cubicBezTo>
                      <a:pt x="7" y="32"/>
                      <a:pt x="1" y="9"/>
                      <a:pt x="10" y="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29" name="Freeform 657"/>
              <p:cNvSpPr>
                <a:spLocks/>
              </p:cNvSpPr>
              <p:nvPr/>
            </p:nvSpPr>
            <p:spPr bwMode="auto">
              <a:xfrm>
                <a:off x="1236" y="3170"/>
                <a:ext cx="89" cy="102"/>
              </a:xfrm>
              <a:custGeom>
                <a:avLst/>
                <a:gdLst>
                  <a:gd name="T0" fmla="*/ 46 w 69"/>
                  <a:gd name="T1" fmla="*/ 339 h 80"/>
                  <a:gd name="T2" fmla="*/ 107 w 69"/>
                  <a:gd name="T3" fmla="*/ 219 h 80"/>
                  <a:gd name="T4" fmla="*/ 161 w 69"/>
                  <a:gd name="T5" fmla="*/ 182 h 80"/>
                  <a:gd name="T6" fmla="*/ 178 w 69"/>
                  <a:gd name="T7" fmla="*/ 113 h 80"/>
                  <a:gd name="T8" fmla="*/ 409 w 69"/>
                  <a:gd name="T9" fmla="*/ 173 h 80"/>
                  <a:gd name="T10" fmla="*/ 306 w 69"/>
                  <a:gd name="T11" fmla="*/ 36 h 80"/>
                  <a:gd name="T12" fmla="*/ 125 w 69"/>
                  <a:gd name="T13" fmla="*/ 46 h 80"/>
                  <a:gd name="T14" fmla="*/ 64 w 69"/>
                  <a:gd name="T15" fmla="*/ 439 h 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"/>
                  <a:gd name="T25" fmla="*/ 0 h 80"/>
                  <a:gd name="T26" fmla="*/ 69 w 69"/>
                  <a:gd name="T27" fmla="*/ 80 h 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" h="80">
                    <a:moveTo>
                      <a:pt x="8" y="62"/>
                    </a:moveTo>
                    <a:cubicBezTo>
                      <a:pt x="6" y="54"/>
                      <a:pt x="12" y="45"/>
                      <a:pt x="18" y="40"/>
                    </a:cubicBezTo>
                    <a:cubicBezTo>
                      <a:pt x="20" y="37"/>
                      <a:pt x="25" y="35"/>
                      <a:pt x="27" y="33"/>
                    </a:cubicBezTo>
                    <a:cubicBezTo>
                      <a:pt x="29" y="30"/>
                      <a:pt x="28" y="25"/>
                      <a:pt x="30" y="21"/>
                    </a:cubicBezTo>
                    <a:cubicBezTo>
                      <a:pt x="41" y="0"/>
                      <a:pt x="61" y="22"/>
                      <a:pt x="69" y="32"/>
                    </a:cubicBezTo>
                    <a:cubicBezTo>
                      <a:pt x="63" y="22"/>
                      <a:pt x="62" y="13"/>
                      <a:pt x="52" y="6"/>
                    </a:cubicBezTo>
                    <a:cubicBezTo>
                      <a:pt x="42" y="0"/>
                      <a:pt x="30" y="0"/>
                      <a:pt x="21" y="8"/>
                    </a:cubicBezTo>
                    <a:cubicBezTo>
                      <a:pt x="1" y="24"/>
                      <a:pt x="0" y="74"/>
                      <a:pt x="11" y="8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0" name="Freeform 658"/>
              <p:cNvSpPr>
                <a:spLocks/>
              </p:cNvSpPr>
              <p:nvPr/>
            </p:nvSpPr>
            <p:spPr bwMode="auto">
              <a:xfrm>
                <a:off x="1385" y="3226"/>
                <a:ext cx="166" cy="70"/>
              </a:xfrm>
              <a:custGeom>
                <a:avLst/>
                <a:gdLst>
                  <a:gd name="T0" fmla="*/ 0 w 130"/>
                  <a:gd name="T1" fmla="*/ 84 h 55"/>
                  <a:gd name="T2" fmla="*/ 608 w 130"/>
                  <a:gd name="T3" fmla="*/ 154 h 55"/>
                  <a:gd name="T4" fmla="*/ 720 w 130"/>
                  <a:gd name="T5" fmla="*/ 0 h 55"/>
                  <a:gd name="T6" fmla="*/ 499 w 130"/>
                  <a:gd name="T7" fmla="*/ 144 h 55"/>
                  <a:gd name="T8" fmla="*/ 60 w 130"/>
                  <a:gd name="T9" fmla="*/ 113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55"/>
                  <a:gd name="T17" fmla="*/ 130 w 130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55">
                    <a:moveTo>
                      <a:pt x="0" y="16"/>
                    </a:moveTo>
                    <a:cubicBezTo>
                      <a:pt x="17" y="31"/>
                      <a:pt x="65" y="55"/>
                      <a:pt x="110" y="28"/>
                    </a:cubicBezTo>
                    <a:cubicBezTo>
                      <a:pt x="112" y="26"/>
                      <a:pt x="124" y="4"/>
                      <a:pt x="130" y="0"/>
                    </a:cubicBezTo>
                    <a:cubicBezTo>
                      <a:pt x="112" y="10"/>
                      <a:pt x="112" y="20"/>
                      <a:pt x="90" y="27"/>
                    </a:cubicBezTo>
                    <a:cubicBezTo>
                      <a:pt x="41" y="38"/>
                      <a:pt x="26" y="25"/>
                      <a:pt x="11" y="21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1" name="Freeform 659"/>
              <p:cNvSpPr>
                <a:spLocks/>
              </p:cNvSpPr>
              <p:nvPr/>
            </p:nvSpPr>
            <p:spPr bwMode="auto">
              <a:xfrm>
                <a:off x="1669" y="3122"/>
                <a:ext cx="34" cy="68"/>
              </a:xfrm>
              <a:custGeom>
                <a:avLst/>
                <a:gdLst>
                  <a:gd name="T0" fmla="*/ 76 w 27"/>
                  <a:gd name="T1" fmla="*/ 17 h 53"/>
                  <a:gd name="T2" fmla="*/ 31 w 27"/>
                  <a:gd name="T3" fmla="*/ 267 h 53"/>
                  <a:gd name="T4" fmla="*/ 136 w 27"/>
                  <a:gd name="T5" fmla="*/ 0 h 53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53"/>
                  <a:gd name="T11" fmla="*/ 27 w 27"/>
                  <a:gd name="T12" fmla="*/ 53 h 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53">
                    <a:moveTo>
                      <a:pt x="15" y="3"/>
                    </a:moveTo>
                    <a:cubicBezTo>
                      <a:pt x="17" y="15"/>
                      <a:pt x="11" y="39"/>
                      <a:pt x="6" y="46"/>
                    </a:cubicBezTo>
                    <a:cubicBezTo>
                      <a:pt x="0" y="53"/>
                      <a:pt x="24" y="19"/>
                      <a:pt x="27" y="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2" name="Freeform 660"/>
              <p:cNvSpPr>
                <a:spLocks/>
              </p:cNvSpPr>
              <p:nvPr/>
            </p:nvSpPr>
            <p:spPr bwMode="auto">
              <a:xfrm>
                <a:off x="1766" y="3206"/>
                <a:ext cx="37" cy="125"/>
              </a:xfrm>
              <a:custGeom>
                <a:avLst/>
                <a:gdLst>
                  <a:gd name="T0" fmla="*/ 125 w 29"/>
                  <a:gd name="T1" fmla="*/ 0 h 98"/>
                  <a:gd name="T2" fmla="*/ 28 w 29"/>
                  <a:gd name="T3" fmla="*/ 537 h 98"/>
                  <a:gd name="T4" fmla="*/ 0 w 29"/>
                  <a:gd name="T5" fmla="*/ 173 h 98"/>
                  <a:gd name="T6" fmla="*/ 96 w 29"/>
                  <a:gd name="T7" fmla="*/ 241 h 98"/>
                  <a:gd name="T8" fmla="*/ 125 w 29"/>
                  <a:gd name="T9" fmla="*/ 0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98"/>
                  <a:gd name="T17" fmla="*/ 29 w 29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98">
                    <a:moveTo>
                      <a:pt x="23" y="0"/>
                    </a:moveTo>
                    <a:cubicBezTo>
                      <a:pt x="26" y="24"/>
                      <a:pt x="29" y="68"/>
                      <a:pt x="5" y="98"/>
                    </a:cubicBezTo>
                    <a:cubicBezTo>
                      <a:pt x="6" y="92"/>
                      <a:pt x="12" y="58"/>
                      <a:pt x="0" y="32"/>
                    </a:cubicBezTo>
                    <a:cubicBezTo>
                      <a:pt x="6" y="47"/>
                      <a:pt x="13" y="50"/>
                      <a:pt x="17" y="44"/>
                    </a:cubicBezTo>
                    <a:cubicBezTo>
                      <a:pt x="21" y="39"/>
                      <a:pt x="26" y="13"/>
                      <a:pt x="23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3" name="Freeform 661"/>
              <p:cNvSpPr>
                <a:spLocks/>
              </p:cNvSpPr>
              <p:nvPr/>
            </p:nvSpPr>
            <p:spPr bwMode="auto">
              <a:xfrm>
                <a:off x="1545" y="3218"/>
                <a:ext cx="28" cy="28"/>
              </a:xfrm>
              <a:custGeom>
                <a:avLst/>
                <a:gdLst>
                  <a:gd name="T0" fmla="*/ 0 w 22"/>
                  <a:gd name="T1" fmla="*/ 121 h 22"/>
                  <a:gd name="T2" fmla="*/ 121 w 22"/>
                  <a:gd name="T3" fmla="*/ 0 h 22"/>
                  <a:gd name="T4" fmla="*/ 0 60000 65536"/>
                  <a:gd name="T5" fmla="*/ 0 60000 65536"/>
                  <a:gd name="T6" fmla="*/ 0 w 22"/>
                  <a:gd name="T7" fmla="*/ 0 h 22"/>
                  <a:gd name="T8" fmla="*/ 22 w 22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" h="22">
                    <a:moveTo>
                      <a:pt x="0" y="22"/>
                    </a:moveTo>
                    <a:cubicBezTo>
                      <a:pt x="8" y="9"/>
                      <a:pt x="17" y="0"/>
                      <a:pt x="22" y="0"/>
                    </a:cubicBezTo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4" name="Freeform 662"/>
              <p:cNvSpPr>
                <a:spLocks/>
              </p:cNvSpPr>
              <p:nvPr/>
            </p:nvSpPr>
            <p:spPr bwMode="auto">
              <a:xfrm>
                <a:off x="1432" y="3213"/>
                <a:ext cx="117" cy="23"/>
              </a:xfrm>
              <a:custGeom>
                <a:avLst/>
                <a:gdLst>
                  <a:gd name="T0" fmla="*/ 0 w 91"/>
                  <a:gd name="T1" fmla="*/ 75 h 18"/>
                  <a:gd name="T2" fmla="*/ 527 w 91"/>
                  <a:gd name="T3" fmla="*/ 0 h 18"/>
                  <a:gd name="T4" fmla="*/ 0 w 91"/>
                  <a:gd name="T5" fmla="*/ 75 h 18"/>
                  <a:gd name="T6" fmla="*/ 0 60000 65536"/>
                  <a:gd name="T7" fmla="*/ 0 60000 65536"/>
                  <a:gd name="T8" fmla="*/ 0 60000 65536"/>
                  <a:gd name="T9" fmla="*/ 0 w 91"/>
                  <a:gd name="T10" fmla="*/ 0 h 18"/>
                  <a:gd name="T11" fmla="*/ 91 w 91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" h="18">
                    <a:moveTo>
                      <a:pt x="0" y="13"/>
                    </a:moveTo>
                    <a:cubicBezTo>
                      <a:pt x="27" y="17"/>
                      <a:pt x="66" y="17"/>
                      <a:pt x="91" y="0"/>
                    </a:cubicBezTo>
                    <a:cubicBezTo>
                      <a:pt x="79" y="6"/>
                      <a:pt x="17" y="18"/>
                      <a:pt x="0" y="13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5" name="Freeform 663"/>
              <p:cNvSpPr>
                <a:spLocks/>
              </p:cNvSpPr>
              <p:nvPr/>
            </p:nvSpPr>
            <p:spPr bwMode="auto">
              <a:xfrm>
                <a:off x="1222" y="3129"/>
                <a:ext cx="67" cy="91"/>
              </a:xfrm>
              <a:custGeom>
                <a:avLst/>
                <a:gdLst>
                  <a:gd name="T0" fmla="*/ 305 w 52"/>
                  <a:gd name="T1" fmla="*/ 0 h 71"/>
                  <a:gd name="T2" fmla="*/ 0 w 52"/>
                  <a:gd name="T3" fmla="*/ 404 h 71"/>
                  <a:gd name="T4" fmla="*/ 305 w 52"/>
                  <a:gd name="T5" fmla="*/ 0 h 71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71"/>
                  <a:gd name="T11" fmla="*/ 52 w 52"/>
                  <a:gd name="T12" fmla="*/ 71 h 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71">
                    <a:moveTo>
                      <a:pt x="52" y="0"/>
                    </a:moveTo>
                    <a:cubicBezTo>
                      <a:pt x="32" y="0"/>
                      <a:pt x="1" y="2"/>
                      <a:pt x="0" y="71"/>
                    </a:cubicBezTo>
                    <a:cubicBezTo>
                      <a:pt x="5" y="42"/>
                      <a:pt x="15" y="4"/>
                      <a:pt x="52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6" name="Freeform 664"/>
              <p:cNvSpPr>
                <a:spLocks/>
              </p:cNvSpPr>
              <p:nvPr/>
            </p:nvSpPr>
            <p:spPr bwMode="auto">
              <a:xfrm>
                <a:off x="1194" y="3326"/>
                <a:ext cx="17" cy="144"/>
              </a:xfrm>
              <a:custGeom>
                <a:avLst/>
                <a:gdLst>
                  <a:gd name="T0" fmla="*/ 85 w 13"/>
                  <a:gd name="T1" fmla="*/ 617 h 113"/>
                  <a:gd name="T2" fmla="*/ 60 w 13"/>
                  <a:gd name="T3" fmla="*/ 0 h 113"/>
                  <a:gd name="T4" fmla="*/ 85 w 13"/>
                  <a:gd name="T5" fmla="*/ 617 h 113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13"/>
                  <a:gd name="T11" fmla="*/ 13 w 13"/>
                  <a:gd name="T12" fmla="*/ 113 h 1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13">
                    <a:moveTo>
                      <a:pt x="13" y="113"/>
                    </a:moveTo>
                    <a:cubicBezTo>
                      <a:pt x="0" y="64"/>
                      <a:pt x="5" y="20"/>
                      <a:pt x="9" y="0"/>
                    </a:cubicBezTo>
                    <a:cubicBezTo>
                      <a:pt x="7" y="16"/>
                      <a:pt x="7" y="79"/>
                      <a:pt x="13" y="113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7" name="Freeform 665"/>
              <p:cNvSpPr>
                <a:spLocks/>
              </p:cNvSpPr>
              <p:nvPr/>
            </p:nvSpPr>
            <p:spPr bwMode="auto">
              <a:xfrm>
                <a:off x="1551" y="3341"/>
                <a:ext cx="21" cy="74"/>
              </a:xfrm>
              <a:custGeom>
                <a:avLst/>
                <a:gdLst>
                  <a:gd name="T0" fmla="*/ 64 w 16"/>
                  <a:gd name="T1" fmla="*/ 318 h 58"/>
                  <a:gd name="T2" fmla="*/ 0 w 16"/>
                  <a:gd name="T3" fmla="*/ 159 h 58"/>
                  <a:gd name="T4" fmla="*/ 110 w 16"/>
                  <a:gd name="T5" fmla="*/ 0 h 58"/>
                  <a:gd name="T6" fmla="*/ 28 w 16"/>
                  <a:gd name="T7" fmla="*/ 163 h 58"/>
                  <a:gd name="T8" fmla="*/ 64 w 16"/>
                  <a:gd name="T9" fmla="*/ 318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58"/>
                  <a:gd name="T17" fmla="*/ 16 w 16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58">
                    <a:moveTo>
                      <a:pt x="9" y="58"/>
                    </a:moveTo>
                    <a:cubicBezTo>
                      <a:pt x="8" y="53"/>
                      <a:pt x="1" y="40"/>
                      <a:pt x="0" y="29"/>
                    </a:cubicBezTo>
                    <a:cubicBezTo>
                      <a:pt x="0" y="18"/>
                      <a:pt x="3" y="8"/>
                      <a:pt x="16" y="0"/>
                    </a:cubicBezTo>
                    <a:cubicBezTo>
                      <a:pt x="10" y="7"/>
                      <a:pt x="4" y="19"/>
                      <a:pt x="4" y="30"/>
                    </a:cubicBezTo>
                    <a:cubicBezTo>
                      <a:pt x="4" y="40"/>
                      <a:pt x="7" y="52"/>
                      <a:pt x="9" y="58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8" name="Freeform 666"/>
              <p:cNvSpPr>
                <a:spLocks/>
              </p:cNvSpPr>
              <p:nvPr/>
            </p:nvSpPr>
            <p:spPr bwMode="auto">
              <a:xfrm>
                <a:off x="1774" y="3479"/>
                <a:ext cx="30" cy="54"/>
              </a:xfrm>
              <a:custGeom>
                <a:avLst/>
                <a:gdLst>
                  <a:gd name="T0" fmla="*/ 108 w 24"/>
                  <a:gd name="T1" fmla="*/ 243 h 42"/>
                  <a:gd name="T2" fmla="*/ 0 w 24"/>
                  <a:gd name="T3" fmla="*/ 0 h 42"/>
                  <a:gd name="T4" fmla="*/ 108 w 24"/>
                  <a:gd name="T5" fmla="*/ 243 h 42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42"/>
                  <a:gd name="T11" fmla="*/ 24 w 24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42">
                    <a:moveTo>
                      <a:pt x="22" y="42"/>
                    </a:moveTo>
                    <a:cubicBezTo>
                      <a:pt x="19" y="28"/>
                      <a:pt x="12" y="10"/>
                      <a:pt x="0" y="0"/>
                    </a:cubicBezTo>
                    <a:cubicBezTo>
                      <a:pt x="10" y="2"/>
                      <a:pt x="24" y="20"/>
                      <a:pt x="22" y="42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39" name="Freeform 667"/>
              <p:cNvSpPr>
                <a:spLocks/>
              </p:cNvSpPr>
              <p:nvPr/>
            </p:nvSpPr>
            <p:spPr bwMode="auto">
              <a:xfrm>
                <a:off x="1376" y="3000"/>
                <a:ext cx="265" cy="80"/>
              </a:xfrm>
              <a:custGeom>
                <a:avLst/>
                <a:gdLst>
                  <a:gd name="T0" fmla="*/ 0 w 207"/>
                  <a:gd name="T1" fmla="*/ 293 h 63"/>
                  <a:gd name="T2" fmla="*/ 563 w 207"/>
                  <a:gd name="T3" fmla="*/ 151 h 63"/>
                  <a:gd name="T4" fmla="*/ 1166 w 207"/>
                  <a:gd name="T5" fmla="*/ 123 h 63"/>
                  <a:gd name="T6" fmla="*/ 539 w 207"/>
                  <a:gd name="T7" fmla="*/ 199 h 63"/>
                  <a:gd name="T8" fmla="*/ 0 w 207"/>
                  <a:gd name="T9" fmla="*/ 29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63"/>
                  <a:gd name="T17" fmla="*/ 207 w 20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63">
                    <a:moveTo>
                      <a:pt x="0" y="55"/>
                    </a:moveTo>
                    <a:cubicBezTo>
                      <a:pt x="18" y="63"/>
                      <a:pt x="66" y="40"/>
                      <a:pt x="100" y="28"/>
                    </a:cubicBezTo>
                    <a:cubicBezTo>
                      <a:pt x="134" y="16"/>
                      <a:pt x="170" y="0"/>
                      <a:pt x="207" y="23"/>
                    </a:cubicBezTo>
                    <a:cubicBezTo>
                      <a:pt x="184" y="11"/>
                      <a:pt x="158" y="16"/>
                      <a:pt x="96" y="38"/>
                    </a:cubicBezTo>
                    <a:cubicBezTo>
                      <a:pt x="34" y="61"/>
                      <a:pt x="7" y="59"/>
                      <a:pt x="0" y="55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0" name="Freeform 668"/>
              <p:cNvSpPr>
                <a:spLocks/>
              </p:cNvSpPr>
              <p:nvPr/>
            </p:nvSpPr>
            <p:spPr bwMode="auto">
              <a:xfrm>
                <a:off x="1455" y="3367"/>
                <a:ext cx="266" cy="159"/>
              </a:xfrm>
              <a:custGeom>
                <a:avLst/>
                <a:gdLst>
                  <a:gd name="T0" fmla="*/ 65 w 208"/>
                  <a:gd name="T1" fmla="*/ 0 h 125"/>
                  <a:gd name="T2" fmla="*/ 113 w 208"/>
                  <a:gd name="T3" fmla="*/ 377 h 125"/>
                  <a:gd name="T4" fmla="*/ 582 w 208"/>
                  <a:gd name="T5" fmla="*/ 656 h 125"/>
                  <a:gd name="T6" fmla="*/ 1162 w 208"/>
                  <a:gd name="T7" fmla="*/ 432 h 1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125"/>
                  <a:gd name="T14" fmla="*/ 208 w 208"/>
                  <a:gd name="T15" fmla="*/ 125 h 1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125">
                    <a:moveTo>
                      <a:pt x="12" y="0"/>
                    </a:moveTo>
                    <a:cubicBezTo>
                      <a:pt x="3" y="20"/>
                      <a:pt x="0" y="38"/>
                      <a:pt x="20" y="70"/>
                    </a:cubicBezTo>
                    <a:cubicBezTo>
                      <a:pt x="41" y="102"/>
                      <a:pt x="59" y="119"/>
                      <a:pt x="104" y="122"/>
                    </a:cubicBezTo>
                    <a:cubicBezTo>
                      <a:pt x="150" y="125"/>
                      <a:pt x="180" y="108"/>
                      <a:pt x="208" y="80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1" name="Freeform 669"/>
              <p:cNvSpPr>
                <a:spLocks/>
              </p:cNvSpPr>
              <p:nvPr/>
            </p:nvSpPr>
            <p:spPr bwMode="auto">
              <a:xfrm>
                <a:off x="1289" y="3480"/>
                <a:ext cx="463" cy="160"/>
              </a:xfrm>
              <a:custGeom>
                <a:avLst/>
                <a:gdLst>
                  <a:gd name="T0" fmla="*/ 0 w 362"/>
                  <a:gd name="T1" fmla="*/ 180 h 125"/>
                  <a:gd name="T2" fmla="*/ 335 w 362"/>
                  <a:gd name="T3" fmla="*/ 36 h 125"/>
                  <a:gd name="T4" fmla="*/ 684 w 362"/>
                  <a:gd name="T5" fmla="*/ 480 h 125"/>
                  <a:gd name="T6" fmla="*/ 1085 w 362"/>
                  <a:gd name="T7" fmla="*/ 357 h 125"/>
                  <a:gd name="T8" fmla="*/ 1401 w 362"/>
                  <a:gd name="T9" fmla="*/ 404 h 125"/>
                  <a:gd name="T10" fmla="*/ 1872 w 362"/>
                  <a:gd name="T11" fmla="*/ 218 h 125"/>
                  <a:gd name="T12" fmla="*/ 1972 w 362"/>
                  <a:gd name="T13" fmla="*/ 548 h 125"/>
                  <a:gd name="T14" fmla="*/ 1993 w 362"/>
                  <a:gd name="T15" fmla="*/ 690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2"/>
                  <a:gd name="T25" fmla="*/ 0 h 125"/>
                  <a:gd name="T26" fmla="*/ 362 w 362"/>
                  <a:gd name="T27" fmla="*/ 125 h 1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2" h="125">
                    <a:moveTo>
                      <a:pt x="0" y="32"/>
                    </a:moveTo>
                    <a:cubicBezTo>
                      <a:pt x="18" y="12"/>
                      <a:pt x="37" y="0"/>
                      <a:pt x="60" y="6"/>
                    </a:cubicBezTo>
                    <a:cubicBezTo>
                      <a:pt x="118" y="20"/>
                      <a:pt x="93" y="81"/>
                      <a:pt x="122" y="85"/>
                    </a:cubicBezTo>
                    <a:cubicBezTo>
                      <a:pt x="151" y="88"/>
                      <a:pt x="171" y="60"/>
                      <a:pt x="194" y="63"/>
                    </a:cubicBezTo>
                    <a:cubicBezTo>
                      <a:pt x="217" y="67"/>
                      <a:pt x="225" y="78"/>
                      <a:pt x="250" y="72"/>
                    </a:cubicBezTo>
                    <a:cubicBezTo>
                      <a:pt x="275" y="66"/>
                      <a:pt x="308" y="29"/>
                      <a:pt x="335" y="38"/>
                    </a:cubicBezTo>
                    <a:cubicBezTo>
                      <a:pt x="362" y="48"/>
                      <a:pt x="358" y="78"/>
                      <a:pt x="352" y="97"/>
                    </a:cubicBezTo>
                    <a:cubicBezTo>
                      <a:pt x="346" y="116"/>
                      <a:pt x="347" y="125"/>
                      <a:pt x="356" y="123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2" name="Freeform 670"/>
              <p:cNvSpPr>
                <a:spLocks/>
              </p:cNvSpPr>
              <p:nvPr/>
            </p:nvSpPr>
            <p:spPr bwMode="auto">
              <a:xfrm>
                <a:off x="1655" y="3579"/>
                <a:ext cx="50" cy="40"/>
              </a:xfrm>
              <a:custGeom>
                <a:avLst/>
                <a:gdLst>
                  <a:gd name="T0" fmla="*/ 136 w 39"/>
                  <a:gd name="T1" fmla="*/ 0 h 31"/>
                  <a:gd name="T2" fmla="*/ 0 w 39"/>
                  <a:gd name="T3" fmla="*/ 185 h 31"/>
                  <a:gd name="T4" fmla="*/ 0 60000 65536"/>
                  <a:gd name="T5" fmla="*/ 0 60000 65536"/>
                  <a:gd name="T6" fmla="*/ 0 w 39"/>
                  <a:gd name="T7" fmla="*/ 0 h 31"/>
                  <a:gd name="T8" fmla="*/ 39 w 39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" h="31">
                    <a:moveTo>
                      <a:pt x="24" y="0"/>
                    </a:moveTo>
                    <a:cubicBezTo>
                      <a:pt x="39" y="7"/>
                      <a:pt x="8" y="21"/>
                      <a:pt x="0" y="31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3" name="Freeform 671"/>
              <p:cNvSpPr>
                <a:spLocks/>
              </p:cNvSpPr>
              <p:nvPr/>
            </p:nvSpPr>
            <p:spPr bwMode="auto">
              <a:xfrm>
                <a:off x="1329" y="3537"/>
                <a:ext cx="20" cy="37"/>
              </a:xfrm>
              <a:custGeom>
                <a:avLst/>
                <a:gdLst>
                  <a:gd name="T0" fmla="*/ 0 w 16"/>
                  <a:gd name="T1" fmla="*/ 17 h 29"/>
                  <a:gd name="T2" fmla="*/ 46 w 16"/>
                  <a:gd name="T3" fmla="*/ 159 h 29"/>
                  <a:gd name="T4" fmla="*/ 0 60000 65536"/>
                  <a:gd name="T5" fmla="*/ 0 60000 65536"/>
                  <a:gd name="T6" fmla="*/ 0 w 16"/>
                  <a:gd name="T7" fmla="*/ 0 h 29"/>
                  <a:gd name="T8" fmla="*/ 16 w 16"/>
                  <a:gd name="T9" fmla="*/ 29 h 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29">
                    <a:moveTo>
                      <a:pt x="0" y="3"/>
                    </a:moveTo>
                    <a:cubicBezTo>
                      <a:pt x="16" y="0"/>
                      <a:pt x="10" y="18"/>
                      <a:pt x="10" y="29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4" name="Freeform 672"/>
              <p:cNvSpPr>
                <a:spLocks/>
              </p:cNvSpPr>
              <p:nvPr/>
            </p:nvSpPr>
            <p:spPr bwMode="auto">
              <a:xfrm>
                <a:off x="1284" y="3350"/>
                <a:ext cx="179" cy="92"/>
              </a:xfrm>
              <a:custGeom>
                <a:avLst/>
                <a:gdLst>
                  <a:gd name="T0" fmla="*/ 782 w 140"/>
                  <a:gd name="T1" fmla="*/ 261 h 72"/>
                  <a:gd name="T2" fmla="*/ 542 w 140"/>
                  <a:gd name="T3" fmla="*/ 390 h 72"/>
                  <a:gd name="T4" fmla="*/ 188 w 140"/>
                  <a:gd name="T5" fmla="*/ 295 h 72"/>
                  <a:gd name="T6" fmla="*/ 0 w 140"/>
                  <a:gd name="T7" fmla="*/ 46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2"/>
                  <a:gd name="T14" fmla="*/ 140 w 140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2">
                    <a:moveTo>
                      <a:pt x="140" y="47"/>
                    </a:moveTo>
                    <a:cubicBezTo>
                      <a:pt x="134" y="55"/>
                      <a:pt x="122" y="69"/>
                      <a:pt x="97" y="70"/>
                    </a:cubicBezTo>
                    <a:cubicBezTo>
                      <a:pt x="72" y="72"/>
                      <a:pt x="41" y="65"/>
                      <a:pt x="34" y="53"/>
                    </a:cubicBezTo>
                    <a:cubicBezTo>
                      <a:pt x="27" y="41"/>
                      <a:pt x="8" y="0"/>
                      <a:pt x="0" y="8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5" name="Freeform 673"/>
              <p:cNvSpPr>
                <a:spLocks/>
              </p:cNvSpPr>
              <p:nvPr/>
            </p:nvSpPr>
            <p:spPr bwMode="auto">
              <a:xfrm>
                <a:off x="1249" y="3428"/>
                <a:ext cx="94" cy="65"/>
              </a:xfrm>
              <a:custGeom>
                <a:avLst/>
                <a:gdLst>
                  <a:gd name="T0" fmla="*/ 430 w 73"/>
                  <a:gd name="T1" fmla="*/ 1 h 51"/>
                  <a:gd name="T2" fmla="*/ 98 w 73"/>
                  <a:gd name="T3" fmla="*/ 198 h 51"/>
                  <a:gd name="T4" fmla="*/ 0 w 73"/>
                  <a:gd name="T5" fmla="*/ 238 h 51"/>
                  <a:gd name="T6" fmla="*/ 0 60000 65536"/>
                  <a:gd name="T7" fmla="*/ 0 60000 65536"/>
                  <a:gd name="T8" fmla="*/ 0 60000 65536"/>
                  <a:gd name="T9" fmla="*/ 0 w 73"/>
                  <a:gd name="T10" fmla="*/ 0 h 51"/>
                  <a:gd name="T11" fmla="*/ 73 w 73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3" h="51">
                    <a:moveTo>
                      <a:pt x="73" y="1"/>
                    </a:moveTo>
                    <a:cubicBezTo>
                      <a:pt x="43" y="0"/>
                      <a:pt x="28" y="20"/>
                      <a:pt x="17" y="36"/>
                    </a:cubicBezTo>
                    <a:cubicBezTo>
                      <a:pt x="8" y="51"/>
                      <a:pt x="1" y="48"/>
                      <a:pt x="0" y="44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6" name="Freeform 674"/>
              <p:cNvSpPr>
                <a:spLocks/>
              </p:cNvSpPr>
              <p:nvPr/>
            </p:nvSpPr>
            <p:spPr bwMode="auto">
              <a:xfrm>
                <a:off x="1419" y="3440"/>
                <a:ext cx="92" cy="58"/>
              </a:xfrm>
              <a:custGeom>
                <a:avLst/>
                <a:gdLst>
                  <a:gd name="T0" fmla="*/ 0 w 72"/>
                  <a:gd name="T1" fmla="*/ 0 h 46"/>
                  <a:gd name="T2" fmla="*/ 271 w 72"/>
                  <a:gd name="T3" fmla="*/ 197 h 46"/>
                  <a:gd name="T4" fmla="*/ 404 w 72"/>
                  <a:gd name="T5" fmla="*/ 231 h 46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46"/>
                  <a:gd name="T11" fmla="*/ 72 w 72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46">
                    <a:moveTo>
                      <a:pt x="0" y="0"/>
                    </a:moveTo>
                    <a:cubicBezTo>
                      <a:pt x="18" y="5"/>
                      <a:pt x="34" y="32"/>
                      <a:pt x="49" y="39"/>
                    </a:cubicBezTo>
                    <a:cubicBezTo>
                      <a:pt x="64" y="46"/>
                      <a:pt x="72" y="45"/>
                      <a:pt x="72" y="45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7" name="Freeform 675"/>
              <p:cNvSpPr>
                <a:spLocks/>
              </p:cNvSpPr>
              <p:nvPr/>
            </p:nvSpPr>
            <p:spPr bwMode="auto">
              <a:xfrm>
                <a:off x="1597" y="3217"/>
                <a:ext cx="60" cy="185"/>
              </a:xfrm>
              <a:custGeom>
                <a:avLst/>
                <a:gdLst>
                  <a:gd name="T0" fmla="*/ 83 w 47"/>
                  <a:gd name="T1" fmla="*/ 797 h 145"/>
                  <a:gd name="T2" fmla="*/ 135 w 47"/>
                  <a:gd name="T3" fmla="*/ 612 h 145"/>
                  <a:gd name="T4" fmla="*/ 223 w 47"/>
                  <a:gd name="T5" fmla="*/ 296 h 145"/>
                  <a:gd name="T6" fmla="*/ 260 w 47"/>
                  <a:gd name="T7" fmla="*/ 0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145"/>
                  <a:gd name="T14" fmla="*/ 47 w 47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145">
                    <a:moveTo>
                      <a:pt x="15" y="145"/>
                    </a:moveTo>
                    <a:cubicBezTo>
                      <a:pt x="0" y="134"/>
                      <a:pt x="15" y="122"/>
                      <a:pt x="24" y="111"/>
                    </a:cubicBezTo>
                    <a:cubicBezTo>
                      <a:pt x="41" y="86"/>
                      <a:pt x="43" y="73"/>
                      <a:pt x="41" y="54"/>
                    </a:cubicBezTo>
                    <a:cubicBezTo>
                      <a:pt x="39" y="34"/>
                      <a:pt x="44" y="8"/>
                      <a:pt x="47" y="0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8" name="Freeform 676"/>
              <p:cNvSpPr>
                <a:spLocks/>
              </p:cNvSpPr>
              <p:nvPr/>
            </p:nvSpPr>
            <p:spPr bwMode="auto">
              <a:xfrm>
                <a:off x="1419" y="3542"/>
                <a:ext cx="73" cy="39"/>
              </a:xfrm>
              <a:custGeom>
                <a:avLst/>
                <a:gdLst>
                  <a:gd name="T0" fmla="*/ 0 w 57"/>
                  <a:gd name="T1" fmla="*/ 0 h 31"/>
                  <a:gd name="T2" fmla="*/ 320 w 57"/>
                  <a:gd name="T3" fmla="*/ 133 h 31"/>
                  <a:gd name="T4" fmla="*/ 0 60000 65536"/>
                  <a:gd name="T5" fmla="*/ 0 60000 65536"/>
                  <a:gd name="T6" fmla="*/ 0 w 57"/>
                  <a:gd name="T7" fmla="*/ 0 h 31"/>
                  <a:gd name="T8" fmla="*/ 57 w 57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" h="31">
                    <a:moveTo>
                      <a:pt x="0" y="0"/>
                    </a:moveTo>
                    <a:cubicBezTo>
                      <a:pt x="9" y="17"/>
                      <a:pt x="21" y="31"/>
                      <a:pt x="57" y="26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49" name="Freeform 677"/>
              <p:cNvSpPr>
                <a:spLocks/>
              </p:cNvSpPr>
              <p:nvPr/>
            </p:nvSpPr>
            <p:spPr bwMode="auto">
              <a:xfrm>
                <a:off x="1304" y="3387"/>
                <a:ext cx="9" cy="53"/>
              </a:xfrm>
              <a:custGeom>
                <a:avLst/>
                <a:gdLst>
                  <a:gd name="T0" fmla="*/ 22 w 7"/>
                  <a:gd name="T1" fmla="*/ 0 h 41"/>
                  <a:gd name="T2" fmla="*/ 28 w 7"/>
                  <a:gd name="T3" fmla="*/ 145 h 41"/>
                  <a:gd name="T4" fmla="*/ 0 w 7"/>
                  <a:gd name="T5" fmla="*/ 249 h 41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1"/>
                  <a:gd name="T11" fmla="*/ 7 w 7"/>
                  <a:gd name="T12" fmla="*/ 41 h 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1">
                    <a:moveTo>
                      <a:pt x="4" y="0"/>
                    </a:moveTo>
                    <a:cubicBezTo>
                      <a:pt x="4" y="8"/>
                      <a:pt x="7" y="16"/>
                      <a:pt x="5" y="24"/>
                    </a:cubicBezTo>
                    <a:cubicBezTo>
                      <a:pt x="2" y="32"/>
                      <a:pt x="0" y="41"/>
                      <a:pt x="0" y="41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0" name="Freeform 678"/>
              <p:cNvSpPr>
                <a:spLocks/>
              </p:cNvSpPr>
              <p:nvPr/>
            </p:nvSpPr>
            <p:spPr bwMode="auto">
              <a:xfrm>
                <a:off x="1533" y="3330"/>
                <a:ext cx="40" cy="43"/>
              </a:xfrm>
              <a:custGeom>
                <a:avLst/>
                <a:gdLst>
                  <a:gd name="T0" fmla="*/ 0 w 31"/>
                  <a:gd name="T1" fmla="*/ 81 h 34"/>
                  <a:gd name="T2" fmla="*/ 185 w 31"/>
                  <a:gd name="T3" fmla="*/ 0 h 34"/>
                  <a:gd name="T4" fmla="*/ 46 w 31"/>
                  <a:gd name="T5" fmla="*/ 175 h 34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4"/>
                  <a:gd name="T11" fmla="*/ 31 w 31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4">
                    <a:moveTo>
                      <a:pt x="0" y="16"/>
                    </a:moveTo>
                    <a:cubicBezTo>
                      <a:pt x="6" y="19"/>
                      <a:pt x="25" y="6"/>
                      <a:pt x="31" y="0"/>
                    </a:cubicBezTo>
                    <a:cubicBezTo>
                      <a:pt x="21" y="9"/>
                      <a:pt x="8" y="20"/>
                      <a:pt x="8" y="34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1" name="Freeform 679"/>
              <p:cNvSpPr>
                <a:spLocks/>
              </p:cNvSpPr>
              <p:nvPr/>
            </p:nvSpPr>
            <p:spPr bwMode="auto">
              <a:xfrm>
                <a:off x="1418" y="3411"/>
                <a:ext cx="96" cy="87"/>
              </a:xfrm>
              <a:custGeom>
                <a:avLst/>
                <a:gdLst>
                  <a:gd name="T0" fmla="*/ 410 w 75"/>
                  <a:gd name="T1" fmla="*/ 376 h 68"/>
                  <a:gd name="T2" fmla="*/ 282 w 75"/>
                  <a:gd name="T3" fmla="*/ 344 h 68"/>
                  <a:gd name="T4" fmla="*/ 1 w 75"/>
                  <a:gd name="T5" fmla="*/ 123 h 68"/>
                  <a:gd name="T6" fmla="*/ 0 w 75"/>
                  <a:gd name="T7" fmla="*/ 122 h 68"/>
                  <a:gd name="T8" fmla="*/ 193 w 75"/>
                  <a:gd name="T9" fmla="*/ 0 h 68"/>
                  <a:gd name="T10" fmla="*/ 193 w 75"/>
                  <a:gd name="T11" fmla="*/ 0 h 68"/>
                  <a:gd name="T12" fmla="*/ 279 w 75"/>
                  <a:gd name="T13" fmla="*/ 200 h 68"/>
                  <a:gd name="T14" fmla="*/ 421 w 75"/>
                  <a:gd name="T15" fmla="*/ 367 h 68"/>
                  <a:gd name="T16" fmla="*/ 410 w 75"/>
                  <a:gd name="T17" fmla="*/ 376 h 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"/>
                  <a:gd name="T28" fmla="*/ 0 h 68"/>
                  <a:gd name="T29" fmla="*/ 75 w 75"/>
                  <a:gd name="T30" fmla="*/ 68 h 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" h="68">
                    <a:moveTo>
                      <a:pt x="73" y="67"/>
                    </a:moveTo>
                    <a:cubicBezTo>
                      <a:pt x="73" y="67"/>
                      <a:pt x="65" y="68"/>
                      <a:pt x="50" y="61"/>
                    </a:cubicBezTo>
                    <a:cubicBezTo>
                      <a:pt x="35" y="54"/>
                      <a:pt x="19" y="27"/>
                      <a:pt x="1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9" y="18"/>
                      <a:pt x="29" y="7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10"/>
                      <a:pt x="40" y="21"/>
                      <a:pt x="49" y="35"/>
                    </a:cubicBezTo>
                    <a:cubicBezTo>
                      <a:pt x="58" y="48"/>
                      <a:pt x="65" y="58"/>
                      <a:pt x="75" y="66"/>
                    </a:cubicBezTo>
                    <a:lnTo>
                      <a:pt x="73" y="67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2" name="Freeform 680"/>
              <p:cNvSpPr>
                <a:spLocks/>
              </p:cNvSpPr>
              <p:nvPr/>
            </p:nvSpPr>
            <p:spPr bwMode="auto">
              <a:xfrm>
                <a:off x="1418" y="3541"/>
                <a:ext cx="74" cy="49"/>
              </a:xfrm>
              <a:custGeom>
                <a:avLst/>
                <a:gdLst>
                  <a:gd name="T0" fmla="*/ 318 w 58"/>
                  <a:gd name="T1" fmla="*/ 134 h 39"/>
                  <a:gd name="T2" fmla="*/ 1 w 58"/>
                  <a:gd name="T3" fmla="*/ 1 h 39"/>
                  <a:gd name="T4" fmla="*/ 0 w 58"/>
                  <a:gd name="T5" fmla="*/ 0 h 39"/>
                  <a:gd name="T6" fmla="*/ 114 w 58"/>
                  <a:gd name="T7" fmla="*/ 186 h 39"/>
                  <a:gd name="T8" fmla="*/ 318 w 58"/>
                  <a:gd name="T9" fmla="*/ 137 h 39"/>
                  <a:gd name="T10" fmla="*/ 318 w 58"/>
                  <a:gd name="T11" fmla="*/ 134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8"/>
                  <a:gd name="T19" fmla="*/ 0 h 39"/>
                  <a:gd name="T20" fmla="*/ 58 w 58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8" h="39">
                    <a:moveTo>
                      <a:pt x="58" y="27"/>
                    </a:moveTo>
                    <a:cubicBezTo>
                      <a:pt x="22" y="32"/>
                      <a:pt x="10" y="18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8"/>
                      <a:pt x="6" y="35"/>
                      <a:pt x="21" y="38"/>
                    </a:cubicBezTo>
                    <a:cubicBezTo>
                      <a:pt x="35" y="39"/>
                      <a:pt x="47" y="34"/>
                      <a:pt x="58" y="28"/>
                    </a:cubicBezTo>
                    <a:lnTo>
                      <a:pt x="58" y="27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3" name="Freeform 681"/>
              <p:cNvSpPr>
                <a:spLocks/>
              </p:cNvSpPr>
              <p:nvPr/>
            </p:nvSpPr>
            <p:spPr bwMode="auto">
              <a:xfrm>
                <a:off x="1304" y="3386"/>
                <a:ext cx="39" cy="54"/>
              </a:xfrm>
              <a:custGeom>
                <a:avLst/>
                <a:gdLst>
                  <a:gd name="T0" fmla="*/ 27 w 30"/>
                  <a:gd name="T1" fmla="*/ 1 h 42"/>
                  <a:gd name="T2" fmla="*/ 35 w 30"/>
                  <a:gd name="T3" fmla="*/ 144 h 42"/>
                  <a:gd name="T4" fmla="*/ 0 w 30"/>
                  <a:gd name="T5" fmla="*/ 243 h 42"/>
                  <a:gd name="T6" fmla="*/ 0 w 30"/>
                  <a:gd name="T7" fmla="*/ 243 h 42"/>
                  <a:gd name="T8" fmla="*/ 190 w 30"/>
                  <a:gd name="T9" fmla="*/ 201 h 42"/>
                  <a:gd name="T10" fmla="*/ 190 w 30"/>
                  <a:gd name="T11" fmla="*/ 201 h 42"/>
                  <a:gd name="T12" fmla="*/ 112 w 30"/>
                  <a:gd name="T13" fmla="*/ 144 h 42"/>
                  <a:gd name="T14" fmla="*/ 27 w 30"/>
                  <a:gd name="T15" fmla="*/ 0 h 42"/>
                  <a:gd name="T16" fmla="*/ 27 w 30"/>
                  <a:gd name="T17" fmla="*/ 1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2"/>
                  <a:gd name="T29" fmla="*/ 30 w 30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2">
                    <a:moveTo>
                      <a:pt x="4" y="1"/>
                    </a:moveTo>
                    <a:cubicBezTo>
                      <a:pt x="4" y="9"/>
                      <a:pt x="7" y="17"/>
                      <a:pt x="5" y="25"/>
                    </a:cubicBezTo>
                    <a:cubicBezTo>
                      <a:pt x="2" y="33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37"/>
                      <a:pt x="18" y="34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5" y="32"/>
                      <a:pt x="20" y="29"/>
                      <a:pt x="18" y="25"/>
                    </a:cubicBezTo>
                    <a:cubicBezTo>
                      <a:pt x="15" y="20"/>
                      <a:pt x="10" y="1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4" name="Freeform 682"/>
              <p:cNvSpPr>
                <a:spLocks/>
              </p:cNvSpPr>
              <p:nvPr/>
            </p:nvSpPr>
            <p:spPr bwMode="auto">
              <a:xfrm>
                <a:off x="1572" y="3565"/>
                <a:ext cx="51" cy="11"/>
              </a:xfrm>
              <a:custGeom>
                <a:avLst/>
                <a:gdLst>
                  <a:gd name="T0" fmla="*/ 218 w 40"/>
                  <a:gd name="T1" fmla="*/ 2 h 9"/>
                  <a:gd name="T2" fmla="*/ 1 w 40"/>
                  <a:gd name="T3" fmla="*/ 20 h 9"/>
                  <a:gd name="T4" fmla="*/ 0 w 40"/>
                  <a:gd name="T5" fmla="*/ 20 h 9"/>
                  <a:gd name="T6" fmla="*/ 158 w 40"/>
                  <a:gd name="T7" fmla="*/ 24 h 9"/>
                  <a:gd name="T8" fmla="*/ 219 w 40"/>
                  <a:gd name="T9" fmla="*/ 2 h 9"/>
                  <a:gd name="T10" fmla="*/ 218 w 40"/>
                  <a:gd name="T11" fmla="*/ 2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9"/>
                  <a:gd name="T20" fmla="*/ 40 w 40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9">
                    <a:moveTo>
                      <a:pt x="39" y="2"/>
                    </a:moveTo>
                    <a:cubicBezTo>
                      <a:pt x="31" y="0"/>
                      <a:pt x="12" y="3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8"/>
                      <a:pt x="16" y="9"/>
                      <a:pt x="29" y="6"/>
                    </a:cubicBezTo>
                    <a:cubicBezTo>
                      <a:pt x="32" y="5"/>
                      <a:pt x="36" y="4"/>
                      <a:pt x="40" y="2"/>
                    </a:cubicBezTo>
                    <a:lnTo>
                      <a:pt x="39" y="2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5" name="Freeform 683"/>
              <p:cNvSpPr>
                <a:spLocks/>
              </p:cNvSpPr>
              <p:nvPr/>
            </p:nvSpPr>
            <p:spPr bwMode="auto">
              <a:xfrm>
                <a:off x="1532" y="3330"/>
                <a:ext cx="41" cy="46"/>
              </a:xfrm>
              <a:custGeom>
                <a:avLst/>
                <a:gdLst>
                  <a:gd name="T0" fmla="*/ 51 w 32"/>
                  <a:gd name="T1" fmla="*/ 187 h 36"/>
                  <a:gd name="T2" fmla="*/ 182 w 32"/>
                  <a:gd name="T3" fmla="*/ 0 h 36"/>
                  <a:gd name="T4" fmla="*/ 1 w 32"/>
                  <a:gd name="T5" fmla="*/ 88 h 36"/>
                  <a:gd name="T6" fmla="*/ 0 w 32"/>
                  <a:gd name="T7" fmla="*/ 83 h 36"/>
                  <a:gd name="T8" fmla="*/ 51 w 32"/>
                  <a:gd name="T9" fmla="*/ 201 h 36"/>
                  <a:gd name="T10" fmla="*/ 51 w 32"/>
                  <a:gd name="T11" fmla="*/ 187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"/>
                  <a:gd name="T19" fmla="*/ 0 h 36"/>
                  <a:gd name="T20" fmla="*/ 32 w 32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" h="36">
                    <a:moveTo>
                      <a:pt x="9" y="34"/>
                    </a:moveTo>
                    <a:cubicBezTo>
                      <a:pt x="9" y="20"/>
                      <a:pt x="22" y="9"/>
                      <a:pt x="32" y="0"/>
                    </a:cubicBezTo>
                    <a:cubicBezTo>
                      <a:pt x="26" y="6"/>
                      <a:pt x="7" y="19"/>
                      <a:pt x="1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22"/>
                      <a:pt x="6" y="29"/>
                      <a:pt x="9" y="36"/>
                    </a:cubicBezTo>
                    <a:lnTo>
                      <a:pt x="9" y="3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6" name="Freeform 684"/>
              <p:cNvSpPr>
                <a:spLocks/>
              </p:cNvSpPr>
              <p:nvPr/>
            </p:nvSpPr>
            <p:spPr bwMode="auto">
              <a:xfrm>
                <a:off x="1276" y="3291"/>
                <a:ext cx="435" cy="165"/>
              </a:xfrm>
              <a:custGeom>
                <a:avLst/>
                <a:gdLst>
                  <a:gd name="T0" fmla="*/ 1910 w 340"/>
                  <a:gd name="T1" fmla="*/ 13 h 129"/>
                  <a:gd name="T2" fmla="*/ 1851 w 340"/>
                  <a:gd name="T3" fmla="*/ 65 h 129"/>
                  <a:gd name="T4" fmla="*/ 1768 w 340"/>
                  <a:gd name="T5" fmla="*/ 518 h 129"/>
                  <a:gd name="T6" fmla="*/ 1446 w 340"/>
                  <a:gd name="T7" fmla="*/ 720 h 129"/>
                  <a:gd name="T8" fmla="*/ 1206 w 340"/>
                  <a:gd name="T9" fmla="*/ 500 h 129"/>
                  <a:gd name="T10" fmla="*/ 986 w 340"/>
                  <a:gd name="T11" fmla="*/ 136 h 129"/>
                  <a:gd name="T12" fmla="*/ 563 w 340"/>
                  <a:gd name="T13" fmla="*/ 327 h 129"/>
                  <a:gd name="T14" fmla="*/ 358 w 340"/>
                  <a:gd name="T15" fmla="*/ 205 h 129"/>
                  <a:gd name="T16" fmla="*/ 0 w 340"/>
                  <a:gd name="T17" fmla="*/ 46 h 1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0"/>
                  <a:gd name="T28" fmla="*/ 0 h 129"/>
                  <a:gd name="T29" fmla="*/ 340 w 340"/>
                  <a:gd name="T30" fmla="*/ 129 h 1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0" h="129">
                    <a:moveTo>
                      <a:pt x="340" y="2"/>
                    </a:moveTo>
                    <a:cubicBezTo>
                      <a:pt x="337" y="0"/>
                      <a:pt x="333" y="0"/>
                      <a:pt x="330" y="12"/>
                    </a:cubicBezTo>
                    <a:cubicBezTo>
                      <a:pt x="328" y="24"/>
                      <a:pt x="336" y="53"/>
                      <a:pt x="315" y="93"/>
                    </a:cubicBezTo>
                    <a:cubicBezTo>
                      <a:pt x="300" y="121"/>
                      <a:pt x="280" y="129"/>
                      <a:pt x="257" y="128"/>
                    </a:cubicBezTo>
                    <a:cubicBezTo>
                      <a:pt x="234" y="126"/>
                      <a:pt x="220" y="114"/>
                      <a:pt x="215" y="89"/>
                    </a:cubicBezTo>
                    <a:cubicBezTo>
                      <a:pt x="210" y="65"/>
                      <a:pt x="199" y="31"/>
                      <a:pt x="176" y="24"/>
                    </a:cubicBezTo>
                    <a:cubicBezTo>
                      <a:pt x="130" y="8"/>
                      <a:pt x="120" y="53"/>
                      <a:pt x="100" y="58"/>
                    </a:cubicBezTo>
                    <a:cubicBezTo>
                      <a:pt x="79" y="62"/>
                      <a:pt x="77" y="60"/>
                      <a:pt x="64" y="37"/>
                    </a:cubicBezTo>
                    <a:cubicBezTo>
                      <a:pt x="54" y="15"/>
                      <a:pt x="23" y="5"/>
                      <a:pt x="0" y="8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7" name="Freeform 685"/>
              <p:cNvSpPr>
                <a:spLocks/>
              </p:cNvSpPr>
              <p:nvPr/>
            </p:nvSpPr>
            <p:spPr bwMode="auto">
              <a:xfrm>
                <a:off x="1573" y="3204"/>
                <a:ext cx="89" cy="126"/>
              </a:xfrm>
              <a:custGeom>
                <a:avLst/>
                <a:gdLst>
                  <a:gd name="T0" fmla="*/ 376 w 70"/>
                  <a:gd name="T1" fmla="*/ 0 h 98"/>
                  <a:gd name="T2" fmla="*/ 0 w 70"/>
                  <a:gd name="T3" fmla="*/ 567 h 98"/>
                  <a:gd name="T4" fmla="*/ 0 60000 65536"/>
                  <a:gd name="T5" fmla="*/ 0 60000 65536"/>
                  <a:gd name="T6" fmla="*/ 0 w 70"/>
                  <a:gd name="T7" fmla="*/ 0 h 98"/>
                  <a:gd name="T8" fmla="*/ 70 w 70"/>
                  <a:gd name="T9" fmla="*/ 98 h 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0" h="98">
                    <a:moveTo>
                      <a:pt x="70" y="0"/>
                    </a:moveTo>
                    <a:cubicBezTo>
                      <a:pt x="52" y="43"/>
                      <a:pt x="50" y="61"/>
                      <a:pt x="0" y="98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8" name="Freeform 686"/>
              <p:cNvSpPr>
                <a:spLocks/>
              </p:cNvSpPr>
              <p:nvPr/>
            </p:nvSpPr>
            <p:spPr bwMode="auto">
              <a:xfrm>
                <a:off x="1352" y="3278"/>
                <a:ext cx="20" cy="21"/>
              </a:xfrm>
              <a:custGeom>
                <a:avLst/>
                <a:gdLst>
                  <a:gd name="T0" fmla="*/ 0 w 16"/>
                  <a:gd name="T1" fmla="*/ 0 h 16"/>
                  <a:gd name="T2" fmla="*/ 76 w 16"/>
                  <a:gd name="T3" fmla="*/ 110 h 16"/>
                  <a:gd name="T4" fmla="*/ 0 60000 65536"/>
                  <a:gd name="T5" fmla="*/ 0 60000 65536"/>
                  <a:gd name="T6" fmla="*/ 0 w 16"/>
                  <a:gd name="T7" fmla="*/ 0 h 16"/>
                  <a:gd name="T8" fmla="*/ 16 w 16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6">
                    <a:moveTo>
                      <a:pt x="0" y="0"/>
                    </a:moveTo>
                    <a:cubicBezTo>
                      <a:pt x="6" y="5"/>
                      <a:pt x="11" y="10"/>
                      <a:pt x="16" y="16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59" name="Freeform 687"/>
              <p:cNvSpPr>
                <a:spLocks/>
              </p:cNvSpPr>
              <p:nvPr/>
            </p:nvSpPr>
            <p:spPr bwMode="auto">
              <a:xfrm>
                <a:off x="1372" y="3299"/>
                <a:ext cx="61" cy="59"/>
              </a:xfrm>
              <a:custGeom>
                <a:avLst/>
                <a:gdLst>
                  <a:gd name="T0" fmla="*/ 184 w 48"/>
                  <a:gd name="T1" fmla="*/ 262 h 46"/>
                  <a:gd name="T2" fmla="*/ 258 w 48"/>
                  <a:gd name="T3" fmla="*/ 185 h 46"/>
                  <a:gd name="T4" fmla="*/ 0 w 48"/>
                  <a:gd name="T5" fmla="*/ 0 h 46"/>
                  <a:gd name="T6" fmla="*/ 184 w 48"/>
                  <a:gd name="T7" fmla="*/ 262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6"/>
                  <a:gd name="T14" fmla="*/ 48 w 48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6">
                    <a:moveTo>
                      <a:pt x="35" y="46"/>
                    </a:moveTo>
                    <a:cubicBezTo>
                      <a:pt x="39" y="43"/>
                      <a:pt x="43" y="37"/>
                      <a:pt x="48" y="32"/>
                    </a:cubicBezTo>
                    <a:cubicBezTo>
                      <a:pt x="26" y="28"/>
                      <a:pt x="13" y="15"/>
                      <a:pt x="0" y="0"/>
                    </a:cubicBezTo>
                    <a:cubicBezTo>
                      <a:pt x="14" y="17"/>
                      <a:pt x="19" y="42"/>
                      <a:pt x="35" y="46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0" name="Freeform 688"/>
              <p:cNvSpPr>
                <a:spLocks/>
              </p:cNvSpPr>
              <p:nvPr/>
            </p:nvSpPr>
            <p:spPr bwMode="auto">
              <a:xfrm>
                <a:off x="1446" y="3457"/>
                <a:ext cx="36" cy="6"/>
              </a:xfrm>
              <a:custGeom>
                <a:avLst/>
                <a:gdLst>
                  <a:gd name="T0" fmla="*/ 0 w 28"/>
                  <a:gd name="T1" fmla="*/ 0 h 4"/>
                  <a:gd name="T2" fmla="*/ 162 w 28"/>
                  <a:gd name="T3" fmla="*/ 28 h 4"/>
                  <a:gd name="T4" fmla="*/ 0 60000 65536"/>
                  <a:gd name="T5" fmla="*/ 0 60000 65536"/>
                  <a:gd name="T6" fmla="*/ 0 w 28"/>
                  <a:gd name="T7" fmla="*/ 0 h 4"/>
                  <a:gd name="T8" fmla="*/ 28 w 28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" h="4">
                    <a:moveTo>
                      <a:pt x="0" y="0"/>
                    </a:moveTo>
                    <a:cubicBezTo>
                      <a:pt x="12" y="4"/>
                      <a:pt x="28" y="2"/>
                      <a:pt x="28" y="2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1" name="Freeform 689"/>
              <p:cNvSpPr>
                <a:spLocks/>
              </p:cNvSpPr>
              <p:nvPr/>
            </p:nvSpPr>
            <p:spPr bwMode="auto">
              <a:xfrm>
                <a:off x="1527" y="3207"/>
                <a:ext cx="57" cy="57"/>
              </a:xfrm>
              <a:custGeom>
                <a:avLst/>
                <a:gdLst>
                  <a:gd name="T0" fmla="*/ 234 w 45"/>
                  <a:gd name="T1" fmla="*/ 0 h 45"/>
                  <a:gd name="T2" fmla="*/ 0 w 45"/>
                  <a:gd name="T3" fmla="*/ 234 h 45"/>
                  <a:gd name="T4" fmla="*/ 52 w 45"/>
                  <a:gd name="T5" fmla="*/ 212 h 45"/>
                  <a:gd name="T6" fmla="*/ 234 w 45"/>
                  <a:gd name="T7" fmla="*/ 0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45"/>
                  <a:gd name="T14" fmla="*/ 45 w 45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45">
                    <a:moveTo>
                      <a:pt x="45" y="0"/>
                    </a:moveTo>
                    <a:cubicBezTo>
                      <a:pt x="22" y="8"/>
                      <a:pt x="7" y="33"/>
                      <a:pt x="0" y="45"/>
                    </a:cubicBezTo>
                    <a:cubicBezTo>
                      <a:pt x="4" y="43"/>
                      <a:pt x="7" y="42"/>
                      <a:pt x="10" y="40"/>
                    </a:cubicBezTo>
                    <a:cubicBezTo>
                      <a:pt x="26" y="30"/>
                      <a:pt x="37" y="18"/>
                      <a:pt x="45" y="0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2" name="Freeform 690"/>
              <p:cNvSpPr>
                <a:spLocks/>
              </p:cNvSpPr>
              <p:nvPr/>
            </p:nvSpPr>
            <p:spPr bwMode="auto">
              <a:xfrm>
                <a:off x="1573" y="3065"/>
                <a:ext cx="27" cy="45"/>
              </a:xfrm>
              <a:custGeom>
                <a:avLst/>
                <a:gdLst>
                  <a:gd name="T0" fmla="*/ 0 w 21"/>
                  <a:gd name="T1" fmla="*/ 0 h 35"/>
                  <a:gd name="T2" fmla="*/ 123 w 21"/>
                  <a:gd name="T3" fmla="*/ 203 h 35"/>
                  <a:gd name="T4" fmla="*/ 0 60000 65536"/>
                  <a:gd name="T5" fmla="*/ 0 60000 65536"/>
                  <a:gd name="T6" fmla="*/ 0 w 21"/>
                  <a:gd name="T7" fmla="*/ 0 h 35"/>
                  <a:gd name="T8" fmla="*/ 21 w 21"/>
                  <a:gd name="T9" fmla="*/ 35 h 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" h="35">
                    <a:moveTo>
                      <a:pt x="0" y="0"/>
                    </a:moveTo>
                    <a:cubicBezTo>
                      <a:pt x="14" y="1"/>
                      <a:pt x="21" y="22"/>
                      <a:pt x="21" y="35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3" name="Freeform 691"/>
              <p:cNvSpPr>
                <a:spLocks/>
              </p:cNvSpPr>
              <p:nvPr/>
            </p:nvSpPr>
            <p:spPr bwMode="auto">
              <a:xfrm>
                <a:off x="1285" y="2446"/>
                <a:ext cx="590" cy="1249"/>
              </a:xfrm>
              <a:custGeom>
                <a:avLst/>
                <a:gdLst>
                  <a:gd name="T0" fmla="*/ 76 w 461"/>
                  <a:gd name="T1" fmla="*/ 5091 h 977"/>
                  <a:gd name="T2" fmla="*/ 247 w 461"/>
                  <a:gd name="T3" fmla="*/ 4923 h 977"/>
                  <a:gd name="T4" fmla="*/ 504 w 461"/>
                  <a:gd name="T5" fmla="*/ 5231 h 977"/>
                  <a:gd name="T6" fmla="*/ 947 w 461"/>
                  <a:gd name="T7" fmla="*/ 5211 h 977"/>
                  <a:gd name="T8" fmla="*/ 1113 w 461"/>
                  <a:gd name="T9" fmla="*/ 5162 h 977"/>
                  <a:gd name="T10" fmla="*/ 1304 w 461"/>
                  <a:gd name="T11" fmla="*/ 5192 h 977"/>
                  <a:gd name="T12" fmla="*/ 1628 w 461"/>
                  <a:gd name="T13" fmla="*/ 5115 h 977"/>
                  <a:gd name="T14" fmla="*/ 1792 w 461"/>
                  <a:gd name="T15" fmla="*/ 5369 h 977"/>
                  <a:gd name="T16" fmla="*/ 2205 w 461"/>
                  <a:gd name="T17" fmla="*/ 5217 h 977"/>
                  <a:gd name="T18" fmla="*/ 2260 w 461"/>
                  <a:gd name="T19" fmla="*/ 4991 h 977"/>
                  <a:gd name="T20" fmla="*/ 1916 w 461"/>
                  <a:gd name="T21" fmla="*/ 4465 h 977"/>
                  <a:gd name="T22" fmla="*/ 2073 w 461"/>
                  <a:gd name="T23" fmla="*/ 4143 h 977"/>
                  <a:gd name="T24" fmla="*/ 2053 w 461"/>
                  <a:gd name="T25" fmla="*/ 3386 h 977"/>
                  <a:gd name="T26" fmla="*/ 1661 w 461"/>
                  <a:gd name="T27" fmla="*/ 3310 h 977"/>
                  <a:gd name="T28" fmla="*/ 1755 w 461"/>
                  <a:gd name="T29" fmla="*/ 2859 h 977"/>
                  <a:gd name="T30" fmla="*/ 1447 w 461"/>
                  <a:gd name="T31" fmla="*/ 2466 h 977"/>
                  <a:gd name="T32" fmla="*/ 650 w 461"/>
                  <a:gd name="T33" fmla="*/ 2648 h 977"/>
                  <a:gd name="T34" fmla="*/ 159 w 461"/>
                  <a:gd name="T35" fmla="*/ 2504 h 977"/>
                  <a:gd name="T36" fmla="*/ 256 w 461"/>
                  <a:gd name="T37" fmla="*/ 1831 h 977"/>
                  <a:gd name="T38" fmla="*/ 467 w 461"/>
                  <a:gd name="T39" fmla="*/ 1891 h 977"/>
                  <a:gd name="T40" fmla="*/ 602 w 461"/>
                  <a:gd name="T41" fmla="*/ 2084 h 977"/>
                  <a:gd name="T42" fmla="*/ 929 w 461"/>
                  <a:gd name="T43" fmla="*/ 2178 h 977"/>
                  <a:gd name="T44" fmla="*/ 1364 w 461"/>
                  <a:gd name="T45" fmla="*/ 2309 h 977"/>
                  <a:gd name="T46" fmla="*/ 2475 w 461"/>
                  <a:gd name="T47" fmla="*/ 1226 h 977"/>
                  <a:gd name="T48" fmla="*/ 2090 w 461"/>
                  <a:gd name="T49" fmla="*/ 51 h 977"/>
                  <a:gd name="T50" fmla="*/ 1604 w 461"/>
                  <a:gd name="T51" fmla="*/ 201 h 977"/>
                  <a:gd name="T52" fmla="*/ 1445 w 461"/>
                  <a:gd name="T53" fmla="*/ 421 h 977"/>
                  <a:gd name="T54" fmla="*/ 1400 w 461"/>
                  <a:gd name="T55" fmla="*/ 421 h 9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61"/>
                  <a:gd name="T85" fmla="*/ 0 h 977"/>
                  <a:gd name="T86" fmla="*/ 461 w 461"/>
                  <a:gd name="T87" fmla="*/ 977 h 9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61" h="977">
                    <a:moveTo>
                      <a:pt x="13" y="912"/>
                    </a:moveTo>
                    <a:cubicBezTo>
                      <a:pt x="21" y="905"/>
                      <a:pt x="41" y="884"/>
                      <a:pt x="44" y="882"/>
                    </a:cubicBezTo>
                    <a:cubicBezTo>
                      <a:pt x="49" y="901"/>
                      <a:pt x="52" y="927"/>
                      <a:pt x="90" y="937"/>
                    </a:cubicBezTo>
                    <a:cubicBezTo>
                      <a:pt x="129" y="948"/>
                      <a:pt x="154" y="941"/>
                      <a:pt x="169" y="934"/>
                    </a:cubicBezTo>
                    <a:cubicBezTo>
                      <a:pt x="175" y="932"/>
                      <a:pt x="190" y="925"/>
                      <a:pt x="198" y="925"/>
                    </a:cubicBezTo>
                    <a:cubicBezTo>
                      <a:pt x="211" y="925"/>
                      <a:pt x="220" y="927"/>
                      <a:pt x="232" y="931"/>
                    </a:cubicBezTo>
                    <a:cubicBezTo>
                      <a:pt x="252" y="938"/>
                      <a:pt x="267" y="934"/>
                      <a:pt x="289" y="917"/>
                    </a:cubicBezTo>
                    <a:cubicBezTo>
                      <a:pt x="287" y="927"/>
                      <a:pt x="294" y="951"/>
                      <a:pt x="319" y="962"/>
                    </a:cubicBezTo>
                    <a:cubicBezTo>
                      <a:pt x="350" y="977"/>
                      <a:pt x="380" y="962"/>
                      <a:pt x="392" y="935"/>
                    </a:cubicBezTo>
                    <a:cubicBezTo>
                      <a:pt x="398" y="923"/>
                      <a:pt x="401" y="908"/>
                      <a:pt x="402" y="895"/>
                    </a:cubicBezTo>
                    <a:cubicBezTo>
                      <a:pt x="406" y="866"/>
                      <a:pt x="393" y="792"/>
                      <a:pt x="341" y="800"/>
                    </a:cubicBezTo>
                    <a:cubicBezTo>
                      <a:pt x="346" y="794"/>
                      <a:pt x="358" y="781"/>
                      <a:pt x="369" y="742"/>
                    </a:cubicBezTo>
                    <a:cubicBezTo>
                      <a:pt x="380" y="689"/>
                      <a:pt x="385" y="642"/>
                      <a:pt x="365" y="607"/>
                    </a:cubicBezTo>
                    <a:cubicBezTo>
                      <a:pt x="344" y="570"/>
                      <a:pt x="312" y="562"/>
                      <a:pt x="295" y="593"/>
                    </a:cubicBezTo>
                    <a:cubicBezTo>
                      <a:pt x="310" y="565"/>
                      <a:pt x="313" y="532"/>
                      <a:pt x="312" y="512"/>
                    </a:cubicBezTo>
                    <a:cubicBezTo>
                      <a:pt x="311" y="485"/>
                      <a:pt x="300" y="454"/>
                      <a:pt x="258" y="442"/>
                    </a:cubicBezTo>
                    <a:cubicBezTo>
                      <a:pt x="215" y="430"/>
                      <a:pt x="160" y="461"/>
                      <a:pt x="116" y="474"/>
                    </a:cubicBezTo>
                    <a:cubicBezTo>
                      <a:pt x="75" y="486"/>
                      <a:pt x="53" y="492"/>
                      <a:pt x="28" y="448"/>
                    </a:cubicBezTo>
                    <a:cubicBezTo>
                      <a:pt x="0" y="387"/>
                      <a:pt x="17" y="332"/>
                      <a:pt x="45" y="328"/>
                    </a:cubicBezTo>
                    <a:cubicBezTo>
                      <a:pt x="63" y="324"/>
                      <a:pt x="75" y="331"/>
                      <a:pt x="83" y="339"/>
                    </a:cubicBezTo>
                    <a:cubicBezTo>
                      <a:pt x="90" y="348"/>
                      <a:pt x="95" y="363"/>
                      <a:pt x="107" y="373"/>
                    </a:cubicBezTo>
                    <a:cubicBezTo>
                      <a:pt x="129" y="391"/>
                      <a:pt x="145" y="388"/>
                      <a:pt x="165" y="390"/>
                    </a:cubicBezTo>
                    <a:cubicBezTo>
                      <a:pt x="184" y="391"/>
                      <a:pt x="185" y="409"/>
                      <a:pt x="243" y="414"/>
                    </a:cubicBezTo>
                    <a:cubicBezTo>
                      <a:pt x="301" y="419"/>
                      <a:pt x="418" y="326"/>
                      <a:pt x="440" y="220"/>
                    </a:cubicBezTo>
                    <a:cubicBezTo>
                      <a:pt x="461" y="114"/>
                      <a:pt x="446" y="27"/>
                      <a:pt x="372" y="9"/>
                    </a:cubicBezTo>
                    <a:cubicBezTo>
                      <a:pt x="336" y="0"/>
                      <a:pt x="305" y="15"/>
                      <a:pt x="285" y="36"/>
                    </a:cubicBezTo>
                    <a:cubicBezTo>
                      <a:pt x="271" y="50"/>
                      <a:pt x="264" y="72"/>
                      <a:pt x="256" y="75"/>
                    </a:cubicBezTo>
                    <a:cubicBezTo>
                      <a:pt x="254" y="77"/>
                      <a:pt x="252" y="76"/>
                      <a:pt x="249" y="75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4" name="Freeform 692"/>
              <p:cNvSpPr>
                <a:spLocks/>
              </p:cNvSpPr>
              <p:nvPr/>
            </p:nvSpPr>
            <p:spPr bwMode="auto">
              <a:xfrm>
                <a:off x="1222" y="2580"/>
                <a:ext cx="382" cy="1019"/>
              </a:xfrm>
              <a:custGeom>
                <a:avLst/>
                <a:gdLst>
                  <a:gd name="T0" fmla="*/ 1434 w 298"/>
                  <a:gd name="T1" fmla="*/ 0 h 797"/>
                  <a:gd name="T2" fmla="*/ 1452 w 298"/>
                  <a:gd name="T3" fmla="*/ 28 h 797"/>
                  <a:gd name="T4" fmla="*/ 1627 w 298"/>
                  <a:gd name="T5" fmla="*/ 316 h 797"/>
                  <a:gd name="T6" fmla="*/ 1532 w 298"/>
                  <a:gd name="T7" fmla="*/ 738 h 797"/>
                  <a:gd name="T8" fmla="*/ 1240 w 298"/>
                  <a:gd name="T9" fmla="*/ 1050 h 797"/>
                  <a:gd name="T10" fmla="*/ 1028 w 298"/>
                  <a:gd name="T11" fmla="*/ 986 h 797"/>
                  <a:gd name="T12" fmla="*/ 874 w 298"/>
                  <a:gd name="T13" fmla="*/ 997 h 797"/>
                  <a:gd name="T14" fmla="*/ 222 w 298"/>
                  <a:gd name="T15" fmla="*/ 1027 h 797"/>
                  <a:gd name="T16" fmla="*/ 22 w 298"/>
                  <a:gd name="T17" fmla="*/ 1660 h 797"/>
                  <a:gd name="T18" fmla="*/ 641 w 298"/>
                  <a:gd name="T19" fmla="*/ 2395 h 797"/>
                  <a:gd name="T20" fmla="*/ 1411 w 298"/>
                  <a:gd name="T21" fmla="*/ 2220 h 797"/>
                  <a:gd name="T22" fmla="*/ 1679 w 298"/>
                  <a:gd name="T23" fmla="*/ 2381 h 797"/>
                  <a:gd name="T24" fmla="*/ 1411 w 298"/>
                  <a:gd name="T25" fmla="*/ 2962 h 797"/>
                  <a:gd name="T26" fmla="*/ 740 w 298"/>
                  <a:gd name="T27" fmla="*/ 2919 h 797"/>
                  <a:gd name="T28" fmla="*/ 246 w 298"/>
                  <a:gd name="T29" fmla="*/ 2760 h 797"/>
                  <a:gd name="T30" fmla="*/ 237 w 298"/>
                  <a:gd name="T31" fmla="*/ 3150 h 797"/>
                  <a:gd name="T32" fmla="*/ 238 w 298"/>
                  <a:gd name="T33" fmla="*/ 3150 h 797"/>
                  <a:gd name="T34" fmla="*/ 185 w 298"/>
                  <a:gd name="T35" fmla="*/ 3167 h 797"/>
                  <a:gd name="T36" fmla="*/ 76 w 298"/>
                  <a:gd name="T37" fmla="*/ 3503 h 797"/>
                  <a:gd name="T38" fmla="*/ 65 w 298"/>
                  <a:gd name="T39" fmla="*/ 3827 h 797"/>
                  <a:gd name="T40" fmla="*/ 297 w 298"/>
                  <a:gd name="T41" fmla="*/ 4109 h 797"/>
                  <a:gd name="T42" fmla="*/ 113 w 298"/>
                  <a:gd name="T43" fmla="*/ 4314 h 797"/>
                  <a:gd name="T44" fmla="*/ 28 w 298"/>
                  <a:gd name="T45" fmla="*/ 4451 h 7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8"/>
                  <a:gd name="T70" fmla="*/ 0 h 797"/>
                  <a:gd name="T71" fmla="*/ 298 w 298"/>
                  <a:gd name="T72" fmla="*/ 797 h 7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8" h="797">
                    <a:moveTo>
                      <a:pt x="252" y="0"/>
                    </a:moveTo>
                    <a:cubicBezTo>
                      <a:pt x="253" y="2"/>
                      <a:pt x="255" y="4"/>
                      <a:pt x="256" y="5"/>
                    </a:cubicBezTo>
                    <a:cubicBezTo>
                      <a:pt x="281" y="29"/>
                      <a:pt x="289" y="32"/>
                      <a:pt x="286" y="56"/>
                    </a:cubicBezTo>
                    <a:cubicBezTo>
                      <a:pt x="282" y="81"/>
                      <a:pt x="274" y="111"/>
                      <a:pt x="269" y="132"/>
                    </a:cubicBezTo>
                    <a:cubicBezTo>
                      <a:pt x="262" y="159"/>
                      <a:pt x="249" y="186"/>
                      <a:pt x="218" y="188"/>
                    </a:cubicBezTo>
                    <a:cubicBezTo>
                      <a:pt x="194" y="189"/>
                      <a:pt x="196" y="180"/>
                      <a:pt x="181" y="177"/>
                    </a:cubicBezTo>
                    <a:cubicBezTo>
                      <a:pt x="165" y="175"/>
                      <a:pt x="163" y="180"/>
                      <a:pt x="154" y="178"/>
                    </a:cubicBezTo>
                    <a:cubicBezTo>
                      <a:pt x="145" y="175"/>
                      <a:pt x="95" y="138"/>
                      <a:pt x="39" y="184"/>
                    </a:cubicBezTo>
                    <a:cubicBezTo>
                      <a:pt x="10" y="207"/>
                      <a:pt x="0" y="252"/>
                      <a:pt x="4" y="297"/>
                    </a:cubicBezTo>
                    <a:cubicBezTo>
                      <a:pt x="7" y="328"/>
                      <a:pt x="36" y="427"/>
                      <a:pt x="112" y="429"/>
                    </a:cubicBezTo>
                    <a:cubicBezTo>
                      <a:pt x="156" y="433"/>
                      <a:pt x="203" y="416"/>
                      <a:pt x="248" y="397"/>
                    </a:cubicBezTo>
                    <a:cubicBezTo>
                      <a:pt x="277" y="386"/>
                      <a:pt x="298" y="387"/>
                      <a:pt x="295" y="426"/>
                    </a:cubicBezTo>
                    <a:cubicBezTo>
                      <a:pt x="292" y="482"/>
                      <a:pt x="279" y="511"/>
                      <a:pt x="248" y="530"/>
                    </a:cubicBezTo>
                    <a:cubicBezTo>
                      <a:pt x="196" y="558"/>
                      <a:pt x="163" y="546"/>
                      <a:pt x="130" y="523"/>
                    </a:cubicBezTo>
                    <a:cubicBezTo>
                      <a:pt x="102" y="502"/>
                      <a:pt x="72" y="482"/>
                      <a:pt x="43" y="494"/>
                    </a:cubicBezTo>
                    <a:cubicBezTo>
                      <a:pt x="14" y="506"/>
                      <a:pt x="20" y="537"/>
                      <a:pt x="41" y="564"/>
                    </a:cubicBezTo>
                    <a:cubicBezTo>
                      <a:pt x="42" y="564"/>
                      <a:pt x="42" y="564"/>
                      <a:pt x="42" y="564"/>
                    </a:cubicBezTo>
                    <a:cubicBezTo>
                      <a:pt x="38" y="565"/>
                      <a:pt x="35" y="565"/>
                      <a:pt x="32" y="567"/>
                    </a:cubicBezTo>
                    <a:cubicBezTo>
                      <a:pt x="3" y="579"/>
                      <a:pt x="4" y="602"/>
                      <a:pt x="13" y="627"/>
                    </a:cubicBezTo>
                    <a:cubicBezTo>
                      <a:pt x="22" y="652"/>
                      <a:pt x="21" y="664"/>
                      <a:pt x="12" y="685"/>
                    </a:cubicBezTo>
                    <a:cubicBezTo>
                      <a:pt x="1" y="711"/>
                      <a:pt x="7" y="743"/>
                      <a:pt x="52" y="736"/>
                    </a:cubicBezTo>
                    <a:cubicBezTo>
                      <a:pt x="46" y="744"/>
                      <a:pt x="27" y="767"/>
                      <a:pt x="20" y="772"/>
                    </a:cubicBezTo>
                    <a:cubicBezTo>
                      <a:pt x="13" y="775"/>
                      <a:pt x="4" y="787"/>
                      <a:pt x="5" y="797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5" name="Freeform 693"/>
              <p:cNvSpPr>
                <a:spLocks/>
              </p:cNvSpPr>
              <p:nvPr/>
            </p:nvSpPr>
            <p:spPr bwMode="auto">
              <a:xfrm>
                <a:off x="1696" y="3282"/>
                <a:ext cx="15" cy="28"/>
              </a:xfrm>
              <a:custGeom>
                <a:avLst/>
                <a:gdLst>
                  <a:gd name="T0" fmla="*/ 50 w 12"/>
                  <a:gd name="T1" fmla="*/ 75 h 22"/>
                  <a:gd name="T2" fmla="*/ 31 w 12"/>
                  <a:gd name="T3" fmla="*/ 0 h 22"/>
                  <a:gd name="T4" fmla="*/ 50 w 12"/>
                  <a:gd name="T5" fmla="*/ 121 h 2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2"/>
                  <a:gd name="T11" fmla="*/ 12 w 12"/>
                  <a:gd name="T12" fmla="*/ 22 h 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2">
                    <a:moveTo>
                      <a:pt x="11" y="13"/>
                    </a:moveTo>
                    <a:cubicBezTo>
                      <a:pt x="12" y="9"/>
                      <a:pt x="10" y="2"/>
                      <a:pt x="6" y="0"/>
                    </a:cubicBezTo>
                    <a:cubicBezTo>
                      <a:pt x="0" y="4"/>
                      <a:pt x="3" y="21"/>
                      <a:pt x="11" y="22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6" name="Freeform 694"/>
              <p:cNvSpPr>
                <a:spLocks/>
              </p:cNvSpPr>
              <p:nvPr/>
            </p:nvSpPr>
            <p:spPr bwMode="auto">
              <a:xfrm>
                <a:off x="1740" y="3631"/>
                <a:ext cx="3" cy="14"/>
              </a:xfrm>
              <a:custGeom>
                <a:avLst/>
                <a:gdLst>
                  <a:gd name="T0" fmla="*/ 28 w 2"/>
                  <a:gd name="T1" fmla="*/ 0 h 11"/>
                  <a:gd name="T2" fmla="*/ 0 w 2"/>
                  <a:gd name="T3" fmla="*/ 60 h 11"/>
                  <a:gd name="T4" fmla="*/ 0 60000 65536"/>
                  <a:gd name="T5" fmla="*/ 0 60000 65536"/>
                  <a:gd name="T6" fmla="*/ 0 w 2"/>
                  <a:gd name="T7" fmla="*/ 0 h 11"/>
                  <a:gd name="T8" fmla="*/ 2 w 2"/>
                  <a:gd name="T9" fmla="*/ 11 h 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11">
                    <a:moveTo>
                      <a:pt x="2" y="0"/>
                    </a:moveTo>
                    <a:cubicBezTo>
                      <a:pt x="0" y="4"/>
                      <a:pt x="0" y="8"/>
                      <a:pt x="0" y="11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7" name="Freeform 695"/>
              <p:cNvSpPr>
                <a:spLocks/>
              </p:cNvSpPr>
              <p:nvPr/>
            </p:nvSpPr>
            <p:spPr bwMode="auto">
              <a:xfrm>
                <a:off x="1685" y="3578"/>
                <a:ext cx="8" cy="6"/>
              </a:xfrm>
              <a:custGeom>
                <a:avLst/>
                <a:gdLst>
                  <a:gd name="T0" fmla="*/ 0 w 6"/>
                  <a:gd name="T1" fmla="*/ 17 h 5"/>
                  <a:gd name="T2" fmla="*/ 48 w 6"/>
                  <a:gd name="T3" fmla="*/ 0 h 5"/>
                  <a:gd name="T4" fmla="*/ 0 60000 65536"/>
                  <a:gd name="T5" fmla="*/ 0 60000 65536"/>
                  <a:gd name="T6" fmla="*/ 0 w 6"/>
                  <a:gd name="T7" fmla="*/ 0 h 5"/>
                  <a:gd name="T8" fmla="*/ 6 w 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5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8" name="Freeform 696"/>
              <p:cNvSpPr>
                <a:spLocks/>
              </p:cNvSpPr>
              <p:nvPr/>
            </p:nvSpPr>
            <p:spPr bwMode="auto">
              <a:xfrm>
                <a:off x="1331" y="3535"/>
                <a:ext cx="3" cy="7"/>
              </a:xfrm>
              <a:custGeom>
                <a:avLst/>
                <a:gdLst>
                  <a:gd name="T0" fmla="*/ 0 w 2"/>
                  <a:gd name="T1" fmla="*/ 55 h 5"/>
                  <a:gd name="T2" fmla="*/ 28 w 2"/>
                  <a:gd name="T3" fmla="*/ 0 h 5"/>
                  <a:gd name="T4" fmla="*/ 0 60000 65536"/>
                  <a:gd name="T5" fmla="*/ 0 60000 65536"/>
                  <a:gd name="T6" fmla="*/ 0 w 2"/>
                  <a:gd name="T7" fmla="*/ 0 h 5"/>
                  <a:gd name="T8" fmla="*/ 2 w 2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5">
                    <a:moveTo>
                      <a:pt x="0" y="5"/>
                    </a:moveTo>
                    <a:cubicBezTo>
                      <a:pt x="0" y="3"/>
                      <a:pt x="1" y="2"/>
                      <a:pt x="2" y="0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69" name="Freeform 697"/>
              <p:cNvSpPr>
                <a:spLocks/>
              </p:cNvSpPr>
              <p:nvPr/>
            </p:nvSpPr>
            <p:spPr bwMode="auto">
              <a:xfrm>
                <a:off x="1464" y="3369"/>
                <a:ext cx="12" cy="10"/>
              </a:xfrm>
              <a:custGeom>
                <a:avLst/>
                <a:gdLst>
                  <a:gd name="T0" fmla="*/ 16 w 9"/>
                  <a:gd name="T1" fmla="*/ 0 h 8"/>
                  <a:gd name="T2" fmla="*/ 65 w 9"/>
                  <a:gd name="T3" fmla="*/ 14 h 8"/>
                  <a:gd name="T4" fmla="*/ 0 w 9"/>
                  <a:gd name="T5" fmla="*/ 21 h 8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8"/>
                  <a:gd name="T11" fmla="*/ 9 w 9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8">
                    <a:moveTo>
                      <a:pt x="2" y="0"/>
                    </a:moveTo>
                    <a:cubicBezTo>
                      <a:pt x="4" y="0"/>
                      <a:pt x="7" y="1"/>
                      <a:pt x="9" y="3"/>
                    </a:cubicBezTo>
                    <a:cubicBezTo>
                      <a:pt x="7" y="6"/>
                      <a:pt x="2" y="8"/>
                      <a:pt x="0" y="5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0" name="Freeform 698"/>
              <p:cNvSpPr>
                <a:spLocks/>
              </p:cNvSpPr>
              <p:nvPr/>
            </p:nvSpPr>
            <p:spPr bwMode="auto">
              <a:xfrm>
                <a:off x="1350" y="3277"/>
                <a:ext cx="19" cy="23"/>
              </a:xfrm>
              <a:custGeom>
                <a:avLst/>
                <a:gdLst>
                  <a:gd name="T0" fmla="*/ 0 w 15"/>
                  <a:gd name="T1" fmla="*/ 28 h 18"/>
                  <a:gd name="T2" fmla="*/ 32 w 15"/>
                  <a:gd name="T3" fmla="*/ 0 h 18"/>
                  <a:gd name="T4" fmla="*/ 20 w 15"/>
                  <a:gd name="T5" fmla="*/ 60 h 18"/>
                  <a:gd name="T6" fmla="*/ 76 w 15"/>
                  <a:gd name="T7" fmla="*/ 28 h 18"/>
                  <a:gd name="T8" fmla="*/ 60 w 15"/>
                  <a:gd name="T9" fmla="*/ 9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18"/>
                  <a:gd name="T17" fmla="*/ 15 w 1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18">
                    <a:moveTo>
                      <a:pt x="0" y="5"/>
                    </a:moveTo>
                    <a:cubicBezTo>
                      <a:pt x="1" y="3"/>
                      <a:pt x="3" y="1"/>
                      <a:pt x="6" y="0"/>
                    </a:cubicBezTo>
                    <a:cubicBezTo>
                      <a:pt x="7" y="4"/>
                      <a:pt x="5" y="7"/>
                      <a:pt x="4" y="11"/>
                    </a:cubicBezTo>
                    <a:cubicBezTo>
                      <a:pt x="7" y="9"/>
                      <a:pt x="10" y="5"/>
                      <a:pt x="14" y="5"/>
                    </a:cubicBezTo>
                    <a:cubicBezTo>
                      <a:pt x="15" y="9"/>
                      <a:pt x="12" y="13"/>
                      <a:pt x="11" y="18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1" name="Freeform 699"/>
              <p:cNvSpPr>
                <a:spLocks/>
              </p:cNvSpPr>
              <p:nvPr/>
            </p:nvSpPr>
            <p:spPr bwMode="auto">
              <a:xfrm>
                <a:off x="1288" y="3353"/>
                <a:ext cx="3" cy="9"/>
              </a:xfrm>
              <a:custGeom>
                <a:avLst/>
                <a:gdLst>
                  <a:gd name="T0" fmla="*/ 1 w 3"/>
                  <a:gd name="T1" fmla="*/ 40 h 7"/>
                  <a:gd name="T2" fmla="*/ 3 w 3"/>
                  <a:gd name="T3" fmla="*/ 0 h 7"/>
                  <a:gd name="T4" fmla="*/ 0 60000 65536"/>
                  <a:gd name="T5" fmla="*/ 0 60000 65536"/>
                  <a:gd name="T6" fmla="*/ 0 w 3"/>
                  <a:gd name="T7" fmla="*/ 0 h 7"/>
                  <a:gd name="T8" fmla="*/ 3 w 3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7">
                    <a:moveTo>
                      <a:pt x="1" y="7"/>
                    </a:moveTo>
                    <a:cubicBezTo>
                      <a:pt x="0" y="5"/>
                      <a:pt x="1" y="2"/>
                      <a:pt x="3" y="0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2" name="Freeform 700"/>
              <p:cNvSpPr>
                <a:spLocks/>
              </p:cNvSpPr>
              <p:nvPr/>
            </p:nvSpPr>
            <p:spPr bwMode="auto">
              <a:xfrm>
                <a:off x="1245" y="3478"/>
                <a:ext cx="21" cy="20"/>
              </a:xfrm>
              <a:custGeom>
                <a:avLst/>
                <a:gdLst>
                  <a:gd name="T0" fmla="*/ 37 w 16"/>
                  <a:gd name="T1" fmla="*/ 14 h 16"/>
                  <a:gd name="T2" fmla="*/ 66 w 16"/>
                  <a:gd name="T3" fmla="*/ 0 h 16"/>
                  <a:gd name="T4" fmla="*/ 0 60000 65536"/>
                  <a:gd name="T5" fmla="*/ 0 60000 65536"/>
                  <a:gd name="T6" fmla="*/ 0 w 16"/>
                  <a:gd name="T7" fmla="*/ 0 h 16"/>
                  <a:gd name="T8" fmla="*/ 16 w 16"/>
                  <a:gd name="T9" fmla="*/ 16 h 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6">
                    <a:moveTo>
                      <a:pt x="5" y="3"/>
                    </a:moveTo>
                    <a:cubicBezTo>
                      <a:pt x="0" y="16"/>
                      <a:pt x="16" y="11"/>
                      <a:pt x="10" y="0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3" name="Freeform 701"/>
              <p:cNvSpPr>
                <a:spLocks/>
              </p:cNvSpPr>
              <p:nvPr/>
            </p:nvSpPr>
            <p:spPr bwMode="auto">
              <a:xfrm>
                <a:off x="1577" y="3062"/>
                <a:ext cx="2" cy="5"/>
              </a:xfrm>
              <a:custGeom>
                <a:avLst/>
                <a:gdLst>
                  <a:gd name="T0" fmla="*/ 0 w 2"/>
                  <a:gd name="T1" fmla="*/ 17 h 4"/>
                  <a:gd name="T2" fmla="*/ 2 w 2"/>
                  <a:gd name="T3" fmla="*/ 0 h 4"/>
                  <a:gd name="T4" fmla="*/ 0 60000 65536"/>
                  <a:gd name="T5" fmla="*/ 0 60000 65536"/>
                  <a:gd name="T6" fmla="*/ 0 w 2"/>
                  <a:gd name="T7" fmla="*/ 0 h 4"/>
                  <a:gd name="T8" fmla="*/ 2 w 2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4">
                    <a:moveTo>
                      <a:pt x="0" y="4"/>
                    </a:moveTo>
                    <a:cubicBezTo>
                      <a:pt x="0" y="2"/>
                      <a:pt x="0" y="1"/>
                      <a:pt x="2" y="0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4" name="Freeform 702"/>
              <p:cNvSpPr>
                <a:spLocks/>
              </p:cNvSpPr>
              <p:nvPr/>
            </p:nvSpPr>
            <p:spPr bwMode="auto">
              <a:xfrm>
                <a:off x="1561" y="3634"/>
                <a:ext cx="9" cy="13"/>
              </a:xfrm>
              <a:custGeom>
                <a:avLst/>
                <a:gdLst>
                  <a:gd name="T0" fmla="*/ 0 w 7"/>
                  <a:gd name="T1" fmla="*/ 64 h 10"/>
                  <a:gd name="T2" fmla="*/ 40 w 7"/>
                  <a:gd name="T3" fmla="*/ 0 h 10"/>
                  <a:gd name="T4" fmla="*/ 0 60000 65536"/>
                  <a:gd name="T5" fmla="*/ 0 60000 65536"/>
                  <a:gd name="T6" fmla="*/ 0 w 7"/>
                  <a:gd name="T7" fmla="*/ 0 h 10"/>
                  <a:gd name="T8" fmla="*/ 7 w 7"/>
                  <a:gd name="T9" fmla="*/ 10 h 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10">
                    <a:moveTo>
                      <a:pt x="0" y="10"/>
                    </a:moveTo>
                    <a:cubicBezTo>
                      <a:pt x="5" y="3"/>
                      <a:pt x="7" y="0"/>
                      <a:pt x="7" y="0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5" name="Freeform 703"/>
              <p:cNvSpPr>
                <a:spLocks/>
              </p:cNvSpPr>
              <p:nvPr/>
            </p:nvSpPr>
            <p:spPr bwMode="auto">
              <a:xfrm>
                <a:off x="1382" y="3200"/>
                <a:ext cx="44" cy="39"/>
              </a:xfrm>
              <a:custGeom>
                <a:avLst/>
                <a:gdLst>
                  <a:gd name="T0" fmla="*/ 0 w 34"/>
                  <a:gd name="T1" fmla="*/ 0 h 30"/>
                  <a:gd name="T2" fmla="*/ 207 w 34"/>
                  <a:gd name="T3" fmla="*/ 190 h 30"/>
                  <a:gd name="T4" fmla="*/ 0 60000 65536"/>
                  <a:gd name="T5" fmla="*/ 0 60000 65536"/>
                  <a:gd name="T6" fmla="*/ 0 w 34"/>
                  <a:gd name="T7" fmla="*/ 0 h 30"/>
                  <a:gd name="T8" fmla="*/ 34 w 34"/>
                  <a:gd name="T9" fmla="*/ 30 h 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" h="30">
                    <a:moveTo>
                      <a:pt x="0" y="0"/>
                    </a:moveTo>
                    <a:cubicBezTo>
                      <a:pt x="17" y="26"/>
                      <a:pt x="18" y="24"/>
                      <a:pt x="34" y="30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6" name="Freeform 704"/>
              <p:cNvSpPr>
                <a:spLocks/>
              </p:cNvSpPr>
              <p:nvPr/>
            </p:nvSpPr>
            <p:spPr bwMode="auto">
              <a:xfrm>
                <a:off x="1767" y="3317"/>
                <a:ext cx="21" cy="30"/>
              </a:xfrm>
              <a:custGeom>
                <a:avLst/>
                <a:gdLst>
                  <a:gd name="T0" fmla="*/ 110 w 16"/>
                  <a:gd name="T1" fmla="*/ 0 h 24"/>
                  <a:gd name="T2" fmla="*/ 71 w 16"/>
                  <a:gd name="T3" fmla="*/ 40 h 24"/>
                  <a:gd name="T4" fmla="*/ 0 w 16"/>
                  <a:gd name="T5" fmla="*/ 113 h 24"/>
                  <a:gd name="T6" fmla="*/ 0 60000 65536"/>
                  <a:gd name="T7" fmla="*/ 0 60000 65536"/>
                  <a:gd name="T8" fmla="*/ 0 60000 65536"/>
                  <a:gd name="T9" fmla="*/ 0 w 16"/>
                  <a:gd name="T10" fmla="*/ 0 h 24"/>
                  <a:gd name="T11" fmla="*/ 16 w 16"/>
                  <a:gd name="T12" fmla="*/ 24 h 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" h="24">
                    <a:moveTo>
                      <a:pt x="16" y="0"/>
                    </a:moveTo>
                    <a:cubicBezTo>
                      <a:pt x="15" y="3"/>
                      <a:pt x="13" y="6"/>
                      <a:pt x="11" y="9"/>
                    </a:cubicBezTo>
                    <a:cubicBezTo>
                      <a:pt x="7" y="15"/>
                      <a:pt x="3" y="20"/>
                      <a:pt x="0" y="24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7" name="Freeform 705"/>
              <p:cNvSpPr>
                <a:spLocks/>
              </p:cNvSpPr>
              <p:nvPr/>
            </p:nvSpPr>
            <p:spPr bwMode="auto">
              <a:xfrm>
                <a:off x="1221" y="3289"/>
                <a:ext cx="13" cy="42"/>
              </a:xfrm>
              <a:custGeom>
                <a:avLst/>
                <a:gdLst>
                  <a:gd name="T0" fmla="*/ 64 w 10"/>
                  <a:gd name="T1" fmla="*/ 174 h 33"/>
                  <a:gd name="T2" fmla="*/ 0 w 10"/>
                  <a:gd name="T3" fmla="*/ 0 h 33"/>
                  <a:gd name="T4" fmla="*/ 0 60000 65536"/>
                  <a:gd name="T5" fmla="*/ 0 60000 65536"/>
                  <a:gd name="T6" fmla="*/ 0 w 10"/>
                  <a:gd name="T7" fmla="*/ 0 h 33"/>
                  <a:gd name="T8" fmla="*/ 10 w 10"/>
                  <a:gd name="T9" fmla="*/ 33 h 3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" h="33">
                    <a:moveTo>
                      <a:pt x="10" y="33"/>
                    </a:moveTo>
                    <a:cubicBezTo>
                      <a:pt x="7" y="29"/>
                      <a:pt x="3" y="17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8" name="Freeform 706"/>
              <p:cNvSpPr>
                <a:spLocks/>
              </p:cNvSpPr>
              <p:nvPr/>
            </p:nvSpPr>
            <p:spPr bwMode="auto">
              <a:xfrm>
                <a:off x="1721" y="3170"/>
                <a:ext cx="28" cy="39"/>
              </a:xfrm>
              <a:custGeom>
                <a:avLst/>
                <a:gdLst>
                  <a:gd name="T0" fmla="*/ 0 w 22"/>
                  <a:gd name="T1" fmla="*/ 13 h 31"/>
                  <a:gd name="T2" fmla="*/ 97 w 22"/>
                  <a:gd name="T3" fmla="*/ 155 h 31"/>
                  <a:gd name="T4" fmla="*/ 0 60000 65536"/>
                  <a:gd name="T5" fmla="*/ 0 60000 65536"/>
                  <a:gd name="T6" fmla="*/ 0 w 22"/>
                  <a:gd name="T7" fmla="*/ 0 h 31"/>
                  <a:gd name="T8" fmla="*/ 22 w 22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" h="31">
                    <a:moveTo>
                      <a:pt x="0" y="2"/>
                    </a:moveTo>
                    <a:cubicBezTo>
                      <a:pt x="10" y="0"/>
                      <a:pt x="22" y="22"/>
                      <a:pt x="18" y="31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79" name="Freeform 707"/>
              <p:cNvSpPr>
                <a:spLocks/>
              </p:cNvSpPr>
              <p:nvPr/>
            </p:nvSpPr>
            <p:spPr bwMode="auto">
              <a:xfrm>
                <a:off x="1756" y="3401"/>
                <a:ext cx="27" cy="67"/>
              </a:xfrm>
              <a:custGeom>
                <a:avLst/>
                <a:gdLst>
                  <a:gd name="T0" fmla="*/ 0 w 21"/>
                  <a:gd name="T1" fmla="*/ 0 h 52"/>
                  <a:gd name="T2" fmla="*/ 109 w 21"/>
                  <a:gd name="T3" fmla="*/ 228 h 52"/>
                  <a:gd name="T4" fmla="*/ 76 w 21"/>
                  <a:gd name="T5" fmla="*/ 305 h 52"/>
                  <a:gd name="T6" fmla="*/ 0 60000 65536"/>
                  <a:gd name="T7" fmla="*/ 0 60000 65536"/>
                  <a:gd name="T8" fmla="*/ 0 60000 65536"/>
                  <a:gd name="T9" fmla="*/ 0 w 21"/>
                  <a:gd name="T10" fmla="*/ 0 h 52"/>
                  <a:gd name="T11" fmla="*/ 21 w 21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" h="52">
                    <a:moveTo>
                      <a:pt x="0" y="0"/>
                    </a:moveTo>
                    <a:cubicBezTo>
                      <a:pt x="6" y="18"/>
                      <a:pt x="17" y="27"/>
                      <a:pt x="19" y="39"/>
                    </a:cubicBezTo>
                    <a:cubicBezTo>
                      <a:pt x="21" y="51"/>
                      <a:pt x="13" y="52"/>
                      <a:pt x="13" y="52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0" name="Freeform 708"/>
              <p:cNvSpPr>
                <a:spLocks/>
              </p:cNvSpPr>
              <p:nvPr/>
            </p:nvSpPr>
            <p:spPr bwMode="auto">
              <a:xfrm>
                <a:off x="1733" y="3450"/>
                <a:ext cx="9" cy="18"/>
              </a:xfrm>
              <a:custGeom>
                <a:avLst/>
                <a:gdLst>
                  <a:gd name="T0" fmla="*/ 1 w 7"/>
                  <a:gd name="T1" fmla="*/ 0 h 14"/>
                  <a:gd name="T2" fmla="*/ 40 w 7"/>
                  <a:gd name="T3" fmla="*/ 82 h 14"/>
                  <a:gd name="T4" fmla="*/ 0 60000 65536"/>
                  <a:gd name="T5" fmla="*/ 0 60000 65536"/>
                  <a:gd name="T6" fmla="*/ 0 w 7"/>
                  <a:gd name="T7" fmla="*/ 0 h 14"/>
                  <a:gd name="T8" fmla="*/ 7 w 7"/>
                  <a:gd name="T9" fmla="*/ 14 h 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14">
                    <a:moveTo>
                      <a:pt x="1" y="0"/>
                    </a:moveTo>
                    <a:cubicBezTo>
                      <a:pt x="0" y="5"/>
                      <a:pt x="7" y="14"/>
                      <a:pt x="7" y="14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1" name="Freeform 709"/>
              <p:cNvSpPr>
                <a:spLocks/>
              </p:cNvSpPr>
              <p:nvPr/>
            </p:nvSpPr>
            <p:spPr bwMode="auto">
              <a:xfrm>
                <a:off x="1629" y="3636"/>
                <a:ext cx="44" cy="26"/>
              </a:xfrm>
              <a:custGeom>
                <a:avLst/>
                <a:gdLst>
                  <a:gd name="T0" fmla="*/ 0 w 34"/>
                  <a:gd name="T1" fmla="*/ 0 h 20"/>
                  <a:gd name="T2" fmla="*/ 207 w 34"/>
                  <a:gd name="T3" fmla="*/ 125 h 20"/>
                  <a:gd name="T4" fmla="*/ 0 60000 65536"/>
                  <a:gd name="T5" fmla="*/ 0 60000 65536"/>
                  <a:gd name="T6" fmla="*/ 0 w 34"/>
                  <a:gd name="T7" fmla="*/ 0 h 20"/>
                  <a:gd name="T8" fmla="*/ 34 w 34"/>
                  <a:gd name="T9" fmla="*/ 20 h 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" h="20">
                    <a:moveTo>
                      <a:pt x="0" y="0"/>
                    </a:moveTo>
                    <a:cubicBezTo>
                      <a:pt x="0" y="9"/>
                      <a:pt x="22" y="19"/>
                      <a:pt x="34" y="20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2" name="Freeform 710"/>
              <p:cNvSpPr>
                <a:spLocks/>
              </p:cNvSpPr>
              <p:nvPr/>
            </p:nvSpPr>
            <p:spPr bwMode="auto">
              <a:xfrm>
                <a:off x="1275" y="3185"/>
                <a:ext cx="36" cy="27"/>
              </a:xfrm>
              <a:custGeom>
                <a:avLst/>
                <a:gdLst>
                  <a:gd name="T0" fmla="*/ 13 w 28"/>
                  <a:gd name="T1" fmla="*/ 123 h 21"/>
                  <a:gd name="T2" fmla="*/ 162 w 28"/>
                  <a:gd name="T3" fmla="*/ 96 h 21"/>
                  <a:gd name="T4" fmla="*/ 0 60000 65536"/>
                  <a:gd name="T5" fmla="*/ 0 60000 65536"/>
                  <a:gd name="T6" fmla="*/ 0 w 28"/>
                  <a:gd name="T7" fmla="*/ 0 h 21"/>
                  <a:gd name="T8" fmla="*/ 28 w 28"/>
                  <a:gd name="T9" fmla="*/ 21 h 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" h="21">
                    <a:moveTo>
                      <a:pt x="2" y="21"/>
                    </a:moveTo>
                    <a:cubicBezTo>
                      <a:pt x="0" y="6"/>
                      <a:pt x="17" y="0"/>
                      <a:pt x="28" y="16"/>
                    </a:cubicBezTo>
                  </a:path>
                </a:pathLst>
              </a:custGeom>
              <a:noFill/>
              <a:ln w="6350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3" name="Freeform 711"/>
              <p:cNvSpPr>
                <a:spLocks/>
              </p:cNvSpPr>
              <p:nvPr/>
            </p:nvSpPr>
            <p:spPr bwMode="auto">
              <a:xfrm>
                <a:off x="1394" y="3226"/>
                <a:ext cx="29" cy="18"/>
              </a:xfrm>
              <a:custGeom>
                <a:avLst/>
                <a:gdLst>
                  <a:gd name="T0" fmla="*/ 110 w 23"/>
                  <a:gd name="T1" fmla="*/ 82 h 14"/>
                  <a:gd name="T2" fmla="*/ 110 w 23"/>
                  <a:gd name="T3" fmla="*/ 36 h 14"/>
                  <a:gd name="T4" fmla="*/ 77 w 23"/>
                  <a:gd name="T5" fmla="*/ 51 h 14"/>
                  <a:gd name="T6" fmla="*/ 25 w 23"/>
                  <a:gd name="T7" fmla="*/ 22 h 14"/>
                  <a:gd name="T8" fmla="*/ 20 w 23"/>
                  <a:gd name="T9" fmla="*/ 1 h 14"/>
                  <a:gd name="T10" fmla="*/ 0 w 23"/>
                  <a:gd name="T11" fmla="*/ 17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14"/>
                  <a:gd name="T20" fmla="*/ 23 w 23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14">
                    <a:moveTo>
                      <a:pt x="22" y="14"/>
                    </a:moveTo>
                    <a:cubicBezTo>
                      <a:pt x="23" y="11"/>
                      <a:pt x="23" y="9"/>
                      <a:pt x="22" y="6"/>
                    </a:cubicBezTo>
                    <a:cubicBezTo>
                      <a:pt x="19" y="6"/>
                      <a:pt x="17" y="7"/>
                      <a:pt x="15" y="9"/>
                    </a:cubicBezTo>
                    <a:cubicBezTo>
                      <a:pt x="16" y="0"/>
                      <a:pt x="14" y="0"/>
                      <a:pt x="5" y="4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1"/>
                      <a:pt x="1" y="2"/>
                      <a:pt x="0" y="3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4" name="Freeform 712"/>
              <p:cNvSpPr>
                <a:spLocks/>
              </p:cNvSpPr>
              <p:nvPr/>
            </p:nvSpPr>
            <p:spPr bwMode="auto">
              <a:xfrm>
                <a:off x="1769" y="3451"/>
                <a:ext cx="21" cy="18"/>
              </a:xfrm>
              <a:custGeom>
                <a:avLst/>
                <a:gdLst>
                  <a:gd name="T0" fmla="*/ 0 w 17"/>
                  <a:gd name="T1" fmla="*/ 40 h 14"/>
                  <a:gd name="T2" fmla="*/ 49 w 17"/>
                  <a:gd name="T3" fmla="*/ 59 h 14"/>
                  <a:gd name="T4" fmla="*/ 17 w 17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4"/>
                  <a:gd name="T11" fmla="*/ 17 w 17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4">
                    <a:moveTo>
                      <a:pt x="0" y="7"/>
                    </a:moveTo>
                    <a:cubicBezTo>
                      <a:pt x="4" y="8"/>
                      <a:pt x="7" y="14"/>
                      <a:pt x="11" y="10"/>
                    </a:cubicBezTo>
                    <a:cubicBezTo>
                      <a:pt x="17" y="7"/>
                      <a:pt x="7" y="2"/>
                      <a:pt x="4" y="0"/>
                    </a:cubicBezTo>
                  </a:path>
                </a:pathLst>
              </a:custGeom>
              <a:noFill/>
              <a:ln w="6350" cap="rnd">
                <a:solidFill>
                  <a:srgbClr val="E6C1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5" name="Freeform 713"/>
              <p:cNvSpPr>
                <a:spLocks/>
              </p:cNvSpPr>
              <p:nvPr/>
            </p:nvSpPr>
            <p:spPr bwMode="auto">
              <a:xfrm>
                <a:off x="1064" y="2850"/>
                <a:ext cx="897" cy="1231"/>
              </a:xfrm>
              <a:custGeom>
                <a:avLst/>
                <a:gdLst>
                  <a:gd name="T0" fmla="*/ 3861 w 701"/>
                  <a:gd name="T1" fmla="*/ 2784 h 963"/>
                  <a:gd name="T2" fmla="*/ 3742 w 701"/>
                  <a:gd name="T3" fmla="*/ 2306 h 963"/>
                  <a:gd name="T4" fmla="*/ 3655 w 701"/>
                  <a:gd name="T5" fmla="*/ 1744 h 963"/>
                  <a:gd name="T6" fmla="*/ 3617 w 701"/>
                  <a:gd name="T7" fmla="*/ 1327 h 963"/>
                  <a:gd name="T8" fmla="*/ 3635 w 701"/>
                  <a:gd name="T9" fmla="*/ 865 h 963"/>
                  <a:gd name="T10" fmla="*/ 3607 w 701"/>
                  <a:gd name="T11" fmla="*/ 358 h 963"/>
                  <a:gd name="T12" fmla="*/ 3280 w 701"/>
                  <a:gd name="T13" fmla="*/ 28 h 963"/>
                  <a:gd name="T14" fmla="*/ 2909 w 701"/>
                  <a:gd name="T15" fmla="*/ 317 h 963"/>
                  <a:gd name="T16" fmla="*/ 2713 w 701"/>
                  <a:gd name="T17" fmla="*/ 653 h 963"/>
                  <a:gd name="T18" fmla="*/ 2390 w 701"/>
                  <a:gd name="T19" fmla="*/ 909 h 963"/>
                  <a:gd name="T20" fmla="*/ 1831 w 701"/>
                  <a:gd name="T21" fmla="*/ 982 h 963"/>
                  <a:gd name="T22" fmla="*/ 1322 w 701"/>
                  <a:gd name="T23" fmla="*/ 929 h 963"/>
                  <a:gd name="T24" fmla="*/ 907 w 701"/>
                  <a:gd name="T25" fmla="*/ 670 h 963"/>
                  <a:gd name="T26" fmla="*/ 394 w 701"/>
                  <a:gd name="T27" fmla="*/ 476 h 963"/>
                  <a:gd name="T28" fmla="*/ 123 w 701"/>
                  <a:gd name="T29" fmla="*/ 708 h 963"/>
                  <a:gd name="T30" fmla="*/ 156 w 701"/>
                  <a:gd name="T31" fmla="*/ 1437 h 963"/>
                  <a:gd name="T32" fmla="*/ 123 w 701"/>
                  <a:gd name="T33" fmla="*/ 2050 h 963"/>
                  <a:gd name="T34" fmla="*/ 75 w 701"/>
                  <a:gd name="T35" fmla="*/ 2661 h 963"/>
                  <a:gd name="T36" fmla="*/ 256 w 701"/>
                  <a:gd name="T37" fmla="*/ 3402 h 963"/>
                  <a:gd name="T38" fmla="*/ 909 w 701"/>
                  <a:gd name="T39" fmla="*/ 3923 h 963"/>
                  <a:gd name="T40" fmla="*/ 1125 w 701"/>
                  <a:gd name="T41" fmla="*/ 3671 h 963"/>
                  <a:gd name="T42" fmla="*/ 1071 w 701"/>
                  <a:gd name="T43" fmla="*/ 3653 h 963"/>
                  <a:gd name="T44" fmla="*/ 1163 w 701"/>
                  <a:gd name="T45" fmla="*/ 3627 h 963"/>
                  <a:gd name="T46" fmla="*/ 884 w 701"/>
                  <a:gd name="T47" fmla="*/ 3069 h 963"/>
                  <a:gd name="T48" fmla="*/ 722 w 701"/>
                  <a:gd name="T49" fmla="*/ 2589 h 963"/>
                  <a:gd name="T50" fmla="*/ 703 w 701"/>
                  <a:gd name="T51" fmla="*/ 2048 h 963"/>
                  <a:gd name="T52" fmla="*/ 740 w 701"/>
                  <a:gd name="T53" fmla="*/ 1540 h 963"/>
                  <a:gd name="T54" fmla="*/ 989 w 701"/>
                  <a:gd name="T55" fmla="*/ 1485 h 963"/>
                  <a:gd name="T56" fmla="*/ 1582 w 701"/>
                  <a:gd name="T57" fmla="*/ 1611 h 963"/>
                  <a:gd name="T58" fmla="*/ 2110 w 701"/>
                  <a:gd name="T59" fmla="*/ 1620 h 963"/>
                  <a:gd name="T60" fmla="*/ 2636 w 701"/>
                  <a:gd name="T61" fmla="*/ 1487 h 963"/>
                  <a:gd name="T62" fmla="*/ 3033 w 701"/>
                  <a:gd name="T63" fmla="*/ 1140 h 963"/>
                  <a:gd name="T64" fmla="*/ 3079 w 701"/>
                  <a:gd name="T65" fmla="*/ 1562 h 963"/>
                  <a:gd name="T66" fmla="*/ 3155 w 701"/>
                  <a:gd name="T67" fmla="*/ 2131 h 963"/>
                  <a:gd name="T68" fmla="*/ 3239 w 701"/>
                  <a:gd name="T69" fmla="*/ 2590 h 963"/>
                  <a:gd name="T70" fmla="*/ 3280 w 701"/>
                  <a:gd name="T71" fmla="*/ 2849 h 963"/>
                  <a:gd name="T72" fmla="*/ 3349 w 701"/>
                  <a:gd name="T73" fmla="*/ 3129 h 963"/>
                  <a:gd name="T74" fmla="*/ 3250 w 701"/>
                  <a:gd name="T75" fmla="*/ 3446 h 963"/>
                  <a:gd name="T76" fmla="*/ 3108 w 701"/>
                  <a:gd name="T77" fmla="*/ 3630 h 963"/>
                  <a:gd name="T78" fmla="*/ 2572 w 701"/>
                  <a:gd name="T79" fmla="*/ 3634 h 963"/>
                  <a:gd name="T80" fmla="*/ 1671 w 701"/>
                  <a:gd name="T81" fmla="*/ 4278 h 963"/>
                  <a:gd name="T82" fmla="*/ 1831 w 701"/>
                  <a:gd name="T83" fmla="*/ 5095 h 963"/>
                  <a:gd name="T84" fmla="*/ 2069 w 701"/>
                  <a:gd name="T85" fmla="*/ 5313 h 963"/>
                  <a:gd name="T86" fmla="*/ 2352 w 701"/>
                  <a:gd name="T87" fmla="*/ 4564 h 963"/>
                  <a:gd name="T88" fmla="*/ 2308 w 701"/>
                  <a:gd name="T89" fmla="*/ 4112 h 963"/>
                  <a:gd name="T90" fmla="*/ 3120 w 701"/>
                  <a:gd name="T91" fmla="*/ 4263 h 963"/>
                  <a:gd name="T92" fmla="*/ 3642 w 701"/>
                  <a:gd name="T93" fmla="*/ 3701 h 963"/>
                  <a:gd name="T94" fmla="*/ 3893 w 701"/>
                  <a:gd name="T95" fmla="*/ 3069 h 96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01"/>
                  <a:gd name="T145" fmla="*/ 0 h 963"/>
                  <a:gd name="T146" fmla="*/ 701 w 701"/>
                  <a:gd name="T147" fmla="*/ 963 h 96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01" h="963">
                    <a:moveTo>
                      <a:pt x="693" y="550"/>
                    </a:moveTo>
                    <a:cubicBezTo>
                      <a:pt x="699" y="541"/>
                      <a:pt x="697" y="507"/>
                      <a:pt x="687" y="499"/>
                    </a:cubicBezTo>
                    <a:cubicBezTo>
                      <a:pt x="692" y="493"/>
                      <a:pt x="688" y="457"/>
                      <a:pt x="674" y="453"/>
                    </a:cubicBezTo>
                    <a:cubicBezTo>
                      <a:pt x="678" y="450"/>
                      <a:pt x="680" y="423"/>
                      <a:pt x="667" y="414"/>
                    </a:cubicBezTo>
                    <a:cubicBezTo>
                      <a:pt x="670" y="402"/>
                      <a:pt x="664" y="367"/>
                      <a:pt x="655" y="365"/>
                    </a:cubicBezTo>
                    <a:cubicBezTo>
                      <a:pt x="663" y="358"/>
                      <a:pt x="655" y="324"/>
                      <a:pt x="650" y="313"/>
                    </a:cubicBezTo>
                    <a:cubicBezTo>
                      <a:pt x="654" y="309"/>
                      <a:pt x="656" y="279"/>
                      <a:pt x="649" y="275"/>
                    </a:cubicBezTo>
                    <a:cubicBezTo>
                      <a:pt x="655" y="266"/>
                      <a:pt x="647" y="244"/>
                      <a:pt x="644" y="238"/>
                    </a:cubicBezTo>
                    <a:cubicBezTo>
                      <a:pt x="650" y="232"/>
                      <a:pt x="648" y="214"/>
                      <a:pt x="644" y="199"/>
                    </a:cubicBezTo>
                    <a:cubicBezTo>
                      <a:pt x="650" y="199"/>
                      <a:pt x="656" y="167"/>
                      <a:pt x="647" y="156"/>
                    </a:cubicBezTo>
                    <a:cubicBezTo>
                      <a:pt x="656" y="150"/>
                      <a:pt x="654" y="112"/>
                      <a:pt x="643" y="111"/>
                    </a:cubicBezTo>
                    <a:cubicBezTo>
                      <a:pt x="650" y="101"/>
                      <a:pt x="651" y="73"/>
                      <a:pt x="642" y="64"/>
                    </a:cubicBezTo>
                    <a:cubicBezTo>
                      <a:pt x="647" y="50"/>
                      <a:pt x="625" y="14"/>
                      <a:pt x="612" y="7"/>
                    </a:cubicBezTo>
                    <a:cubicBezTo>
                      <a:pt x="599" y="0"/>
                      <a:pt x="589" y="6"/>
                      <a:pt x="584" y="5"/>
                    </a:cubicBezTo>
                    <a:cubicBezTo>
                      <a:pt x="573" y="4"/>
                      <a:pt x="564" y="1"/>
                      <a:pt x="547" y="10"/>
                    </a:cubicBezTo>
                    <a:cubicBezTo>
                      <a:pt x="519" y="23"/>
                      <a:pt x="515" y="49"/>
                      <a:pt x="518" y="57"/>
                    </a:cubicBezTo>
                    <a:cubicBezTo>
                      <a:pt x="512" y="57"/>
                      <a:pt x="496" y="79"/>
                      <a:pt x="504" y="87"/>
                    </a:cubicBezTo>
                    <a:cubicBezTo>
                      <a:pt x="494" y="88"/>
                      <a:pt x="482" y="104"/>
                      <a:pt x="483" y="117"/>
                    </a:cubicBezTo>
                    <a:cubicBezTo>
                      <a:pt x="473" y="121"/>
                      <a:pt x="462" y="134"/>
                      <a:pt x="464" y="145"/>
                    </a:cubicBezTo>
                    <a:cubicBezTo>
                      <a:pt x="452" y="141"/>
                      <a:pt x="433" y="157"/>
                      <a:pt x="426" y="163"/>
                    </a:cubicBezTo>
                    <a:cubicBezTo>
                      <a:pt x="412" y="154"/>
                      <a:pt x="380" y="162"/>
                      <a:pt x="375" y="169"/>
                    </a:cubicBezTo>
                    <a:cubicBezTo>
                      <a:pt x="365" y="161"/>
                      <a:pt x="329" y="168"/>
                      <a:pt x="326" y="176"/>
                    </a:cubicBezTo>
                    <a:cubicBezTo>
                      <a:pt x="313" y="167"/>
                      <a:pt x="293" y="168"/>
                      <a:pt x="278" y="174"/>
                    </a:cubicBezTo>
                    <a:cubicBezTo>
                      <a:pt x="275" y="166"/>
                      <a:pt x="243" y="160"/>
                      <a:pt x="235" y="167"/>
                    </a:cubicBezTo>
                    <a:cubicBezTo>
                      <a:pt x="225" y="153"/>
                      <a:pt x="203" y="141"/>
                      <a:pt x="193" y="145"/>
                    </a:cubicBezTo>
                    <a:cubicBezTo>
                      <a:pt x="192" y="138"/>
                      <a:pt x="173" y="122"/>
                      <a:pt x="161" y="120"/>
                    </a:cubicBezTo>
                    <a:cubicBezTo>
                      <a:pt x="152" y="109"/>
                      <a:pt x="136" y="93"/>
                      <a:pt x="122" y="96"/>
                    </a:cubicBezTo>
                    <a:cubicBezTo>
                      <a:pt x="104" y="75"/>
                      <a:pt x="74" y="82"/>
                      <a:pt x="70" y="85"/>
                    </a:cubicBezTo>
                    <a:cubicBezTo>
                      <a:pt x="67" y="88"/>
                      <a:pt x="61" y="93"/>
                      <a:pt x="55" y="96"/>
                    </a:cubicBezTo>
                    <a:cubicBezTo>
                      <a:pt x="42" y="100"/>
                      <a:pt x="28" y="110"/>
                      <a:pt x="22" y="127"/>
                    </a:cubicBezTo>
                    <a:cubicBezTo>
                      <a:pt x="15" y="145"/>
                      <a:pt x="9" y="168"/>
                      <a:pt x="22" y="190"/>
                    </a:cubicBezTo>
                    <a:cubicBezTo>
                      <a:pt x="14" y="202"/>
                      <a:pt x="15" y="247"/>
                      <a:pt x="27" y="257"/>
                    </a:cubicBezTo>
                    <a:cubicBezTo>
                      <a:pt x="16" y="269"/>
                      <a:pt x="23" y="295"/>
                      <a:pt x="28" y="310"/>
                    </a:cubicBezTo>
                    <a:cubicBezTo>
                      <a:pt x="15" y="319"/>
                      <a:pt x="15" y="359"/>
                      <a:pt x="22" y="368"/>
                    </a:cubicBezTo>
                    <a:cubicBezTo>
                      <a:pt x="8" y="376"/>
                      <a:pt x="8" y="406"/>
                      <a:pt x="16" y="423"/>
                    </a:cubicBezTo>
                    <a:cubicBezTo>
                      <a:pt x="2" y="436"/>
                      <a:pt x="3" y="464"/>
                      <a:pt x="13" y="477"/>
                    </a:cubicBezTo>
                    <a:cubicBezTo>
                      <a:pt x="2" y="492"/>
                      <a:pt x="0" y="529"/>
                      <a:pt x="17" y="540"/>
                    </a:cubicBezTo>
                    <a:cubicBezTo>
                      <a:pt x="13" y="568"/>
                      <a:pt x="30" y="601"/>
                      <a:pt x="45" y="610"/>
                    </a:cubicBezTo>
                    <a:cubicBezTo>
                      <a:pt x="42" y="630"/>
                      <a:pt x="63" y="669"/>
                      <a:pt x="88" y="668"/>
                    </a:cubicBezTo>
                    <a:cubicBezTo>
                      <a:pt x="94" y="687"/>
                      <a:pt x="135" y="719"/>
                      <a:pt x="162" y="703"/>
                    </a:cubicBezTo>
                    <a:cubicBezTo>
                      <a:pt x="183" y="691"/>
                      <a:pt x="181" y="683"/>
                      <a:pt x="189" y="671"/>
                    </a:cubicBezTo>
                    <a:cubicBezTo>
                      <a:pt x="192" y="667"/>
                      <a:pt x="196" y="663"/>
                      <a:pt x="200" y="659"/>
                    </a:cubicBezTo>
                    <a:cubicBezTo>
                      <a:pt x="199" y="658"/>
                      <a:pt x="198" y="658"/>
                      <a:pt x="198" y="659"/>
                    </a:cubicBezTo>
                    <a:cubicBezTo>
                      <a:pt x="195" y="659"/>
                      <a:pt x="192" y="658"/>
                      <a:pt x="191" y="655"/>
                    </a:cubicBezTo>
                    <a:cubicBezTo>
                      <a:pt x="191" y="652"/>
                      <a:pt x="192" y="649"/>
                      <a:pt x="195" y="648"/>
                    </a:cubicBezTo>
                    <a:cubicBezTo>
                      <a:pt x="199" y="647"/>
                      <a:pt x="203" y="648"/>
                      <a:pt x="207" y="650"/>
                    </a:cubicBezTo>
                    <a:cubicBezTo>
                      <a:pt x="211" y="643"/>
                      <a:pt x="215" y="634"/>
                      <a:pt x="217" y="622"/>
                    </a:cubicBezTo>
                    <a:cubicBezTo>
                      <a:pt x="222" y="596"/>
                      <a:pt x="179" y="554"/>
                      <a:pt x="158" y="550"/>
                    </a:cubicBezTo>
                    <a:cubicBezTo>
                      <a:pt x="149" y="538"/>
                      <a:pt x="138" y="518"/>
                      <a:pt x="127" y="508"/>
                    </a:cubicBezTo>
                    <a:cubicBezTo>
                      <a:pt x="138" y="489"/>
                      <a:pt x="129" y="464"/>
                      <a:pt x="129" y="464"/>
                    </a:cubicBezTo>
                    <a:cubicBezTo>
                      <a:pt x="131" y="445"/>
                      <a:pt x="132" y="432"/>
                      <a:pt x="125" y="416"/>
                    </a:cubicBezTo>
                    <a:cubicBezTo>
                      <a:pt x="134" y="401"/>
                      <a:pt x="133" y="378"/>
                      <a:pt x="125" y="367"/>
                    </a:cubicBezTo>
                    <a:cubicBezTo>
                      <a:pt x="133" y="356"/>
                      <a:pt x="137" y="329"/>
                      <a:pt x="132" y="316"/>
                    </a:cubicBezTo>
                    <a:cubicBezTo>
                      <a:pt x="136" y="303"/>
                      <a:pt x="137" y="291"/>
                      <a:pt x="132" y="276"/>
                    </a:cubicBezTo>
                    <a:cubicBezTo>
                      <a:pt x="142" y="265"/>
                      <a:pt x="132" y="241"/>
                      <a:pt x="128" y="232"/>
                    </a:cubicBezTo>
                    <a:cubicBezTo>
                      <a:pt x="134" y="242"/>
                      <a:pt x="148" y="264"/>
                      <a:pt x="176" y="266"/>
                    </a:cubicBezTo>
                    <a:cubicBezTo>
                      <a:pt x="200" y="285"/>
                      <a:pt x="207" y="281"/>
                      <a:pt x="227" y="282"/>
                    </a:cubicBezTo>
                    <a:cubicBezTo>
                      <a:pt x="233" y="295"/>
                      <a:pt x="272" y="296"/>
                      <a:pt x="281" y="289"/>
                    </a:cubicBezTo>
                    <a:cubicBezTo>
                      <a:pt x="287" y="297"/>
                      <a:pt x="321" y="305"/>
                      <a:pt x="331" y="291"/>
                    </a:cubicBezTo>
                    <a:cubicBezTo>
                      <a:pt x="336" y="294"/>
                      <a:pt x="366" y="303"/>
                      <a:pt x="376" y="290"/>
                    </a:cubicBezTo>
                    <a:cubicBezTo>
                      <a:pt x="384" y="292"/>
                      <a:pt x="413" y="294"/>
                      <a:pt x="422" y="279"/>
                    </a:cubicBezTo>
                    <a:cubicBezTo>
                      <a:pt x="432" y="281"/>
                      <a:pt x="457" y="278"/>
                      <a:pt x="469" y="267"/>
                    </a:cubicBezTo>
                    <a:cubicBezTo>
                      <a:pt x="474" y="274"/>
                      <a:pt x="509" y="251"/>
                      <a:pt x="508" y="239"/>
                    </a:cubicBezTo>
                    <a:cubicBezTo>
                      <a:pt x="513" y="247"/>
                      <a:pt x="537" y="217"/>
                      <a:pt x="540" y="204"/>
                    </a:cubicBezTo>
                    <a:cubicBezTo>
                      <a:pt x="540" y="204"/>
                      <a:pt x="534" y="233"/>
                      <a:pt x="541" y="235"/>
                    </a:cubicBezTo>
                    <a:cubicBezTo>
                      <a:pt x="536" y="238"/>
                      <a:pt x="538" y="276"/>
                      <a:pt x="548" y="280"/>
                    </a:cubicBezTo>
                    <a:cubicBezTo>
                      <a:pt x="541" y="288"/>
                      <a:pt x="547" y="324"/>
                      <a:pt x="556" y="326"/>
                    </a:cubicBezTo>
                    <a:cubicBezTo>
                      <a:pt x="550" y="334"/>
                      <a:pt x="549" y="371"/>
                      <a:pt x="562" y="382"/>
                    </a:cubicBezTo>
                    <a:cubicBezTo>
                      <a:pt x="556" y="397"/>
                      <a:pt x="558" y="421"/>
                      <a:pt x="566" y="426"/>
                    </a:cubicBezTo>
                    <a:cubicBezTo>
                      <a:pt x="562" y="433"/>
                      <a:pt x="563" y="465"/>
                      <a:pt x="577" y="465"/>
                    </a:cubicBezTo>
                    <a:cubicBezTo>
                      <a:pt x="568" y="469"/>
                      <a:pt x="577" y="500"/>
                      <a:pt x="587" y="499"/>
                    </a:cubicBezTo>
                    <a:cubicBezTo>
                      <a:pt x="587" y="499"/>
                      <a:pt x="583" y="505"/>
                      <a:pt x="584" y="511"/>
                    </a:cubicBezTo>
                    <a:cubicBezTo>
                      <a:pt x="584" y="519"/>
                      <a:pt x="589" y="529"/>
                      <a:pt x="595" y="532"/>
                    </a:cubicBezTo>
                    <a:cubicBezTo>
                      <a:pt x="590" y="535"/>
                      <a:pt x="588" y="558"/>
                      <a:pt x="596" y="561"/>
                    </a:cubicBezTo>
                    <a:cubicBezTo>
                      <a:pt x="590" y="560"/>
                      <a:pt x="583" y="585"/>
                      <a:pt x="584" y="593"/>
                    </a:cubicBezTo>
                    <a:cubicBezTo>
                      <a:pt x="579" y="596"/>
                      <a:pt x="574" y="606"/>
                      <a:pt x="578" y="618"/>
                    </a:cubicBezTo>
                    <a:cubicBezTo>
                      <a:pt x="566" y="617"/>
                      <a:pt x="551" y="638"/>
                      <a:pt x="553" y="650"/>
                    </a:cubicBezTo>
                    <a:cubicBezTo>
                      <a:pt x="553" y="651"/>
                      <a:pt x="553" y="651"/>
                      <a:pt x="553" y="651"/>
                    </a:cubicBezTo>
                    <a:cubicBezTo>
                      <a:pt x="545" y="650"/>
                      <a:pt x="525" y="659"/>
                      <a:pt x="517" y="666"/>
                    </a:cubicBezTo>
                    <a:cubicBezTo>
                      <a:pt x="498" y="654"/>
                      <a:pt x="492" y="662"/>
                      <a:pt x="458" y="652"/>
                    </a:cubicBezTo>
                    <a:cubicBezTo>
                      <a:pt x="424" y="643"/>
                      <a:pt x="395" y="598"/>
                      <a:pt x="327" y="646"/>
                    </a:cubicBezTo>
                    <a:cubicBezTo>
                      <a:pt x="271" y="686"/>
                      <a:pt x="287" y="744"/>
                      <a:pt x="298" y="767"/>
                    </a:cubicBezTo>
                    <a:cubicBezTo>
                      <a:pt x="293" y="773"/>
                      <a:pt x="285" y="796"/>
                      <a:pt x="285" y="831"/>
                    </a:cubicBezTo>
                    <a:cubicBezTo>
                      <a:pt x="285" y="861"/>
                      <a:pt x="315" y="900"/>
                      <a:pt x="326" y="914"/>
                    </a:cubicBezTo>
                    <a:cubicBezTo>
                      <a:pt x="339" y="930"/>
                      <a:pt x="347" y="940"/>
                      <a:pt x="347" y="952"/>
                    </a:cubicBezTo>
                    <a:cubicBezTo>
                      <a:pt x="347" y="963"/>
                      <a:pt x="368" y="963"/>
                      <a:pt x="368" y="952"/>
                    </a:cubicBezTo>
                    <a:cubicBezTo>
                      <a:pt x="368" y="938"/>
                      <a:pt x="372" y="932"/>
                      <a:pt x="388" y="909"/>
                    </a:cubicBezTo>
                    <a:cubicBezTo>
                      <a:pt x="405" y="886"/>
                      <a:pt x="419" y="853"/>
                      <a:pt x="418" y="818"/>
                    </a:cubicBezTo>
                    <a:cubicBezTo>
                      <a:pt x="418" y="799"/>
                      <a:pt x="406" y="795"/>
                      <a:pt x="412" y="780"/>
                    </a:cubicBezTo>
                    <a:cubicBezTo>
                      <a:pt x="421" y="758"/>
                      <a:pt x="415" y="751"/>
                      <a:pt x="411" y="738"/>
                    </a:cubicBezTo>
                    <a:cubicBezTo>
                      <a:pt x="421" y="734"/>
                      <a:pt x="459" y="762"/>
                      <a:pt x="483" y="768"/>
                    </a:cubicBezTo>
                    <a:cubicBezTo>
                      <a:pt x="507" y="775"/>
                      <a:pt x="547" y="776"/>
                      <a:pt x="556" y="764"/>
                    </a:cubicBezTo>
                    <a:cubicBezTo>
                      <a:pt x="564" y="766"/>
                      <a:pt x="614" y="731"/>
                      <a:pt x="608" y="713"/>
                    </a:cubicBezTo>
                    <a:cubicBezTo>
                      <a:pt x="625" y="717"/>
                      <a:pt x="657" y="686"/>
                      <a:pt x="648" y="663"/>
                    </a:cubicBezTo>
                    <a:cubicBezTo>
                      <a:pt x="663" y="665"/>
                      <a:pt x="686" y="624"/>
                      <a:pt x="685" y="601"/>
                    </a:cubicBezTo>
                    <a:cubicBezTo>
                      <a:pt x="692" y="601"/>
                      <a:pt x="701" y="562"/>
                      <a:pt x="693" y="550"/>
                    </a:cubicBezTo>
                    <a:close/>
                  </a:path>
                </a:pathLst>
              </a:custGeom>
              <a:solidFill>
                <a:srgbClr val="FADE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6" name="Freeform 714"/>
              <p:cNvSpPr>
                <a:spLocks/>
              </p:cNvSpPr>
              <p:nvPr/>
            </p:nvSpPr>
            <p:spPr bwMode="auto">
              <a:xfrm>
                <a:off x="1107" y="3494"/>
                <a:ext cx="72" cy="155"/>
              </a:xfrm>
              <a:custGeom>
                <a:avLst/>
                <a:gdLst>
                  <a:gd name="T0" fmla="*/ 0 w 56"/>
                  <a:gd name="T1" fmla="*/ 136 h 121"/>
                  <a:gd name="T2" fmla="*/ 96 w 56"/>
                  <a:gd name="T3" fmla="*/ 305 h 121"/>
                  <a:gd name="T4" fmla="*/ 123 w 56"/>
                  <a:gd name="T5" fmla="*/ 487 h 121"/>
                  <a:gd name="T6" fmla="*/ 306 w 56"/>
                  <a:gd name="T7" fmla="*/ 688 h 121"/>
                  <a:gd name="T8" fmla="*/ 306 w 56"/>
                  <a:gd name="T9" fmla="*/ 519 h 121"/>
                  <a:gd name="T10" fmla="*/ 189 w 56"/>
                  <a:gd name="T11" fmla="*/ 346 h 121"/>
                  <a:gd name="T12" fmla="*/ 105 w 56"/>
                  <a:gd name="T13" fmla="*/ 204 h 121"/>
                  <a:gd name="T14" fmla="*/ 82 w 56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121"/>
                  <a:gd name="T26" fmla="*/ 56 w 56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121">
                    <a:moveTo>
                      <a:pt x="0" y="24"/>
                    </a:moveTo>
                    <a:cubicBezTo>
                      <a:pt x="7" y="32"/>
                      <a:pt x="11" y="45"/>
                      <a:pt x="16" y="54"/>
                    </a:cubicBezTo>
                    <a:cubicBezTo>
                      <a:pt x="22" y="64"/>
                      <a:pt x="25" y="74"/>
                      <a:pt x="21" y="86"/>
                    </a:cubicBezTo>
                    <a:cubicBezTo>
                      <a:pt x="31" y="85"/>
                      <a:pt x="47" y="114"/>
                      <a:pt x="53" y="121"/>
                    </a:cubicBezTo>
                    <a:cubicBezTo>
                      <a:pt x="52" y="112"/>
                      <a:pt x="56" y="101"/>
                      <a:pt x="53" y="92"/>
                    </a:cubicBezTo>
                    <a:cubicBezTo>
                      <a:pt x="49" y="82"/>
                      <a:pt x="39" y="72"/>
                      <a:pt x="33" y="62"/>
                    </a:cubicBezTo>
                    <a:cubicBezTo>
                      <a:pt x="28" y="54"/>
                      <a:pt x="22" y="45"/>
                      <a:pt x="18" y="36"/>
                    </a:cubicBezTo>
                    <a:cubicBezTo>
                      <a:pt x="14" y="25"/>
                      <a:pt x="18" y="11"/>
                      <a:pt x="14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7" name="Freeform 715"/>
              <p:cNvSpPr>
                <a:spLocks/>
              </p:cNvSpPr>
              <p:nvPr/>
            </p:nvSpPr>
            <p:spPr bwMode="auto">
              <a:xfrm>
                <a:off x="1094" y="3307"/>
                <a:ext cx="54" cy="222"/>
              </a:xfrm>
              <a:custGeom>
                <a:avLst/>
                <a:gdLst>
                  <a:gd name="T0" fmla="*/ 114 w 42"/>
                  <a:gd name="T1" fmla="*/ 47 h 174"/>
                  <a:gd name="T2" fmla="*/ 105 w 42"/>
                  <a:gd name="T3" fmla="*/ 223 h 174"/>
                  <a:gd name="T4" fmla="*/ 0 w 42"/>
                  <a:gd name="T5" fmla="*/ 343 h 174"/>
                  <a:gd name="T6" fmla="*/ 85 w 42"/>
                  <a:gd name="T7" fmla="*/ 480 h 174"/>
                  <a:gd name="T8" fmla="*/ 1 w 42"/>
                  <a:gd name="T9" fmla="*/ 642 h 174"/>
                  <a:gd name="T10" fmla="*/ 46 w 42"/>
                  <a:gd name="T11" fmla="*/ 769 h 174"/>
                  <a:gd name="T12" fmla="*/ 28 w 42"/>
                  <a:gd name="T13" fmla="*/ 957 h 174"/>
                  <a:gd name="T14" fmla="*/ 158 w 42"/>
                  <a:gd name="T15" fmla="*/ 943 h 174"/>
                  <a:gd name="T16" fmla="*/ 109 w 42"/>
                  <a:gd name="T17" fmla="*/ 653 h 174"/>
                  <a:gd name="T18" fmla="*/ 243 w 42"/>
                  <a:gd name="T19" fmla="*/ 0 h 1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"/>
                  <a:gd name="T31" fmla="*/ 0 h 174"/>
                  <a:gd name="T32" fmla="*/ 42 w 42"/>
                  <a:gd name="T33" fmla="*/ 174 h 1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" h="174">
                    <a:moveTo>
                      <a:pt x="20" y="9"/>
                    </a:moveTo>
                    <a:cubicBezTo>
                      <a:pt x="31" y="19"/>
                      <a:pt x="19" y="31"/>
                      <a:pt x="18" y="41"/>
                    </a:cubicBezTo>
                    <a:cubicBezTo>
                      <a:pt x="15" y="57"/>
                      <a:pt x="16" y="58"/>
                      <a:pt x="0" y="62"/>
                    </a:cubicBezTo>
                    <a:cubicBezTo>
                      <a:pt x="13" y="67"/>
                      <a:pt x="15" y="74"/>
                      <a:pt x="15" y="87"/>
                    </a:cubicBezTo>
                    <a:cubicBezTo>
                      <a:pt x="15" y="98"/>
                      <a:pt x="13" y="113"/>
                      <a:pt x="1" y="117"/>
                    </a:cubicBezTo>
                    <a:cubicBezTo>
                      <a:pt x="21" y="108"/>
                      <a:pt x="8" y="135"/>
                      <a:pt x="8" y="140"/>
                    </a:cubicBezTo>
                    <a:cubicBezTo>
                      <a:pt x="7" y="154"/>
                      <a:pt x="18" y="160"/>
                      <a:pt x="5" y="174"/>
                    </a:cubicBezTo>
                    <a:cubicBezTo>
                      <a:pt x="13" y="171"/>
                      <a:pt x="19" y="172"/>
                      <a:pt x="27" y="172"/>
                    </a:cubicBezTo>
                    <a:cubicBezTo>
                      <a:pt x="21" y="155"/>
                      <a:pt x="16" y="137"/>
                      <a:pt x="19" y="118"/>
                    </a:cubicBezTo>
                    <a:cubicBezTo>
                      <a:pt x="22" y="99"/>
                      <a:pt x="40" y="20"/>
                      <a:pt x="42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8" name="Freeform 716"/>
              <p:cNvSpPr>
                <a:spLocks/>
              </p:cNvSpPr>
              <p:nvPr/>
            </p:nvSpPr>
            <p:spPr bwMode="auto">
              <a:xfrm>
                <a:off x="1100" y="3064"/>
                <a:ext cx="60" cy="271"/>
              </a:xfrm>
              <a:custGeom>
                <a:avLst/>
                <a:gdLst>
                  <a:gd name="T0" fmla="*/ 0 w 47"/>
                  <a:gd name="T1" fmla="*/ 0 h 212"/>
                  <a:gd name="T2" fmla="*/ 98 w 47"/>
                  <a:gd name="T3" fmla="*/ 83 h 212"/>
                  <a:gd name="T4" fmla="*/ 183 w 47"/>
                  <a:gd name="T5" fmla="*/ 160 h 212"/>
                  <a:gd name="T6" fmla="*/ 248 w 47"/>
                  <a:gd name="T7" fmla="*/ 476 h 212"/>
                  <a:gd name="T8" fmla="*/ 218 w 47"/>
                  <a:gd name="T9" fmla="*/ 826 h 212"/>
                  <a:gd name="T10" fmla="*/ 166 w 47"/>
                  <a:gd name="T11" fmla="*/ 1180 h 212"/>
                  <a:gd name="T12" fmla="*/ 1 w 47"/>
                  <a:gd name="T13" fmla="*/ 1108 h 212"/>
                  <a:gd name="T14" fmla="*/ 125 w 47"/>
                  <a:gd name="T15" fmla="*/ 1018 h 212"/>
                  <a:gd name="T16" fmla="*/ 135 w 47"/>
                  <a:gd name="T17" fmla="*/ 796 h 212"/>
                  <a:gd name="T18" fmla="*/ 59 w 47"/>
                  <a:gd name="T19" fmla="*/ 768 h 212"/>
                  <a:gd name="T20" fmla="*/ 22 w 47"/>
                  <a:gd name="T21" fmla="*/ 500 h 212"/>
                  <a:gd name="T22" fmla="*/ 172 w 47"/>
                  <a:gd name="T23" fmla="*/ 366 h 212"/>
                  <a:gd name="T24" fmla="*/ 172 w 47"/>
                  <a:gd name="T25" fmla="*/ 268 h 212"/>
                  <a:gd name="T26" fmla="*/ 96 w 47"/>
                  <a:gd name="T27" fmla="*/ 247 h 212"/>
                  <a:gd name="T28" fmla="*/ 46 w 47"/>
                  <a:gd name="T29" fmla="*/ 60 h 2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212"/>
                  <a:gd name="T47" fmla="*/ 47 w 47"/>
                  <a:gd name="T48" fmla="*/ 212 h 2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212">
                    <a:moveTo>
                      <a:pt x="0" y="0"/>
                    </a:moveTo>
                    <a:cubicBezTo>
                      <a:pt x="3" y="12"/>
                      <a:pt x="11" y="11"/>
                      <a:pt x="18" y="15"/>
                    </a:cubicBezTo>
                    <a:cubicBezTo>
                      <a:pt x="22" y="19"/>
                      <a:pt x="29" y="25"/>
                      <a:pt x="33" y="29"/>
                    </a:cubicBezTo>
                    <a:cubicBezTo>
                      <a:pt x="46" y="43"/>
                      <a:pt x="47" y="66"/>
                      <a:pt x="45" y="85"/>
                    </a:cubicBezTo>
                    <a:cubicBezTo>
                      <a:pt x="41" y="106"/>
                      <a:pt x="38" y="125"/>
                      <a:pt x="39" y="148"/>
                    </a:cubicBezTo>
                    <a:cubicBezTo>
                      <a:pt x="40" y="170"/>
                      <a:pt x="38" y="191"/>
                      <a:pt x="30" y="212"/>
                    </a:cubicBezTo>
                    <a:cubicBezTo>
                      <a:pt x="29" y="202"/>
                      <a:pt x="9" y="198"/>
                      <a:pt x="1" y="199"/>
                    </a:cubicBezTo>
                    <a:cubicBezTo>
                      <a:pt x="15" y="194"/>
                      <a:pt x="19" y="195"/>
                      <a:pt x="23" y="182"/>
                    </a:cubicBezTo>
                    <a:cubicBezTo>
                      <a:pt x="25" y="176"/>
                      <a:pt x="25" y="150"/>
                      <a:pt x="24" y="142"/>
                    </a:cubicBezTo>
                    <a:cubicBezTo>
                      <a:pt x="22" y="133"/>
                      <a:pt x="19" y="135"/>
                      <a:pt x="10" y="138"/>
                    </a:cubicBezTo>
                    <a:cubicBezTo>
                      <a:pt x="33" y="129"/>
                      <a:pt x="30" y="72"/>
                      <a:pt x="4" y="89"/>
                    </a:cubicBezTo>
                    <a:cubicBezTo>
                      <a:pt x="11" y="80"/>
                      <a:pt x="26" y="78"/>
                      <a:pt x="31" y="66"/>
                    </a:cubicBezTo>
                    <a:cubicBezTo>
                      <a:pt x="33" y="62"/>
                      <a:pt x="33" y="53"/>
                      <a:pt x="31" y="48"/>
                    </a:cubicBezTo>
                    <a:cubicBezTo>
                      <a:pt x="27" y="42"/>
                      <a:pt x="24" y="44"/>
                      <a:pt x="17" y="44"/>
                    </a:cubicBezTo>
                    <a:cubicBezTo>
                      <a:pt x="28" y="29"/>
                      <a:pt x="6" y="25"/>
                      <a:pt x="8" y="1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89" name="Freeform 717"/>
              <p:cNvSpPr>
                <a:spLocks/>
              </p:cNvSpPr>
              <p:nvPr/>
            </p:nvSpPr>
            <p:spPr bwMode="auto">
              <a:xfrm>
                <a:off x="1152" y="3116"/>
                <a:ext cx="43" cy="151"/>
              </a:xfrm>
              <a:custGeom>
                <a:avLst/>
                <a:gdLst>
                  <a:gd name="T0" fmla="*/ 175 w 34"/>
                  <a:gd name="T1" fmla="*/ 174 h 118"/>
                  <a:gd name="T2" fmla="*/ 81 w 34"/>
                  <a:gd name="T3" fmla="*/ 397 h 118"/>
                  <a:gd name="T4" fmla="*/ 77 w 34"/>
                  <a:gd name="T5" fmla="*/ 537 h 118"/>
                  <a:gd name="T6" fmla="*/ 32 w 34"/>
                  <a:gd name="T7" fmla="*/ 662 h 118"/>
                  <a:gd name="T8" fmla="*/ 16 w 34"/>
                  <a:gd name="T9" fmla="*/ 285 h 118"/>
                  <a:gd name="T10" fmla="*/ 40 w 34"/>
                  <a:gd name="T11" fmla="*/ 113 h 118"/>
                  <a:gd name="T12" fmla="*/ 40 w 34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118"/>
                  <a:gd name="T23" fmla="*/ 34 w 34"/>
                  <a:gd name="T24" fmla="*/ 118 h 1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118">
                    <a:moveTo>
                      <a:pt x="34" y="31"/>
                    </a:moveTo>
                    <a:cubicBezTo>
                      <a:pt x="17" y="27"/>
                      <a:pt x="16" y="61"/>
                      <a:pt x="16" y="71"/>
                    </a:cubicBezTo>
                    <a:cubicBezTo>
                      <a:pt x="17" y="81"/>
                      <a:pt x="18" y="86"/>
                      <a:pt x="15" y="95"/>
                    </a:cubicBezTo>
                    <a:cubicBezTo>
                      <a:pt x="12" y="103"/>
                      <a:pt x="9" y="111"/>
                      <a:pt x="6" y="118"/>
                    </a:cubicBezTo>
                    <a:cubicBezTo>
                      <a:pt x="0" y="96"/>
                      <a:pt x="1" y="74"/>
                      <a:pt x="3" y="51"/>
                    </a:cubicBezTo>
                    <a:cubicBezTo>
                      <a:pt x="4" y="41"/>
                      <a:pt x="7" y="31"/>
                      <a:pt x="8" y="20"/>
                    </a:cubicBezTo>
                    <a:cubicBezTo>
                      <a:pt x="8" y="14"/>
                      <a:pt x="5" y="7"/>
                      <a:pt x="8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0" name="Freeform 718"/>
              <p:cNvSpPr>
                <a:spLocks/>
              </p:cNvSpPr>
              <p:nvPr/>
            </p:nvSpPr>
            <p:spPr bwMode="auto">
              <a:xfrm>
                <a:off x="1673" y="3489"/>
                <a:ext cx="221" cy="250"/>
              </a:xfrm>
              <a:custGeom>
                <a:avLst/>
                <a:gdLst>
                  <a:gd name="T0" fmla="*/ 595 w 173"/>
                  <a:gd name="T1" fmla="*/ 1008 h 195"/>
                  <a:gd name="T2" fmla="*/ 425 w 173"/>
                  <a:gd name="T3" fmla="*/ 1071 h 195"/>
                  <a:gd name="T4" fmla="*/ 247 w 173"/>
                  <a:gd name="T5" fmla="*/ 1097 h 195"/>
                  <a:gd name="T6" fmla="*/ 88 w 173"/>
                  <a:gd name="T7" fmla="*/ 1105 h 195"/>
                  <a:gd name="T8" fmla="*/ 0 w 173"/>
                  <a:gd name="T9" fmla="*/ 1044 h 195"/>
                  <a:gd name="T10" fmla="*/ 224 w 173"/>
                  <a:gd name="T11" fmla="*/ 1018 h 195"/>
                  <a:gd name="T12" fmla="*/ 459 w 173"/>
                  <a:gd name="T13" fmla="*/ 962 h 195"/>
                  <a:gd name="T14" fmla="*/ 576 w 173"/>
                  <a:gd name="T15" fmla="*/ 909 h 195"/>
                  <a:gd name="T16" fmla="*/ 674 w 173"/>
                  <a:gd name="T17" fmla="*/ 806 h 195"/>
                  <a:gd name="T18" fmla="*/ 758 w 173"/>
                  <a:gd name="T19" fmla="*/ 641 h 195"/>
                  <a:gd name="T20" fmla="*/ 847 w 173"/>
                  <a:gd name="T21" fmla="*/ 421 h 195"/>
                  <a:gd name="T22" fmla="*/ 880 w 173"/>
                  <a:gd name="T23" fmla="*/ 200 h 195"/>
                  <a:gd name="T24" fmla="*/ 881 w 173"/>
                  <a:gd name="T25" fmla="*/ 13 h 195"/>
                  <a:gd name="T26" fmla="*/ 941 w 173"/>
                  <a:gd name="T27" fmla="*/ 0 h 195"/>
                  <a:gd name="T28" fmla="*/ 959 w 173"/>
                  <a:gd name="T29" fmla="*/ 431 h 195"/>
                  <a:gd name="T30" fmla="*/ 873 w 173"/>
                  <a:gd name="T31" fmla="*/ 682 h 195"/>
                  <a:gd name="T32" fmla="*/ 804 w 173"/>
                  <a:gd name="T33" fmla="*/ 814 h 19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3"/>
                  <a:gd name="T52" fmla="*/ 0 h 195"/>
                  <a:gd name="T53" fmla="*/ 173 w 173"/>
                  <a:gd name="T54" fmla="*/ 195 h 19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3" h="195">
                    <a:moveTo>
                      <a:pt x="107" y="177"/>
                    </a:moveTo>
                    <a:cubicBezTo>
                      <a:pt x="97" y="181"/>
                      <a:pt x="87" y="184"/>
                      <a:pt x="77" y="188"/>
                    </a:cubicBezTo>
                    <a:cubicBezTo>
                      <a:pt x="66" y="192"/>
                      <a:pt x="56" y="192"/>
                      <a:pt x="44" y="193"/>
                    </a:cubicBezTo>
                    <a:cubicBezTo>
                      <a:pt x="35" y="194"/>
                      <a:pt x="25" y="195"/>
                      <a:pt x="16" y="194"/>
                    </a:cubicBezTo>
                    <a:cubicBezTo>
                      <a:pt x="8" y="194"/>
                      <a:pt x="5" y="190"/>
                      <a:pt x="0" y="183"/>
                    </a:cubicBezTo>
                    <a:cubicBezTo>
                      <a:pt x="7" y="192"/>
                      <a:pt x="34" y="187"/>
                      <a:pt x="41" y="179"/>
                    </a:cubicBezTo>
                    <a:cubicBezTo>
                      <a:pt x="50" y="193"/>
                      <a:pt x="77" y="181"/>
                      <a:pt x="83" y="169"/>
                    </a:cubicBezTo>
                    <a:cubicBezTo>
                      <a:pt x="93" y="176"/>
                      <a:pt x="96" y="164"/>
                      <a:pt x="103" y="159"/>
                    </a:cubicBezTo>
                    <a:cubicBezTo>
                      <a:pt x="109" y="156"/>
                      <a:pt x="124" y="152"/>
                      <a:pt x="121" y="142"/>
                    </a:cubicBezTo>
                    <a:cubicBezTo>
                      <a:pt x="136" y="147"/>
                      <a:pt x="143" y="121"/>
                      <a:pt x="136" y="112"/>
                    </a:cubicBezTo>
                    <a:cubicBezTo>
                      <a:pt x="152" y="103"/>
                      <a:pt x="155" y="91"/>
                      <a:pt x="153" y="74"/>
                    </a:cubicBezTo>
                    <a:cubicBezTo>
                      <a:pt x="163" y="69"/>
                      <a:pt x="167" y="42"/>
                      <a:pt x="158" y="35"/>
                    </a:cubicBezTo>
                    <a:cubicBezTo>
                      <a:pt x="165" y="25"/>
                      <a:pt x="158" y="13"/>
                      <a:pt x="159" y="2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76"/>
                      <a:pt x="173" y="76"/>
                      <a:pt x="173" y="76"/>
                    </a:cubicBezTo>
                    <a:cubicBezTo>
                      <a:pt x="157" y="120"/>
                      <a:pt x="157" y="120"/>
                      <a:pt x="157" y="120"/>
                    </a:cubicBezTo>
                    <a:cubicBezTo>
                      <a:pt x="145" y="143"/>
                      <a:pt x="145" y="143"/>
                      <a:pt x="145" y="14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1" name="Freeform 719"/>
              <p:cNvSpPr>
                <a:spLocks/>
              </p:cNvSpPr>
              <p:nvPr/>
            </p:nvSpPr>
            <p:spPr bwMode="auto">
              <a:xfrm>
                <a:off x="1758" y="2969"/>
                <a:ext cx="145" cy="566"/>
              </a:xfrm>
              <a:custGeom>
                <a:avLst/>
                <a:gdLst>
                  <a:gd name="T0" fmla="*/ 0 w 113"/>
                  <a:gd name="T1" fmla="*/ 616 h 443"/>
                  <a:gd name="T2" fmla="*/ 209 w 113"/>
                  <a:gd name="T3" fmla="*/ 565 h 443"/>
                  <a:gd name="T4" fmla="*/ 187 w 113"/>
                  <a:gd name="T5" fmla="*/ 760 h 443"/>
                  <a:gd name="T6" fmla="*/ 249 w 113"/>
                  <a:gd name="T7" fmla="*/ 894 h 443"/>
                  <a:gd name="T8" fmla="*/ 222 w 113"/>
                  <a:gd name="T9" fmla="*/ 1035 h 443"/>
                  <a:gd name="T10" fmla="*/ 249 w 113"/>
                  <a:gd name="T11" fmla="*/ 1298 h 443"/>
                  <a:gd name="T12" fmla="*/ 316 w 113"/>
                  <a:gd name="T13" fmla="*/ 1442 h 443"/>
                  <a:gd name="T14" fmla="*/ 285 w 113"/>
                  <a:gd name="T15" fmla="*/ 1595 h 443"/>
                  <a:gd name="T16" fmla="*/ 320 w 113"/>
                  <a:gd name="T17" fmla="*/ 1840 h 443"/>
                  <a:gd name="T18" fmla="*/ 395 w 113"/>
                  <a:gd name="T19" fmla="*/ 1923 h 443"/>
                  <a:gd name="T20" fmla="*/ 390 w 113"/>
                  <a:gd name="T21" fmla="*/ 2057 h 443"/>
                  <a:gd name="T22" fmla="*/ 482 w 113"/>
                  <a:gd name="T23" fmla="*/ 2245 h 443"/>
                  <a:gd name="T24" fmla="*/ 553 w 113"/>
                  <a:gd name="T25" fmla="*/ 2463 h 443"/>
                  <a:gd name="T26" fmla="*/ 585 w 113"/>
                  <a:gd name="T27" fmla="*/ 2228 h 443"/>
                  <a:gd name="T28" fmla="*/ 500 w 113"/>
                  <a:gd name="T29" fmla="*/ 1876 h 443"/>
                  <a:gd name="T30" fmla="*/ 345 w 113"/>
                  <a:gd name="T31" fmla="*/ 1050 h 443"/>
                  <a:gd name="T32" fmla="*/ 343 w 113"/>
                  <a:gd name="T33" fmla="*/ 661 h 443"/>
                  <a:gd name="T34" fmla="*/ 361 w 113"/>
                  <a:gd name="T35" fmla="*/ 488 h 443"/>
                  <a:gd name="T36" fmla="*/ 405 w 113"/>
                  <a:gd name="T37" fmla="*/ 328 h 443"/>
                  <a:gd name="T38" fmla="*/ 402 w 113"/>
                  <a:gd name="T39" fmla="*/ 114 h 443"/>
                  <a:gd name="T40" fmla="*/ 344 w 113"/>
                  <a:gd name="T41" fmla="*/ 0 h 443"/>
                  <a:gd name="T42" fmla="*/ 249 w 113"/>
                  <a:gd name="T43" fmla="*/ 261 h 443"/>
                  <a:gd name="T44" fmla="*/ 95 w 113"/>
                  <a:gd name="T45" fmla="*/ 480 h 443"/>
                  <a:gd name="T46" fmla="*/ 59 w 113"/>
                  <a:gd name="T47" fmla="*/ 558 h 44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3"/>
                  <a:gd name="T73" fmla="*/ 0 h 443"/>
                  <a:gd name="T74" fmla="*/ 113 w 113"/>
                  <a:gd name="T75" fmla="*/ 443 h 44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3" h="443">
                    <a:moveTo>
                      <a:pt x="0" y="111"/>
                    </a:moveTo>
                    <a:cubicBezTo>
                      <a:pt x="8" y="106"/>
                      <a:pt x="27" y="92"/>
                      <a:pt x="37" y="102"/>
                    </a:cubicBezTo>
                    <a:cubicBezTo>
                      <a:pt x="45" y="110"/>
                      <a:pt x="43" y="132"/>
                      <a:pt x="33" y="137"/>
                    </a:cubicBezTo>
                    <a:cubicBezTo>
                      <a:pt x="43" y="140"/>
                      <a:pt x="43" y="152"/>
                      <a:pt x="44" y="161"/>
                    </a:cubicBezTo>
                    <a:cubicBezTo>
                      <a:pt x="45" y="170"/>
                      <a:pt x="48" y="180"/>
                      <a:pt x="39" y="186"/>
                    </a:cubicBezTo>
                    <a:cubicBezTo>
                      <a:pt x="47" y="185"/>
                      <a:pt x="51" y="227"/>
                      <a:pt x="44" y="233"/>
                    </a:cubicBezTo>
                    <a:cubicBezTo>
                      <a:pt x="53" y="232"/>
                      <a:pt x="55" y="254"/>
                      <a:pt x="55" y="260"/>
                    </a:cubicBezTo>
                    <a:cubicBezTo>
                      <a:pt x="55" y="269"/>
                      <a:pt x="54" y="278"/>
                      <a:pt x="50" y="287"/>
                    </a:cubicBezTo>
                    <a:cubicBezTo>
                      <a:pt x="62" y="290"/>
                      <a:pt x="61" y="323"/>
                      <a:pt x="56" y="331"/>
                    </a:cubicBezTo>
                    <a:cubicBezTo>
                      <a:pt x="59" y="322"/>
                      <a:pt x="68" y="343"/>
                      <a:pt x="69" y="346"/>
                    </a:cubicBezTo>
                    <a:cubicBezTo>
                      <a:pt x="71" y="353"/>
                      <a:pt x="73" y="364"/>
                      <a:pt x="68" y="370"/>
                    </a:cubicBezTo>
                    <a:cubicBezTo>
                      <a:pt x="78" y="367"/>
                      <a:pt x="90" y="397"/>
                      <a:pt x="84" y="404"/>
                    </a:cubicBezTo>
                    <a:cubicBezTo>
                      <a:pt x="97" y="415"/>
                      <a:pt x="101" y="428"/>
                      <a:pt x="97" y="443"/>
                    </a:cubicBezTo>
                    <a:cubicBezTo>
                      <a:pt x="113" y="437"/>
                      <a:pt x="103" y="413"/>
                      <a:pt x="102" y="401"/>
                    </a:cubicBezTo>
                    <a:cubicBezTo>
                      <a:pt x="101" y="379"/>
                      <a:pt x="93" y="358"/>
                      <a:pt x="87" y="337"/>
                    </a:cubicBezTo>
                    <a:cubicBezTo>
                      <a:pt x="73" y="288"/>
                      <a:pt x="65" y="239"/>
                      <a:pt x="61" y="189"/>
                    </a:cubicBezTo>
                    <a:cubicBezTo>
                      <a:pt x="59" y="166"/>
                      <a:pt x="56" y="142"/>
                      <a:pt x="59" y="119"/>
                    </a:cubicBezTo>
                    <a:cubicBezTo>
                      <a:pt x="61" y="109"/>
                      <a:pt x="61" y="98"/>
                      <a:pt x="63" y="88"/>
                    </a:cubicBezTo>
                    <a:cubicBezTo>
                      <a:pt x="65" y="78"/>
                      <a:pt x="70" y="69"/>
                      <a:pt x="71" y="59"/>
                    </a:cubicBezTo>
                    <a:cubicBezTo>
                      <a:pt x="72" y="47"/>
                      <a:pt x="72" y="33"/>
                      <a:pt x="70" y="21"/>
                    </a:cubicBezTo>
                    <a:cubicBezTo>
                      <a:pt x="68" y="15"/>
                      <a:pt x="67" y="1"/>
                      <a:pt x="60" y="0"/>
                    </a:cubicBezTo>
                    <a:cubicBezTo>
                      <a:pt x="67" y="19"/>
                      <a:pt x="51" y="33"/>
                      <a:pt x="44" y="47"/>
                    </a:cubicBezTo>
                    <a:cubicBezTo>
                      <a:pt x="38" y="57"/>
                      <a:pt x="31" y="85"/>
                      <a:pt x="16" y="86"/>
                    </a:cubicBezTo>
                    <a:cubicBezTo>
                      <a:pt x="16" y="91"/>
                      <a:pt x="12" y="97"/>
                      <a:pt x="10" y="10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2" name="Freeform 720"/>
              <p:cNvSpPr>
                <a:spLocks/>
              </p:cNvSpPr>
              <p:nvPr/>
            </p:nvSpPr>
            <p:spPr bwMode="auto">
              <a:xfrm>
                <a:off x="1308" y="3676"/>
                <a:ext cx="100" cy="38"/>
              </a:xfrm>
              <a:custGeom>
                <a:avLst/>
                <a:gdLst>
                  <a:gd name="T0" fmla="*/ 22 w 78"/>
                  <a:gd name="T1" fmla="*/ 13 h 30"/>
                  <a:gd name="T2" fmla="*/ 0 w 78"/>
                  <a:gd name="T3" fmla="*/ 47 h 30"/>
                  <a:gd name="T4" fmla="*/ 40 w 78"/>
                  <a:gd name="T5" fmla="*/ 66 h 30"/>
                  <a:gd name="T6" fmla="*/ 83 w 78"/>
                  <a:gd name="T7" fmla="*/ 90 h 30"/>
                  <a:gd name="T8" fmla="*/ 256 w 78"/>
                  <a:gd name="T9" fmla="*/ 137 h 30"/>
                  <a:gd name="T10" fmla="*/ 391 w 78"/>
                  <a:gd name="T11" fmla="*/ 77 h 30"/>
                  <a:gd name="T12" fmla="*/ 441 w 78"/>
                  <a:gd name="T13" fmla="*/ 47 h 30"/>
                  <a:gd name="T14" fmla="*/ 427 w 78"/>
                  <a:gd name="T15" fmla="*/ 13 h 30"/>
                  <a:gd name="T16" fmla="*/ 365 w 78"/>
                  <a:gd name="T17" fmla="*/ 25 h 30"/>
                  <a:gd name="T18" fmla="*/ 238 w 78"/>
                  <a:gd name="T19" fmla="*/ 77 h 30"/>
                  <a:gd name="T20" fmla="*/ 124 w 78"/>
                  <a:gd name="T21" fmla="*/ 47 h 30"/>
                  <a:gd name="T22" fmla="*/ 22 w 78"/>
                  <a:gd name="T23" fmla="*/ 13 h 3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8"/>
                  <a:gd name="T37" fmla="*/ 0 h 30"/>
                  <a:gd name="T38" fmla="*/ 78 w 78"/>
                  <a:gd name="T39" fmla="*/ 30 h 3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8" h="30">
                    <a:moveTo>
                      <a:pt x="4" y="2"/>
                    </a:moveTo>
                    <a:cubicBezTo>
                      <a:pt x="1" y="3"/>
                      <a:pt x="0" y="6"/>
                      <a:pt x="0" y="9"/>
                    </a:cubicBezTo>
                    <a:cubicBezTo>
                      <a:pt x="1" y="12"/>
                      <a:pt x="4" y="13"/>
                      <a:pt x="7" y="13"/>
                    </a:cubicBezTo>
                    <a:cubicBezTo>
                      <a:pt x="9" y="12"/>
                      <a:pt x="11" y="14"/>
                      <a:pt x="15" y="17"/>
                    </a:cubicBezTo>
                    <a:cubicBezTo>
                      <a:pt x="22" y="23"/>
                      <a:pt x="31" y="30"/>
                      <a:pt x="45" y="26"/>
                    </a:cubicBezTo>
                    <a:cubicBezTo>
                      <a:pt x="57" y="22"/>
                      <a:pt x="65" y="18"/>
                      <a:pt x="69" y="15"/>
                    </a:cubicBezTo>
                    <a:cubicBezTo>
                      <a:pt x="69" y="15"/>
                      <a:pt x="76" y="11"/>
                      <a:pt x="77" y="9"/>
                    </a:cubicBezTo>
                    <a:cubicBezTo>
                      <a:pt x="78" y="7"/>
                      <a:pt x="78" y="4"/>
                      <a:pt x="75" y="2"/>
                    </a:cubicBezTo>
                    <a:cubicBezTo>
                      <a:pt x="71" y="0"/>
                      <a:pt x="68" y="2"/>
                      <a:pt x="64" y="5"/>
                    </a:cubicBezTo>
                    <a:cubicBezTo>
                      <a:pt x="60" y="8"/>
                      <a:pt x="53" y="12"/>
                      <a:pt x="42" y="15"/>
                    </a:cubicBezTo>
                    <a:cubicBezTo>
                      <a:pt x="33" y="18"/>
                      <a:pt x="27" y="13"/>
                      <a:pt x="22" y="9"/>
                    </a:cubicBezTo>
                    <a:cubicBezTo>
                      <a:pt x="17" y="4"/>
                      <a:pt x="11" y="0"/>
                      <a:pt x="4" y="2"/>
                    </a:cubicBezTo>
                    <a:close/>
                  </a:path>
                </a:pathLst>
              </a:custGeom>
              <a:solidFill>
                <a:srgbClr val="FADE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3" name="Freeform 721"/>
              <p:cNvSpPr>
                <a:spLocks/>
              </p:cNvSpPr>
              <p:nvPr/>
            </p:nvSpPr>
            <p:spPr bwMode="auto">
              <a:xfrm>
                <a:off x="1112" y="3099"/>
                <a:ext cx="206" cy="605"/>
              </a:xfrm>
              <a:custGeom>
                <a:avLst/>
                <a:gdLst>
                  <a:gd name="T0" fmla="*/ 898 w 161"/>
                  <a:gd name="T1" fmla="*/ 2597 h 473"/>
                  <a:gd name="T2" fmla="*/ 861 w 161"/>
                  <a:gd name="T3" fmla="*/ 2573 h 473"/>
                  <a:gd name="T4" fmla="*/ 883 w 161"/>
                  <a:gd name="T5" fmla="*/ 2539 h 473"/>
                  <a:gd name="T6" fmla="*/ 702 w 161"/>
                  <a:gd name="T7" fmla="*/ 2539 h 473"/>
                  <a:gd name="T8" fmla="*/ 404 w 161"/>
                  <a:gd name="T9" fmla="*/ 2329 h 473"/>
                  <a:gd name="T10" fmla="*/ 247 w 161"/>
                  <a:gd name="T11" fmla="*/ 2139 h 473"/>
                  <a:gd name="T12" fmla="*/ 136 w 161"/>
                  <a:gd name="T13" fmla="*/ 1892 h 473"/>
                  <a:gd name="T14" fmla="*/ 99 w 161"/>
                  <a:gd name="T15" fmla="*/ 1705 h 473"/>
                  <a:gd name="T16" fmla="*/ 96 w 161"/>
                  <a:gd name="T17" fmla="*/ 1505 h 473"/>
                  <a:gd name="T18" fmla="*/ 113 w 161"/>
                  <a:gd name="T19" fmla="*/ 1362 h 473"/>
                  <a:gd name="T20" fmla="*/ 141 w 161"/>
                  <a:gd name="T21" fmla="*/ 1200 h 473"/>
                  <a:gd name="T22" fmla="*/ 174 w 161"/>
                  <a:gd name="T23" fmla="*/ 1119 h 473"/>
                  <a:gd name="T24" fmla="*/ 207 w 161"/>
                  <a:gd name="T25" fmla="*/ 921 h 473"/>
                  <a:gd name="T26" fmla="*/ 218 w 161"/>
                  <a:gd name="T27" fmla="*/ 787 h 473"/>
                  <a:gd name="T28" fmla="*/ 241 w 161"/>
                  <a:gd name="T29" fmla="*/ 640 h 473"/>
                  <a:gd name="T30" fmla="*/ 223 w 161"/>
                  <a:gd name="T31" fmla="*/ 426 h 473"/>
                  <a:gd name="T32" fmla="*/ 238 w 161"/>
                  <a:gd name="T33" fmla="*/ 200 h 473"/>
                  <a:gd name="T34" fmla="*/ 223 w 161"/>
                  <a:gd name="T35" fmla="*/ 51 h 473"/>
                  <a:gd name="T36" fmla="*/ 123 w 161"/>
                  <a:gd name="T37" fmla="*/ 0 h 473"/>
                  <a:gd name="T38" fmla="*/ 156 w 161"/>
                  <a:gd name="T39" fmla="*/ 83 h 473"/>
                  <a:gd name="T40" fmla="*/ 170 w 161"/>
                  <a:gd name="T41" fmla="*/ 278 h 473"/>
                  <a:gd name="T42" fmla="*/ 156 w 161"/>
                  <a:gd name="T43" fmla="*/ 405 h 473"/>
                  <a:gd name="T44" fmla="*/ 156 w 161"/>
                  <a:gd name="T45" fmla="*/ 555 h 473"/>
                  <a:gd name="T46" fmla="*/ 141 w 161"/>
                  <a:gd name="T47" fmla="*/ 643 h 473"/>
                  <a:gd name="T48" fmla="*/ 123 w 161"/>
                  <a:gd name="T49" fmla="*/ 780 h 473"/>
                  <a:gd name="T50" fmla="*/ 122 w 161"/>
                  <a:gd name="T51" fmla="*/ 990 h 473"/>
                  <a:gd name="T52" fmla="*/ 65 w 161"/>
                  <a:gd name="T53" fmla="*/ 1141 h 473"/>
                  <a:gd name="T54" fmla="*/ 65 w 161"/>
                  <a:gd name="T55" fmla="*/ 1266 h 473"/>
                  <a:gd name="T56" fmla="*/ 51 w 161"/>
                  <a:gd name="T57" fmla="*/ 1388 h 473"/>
                  <a:gd name="T58" fmla="*/ 28 w 161"/>
                  <a:gd name="T59" fmla="*/ 1569 h 473"/>
                  <a:gd name="T60" fmla="*/ 1 w 161"/>
                  <a:gd name="T61" fmla="*/ 1740 h 473"/>
                  <a:gd name="T62" fmla="*/ 36 w 161"/>
                  <a:gd name="T63" fmla="*/ 1814 h 473"/>
                  <a:gd name="T64" fmla="*/ 88 w 161"/>
                  <a:gd name="T65" fmla="*/ 2007 h 473"/>
                  <a:gd name="T66" fmla="*/ 200 w 161"/>
                  <a:gd name="T67" fmla="*/ 2185 h 473"/>
                  <a:gd name="T68" fmla="*/ 285 w 161"/>
                  <a:gd name="T69" fmla="*/ 2329 h 473"/>
                  <a:gd name="T70" fmla="*/ 376 w 161"/>
                  <a:gd name="T71" fmla="*/ 2415 h 473"/>
                  <a:gd name="T72" fmla="*/ 457 w 161"/>
                  <a:gd name="T73" fmla="*/ 2504 h 473"/>
                  <a:gd name="T74" fmla="*/ 847 w 161"/>
                  <a:gd name="T75" fmla="*/ 2634 h 473"/>
                  <a:gd name="T76" fmla="*/ 906 w 161"/>
                  <a:gd name="T77" fmla="*/ 2597 h 473"/>
                  <a:gd name="T78" fmla="*/ 898 w 161"/>
                  <a:gd name="T79" fmla="*/ 2597 h 47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61"/>
                  <a:gd name="T121" fmla="*/ 0 h 473"/>
                  <a:gd name="T122" fmla="*/ 161 w 161"/>
                  <a:gd name="T123" fmla="*/ 473 h 47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61" h="473">
                    <a:moveTo>
                      <a:pt x="160" y="464"/>
                    </a:moveTo>
                    <a:cubicBezTo>
                      <a:pt x="157" y="464"/>
                      <a:pt x="154" y="463"/>
                      <a:pt x="153" y="460"/>
                    </a:cubicBezTo>
                    <a:cubicBezTo>
                      <a:pt x="153" y="457"/>
                      <a:pt x="154" y="454"/>
                      <a:pt x="157" y="453"/>
                    </a:cubicBezTo>
                    <a:cubicBezTo>
                      <a:pt x="157" y="453"/>
                      <a:pt x="140" y="458"/>
                      <a:pt x="125" y="453"/>
                    </a:cubicBezTo>
                    <a:cubicBezTo>
                      <a:pt x="110" y="449"/>
                      <a:pt x="79" y="422"/>
                      <a:pt x="72" y="416"/>
                    </a:cubicBezTo>
                    <a:cubicBezTo>
                      <a:pt x="65" y="409"/>
                      <a:pt x="52" y="385"/>
                      <a:pt x="44" y="382"/>
                    </a:cubicBezTo>
                    <a:cubicBezTo>
                      <a:pt x="35" y="378"/>
                      <a:pt x="22" y="346"/>
                      <a:pt x="24" y="338"/>
                    </a:cubicBezTo>
                    <a:cubicBezTo>
                      <a:pt x="25" y="329"/>
                      <a:pt x="22" y="311"/>
                      <a:pt x="18" y="304"/>
                    </a:cubicBezTo>
                    <a:cubicBezTo>
                      <a:pt x="15" y="297"/>
                      <a:pt x="13" y="274"/>
                      <a:pt x="17" y="268"/>
                    </a:cubicBezTo>
                    <a:cubicBezTo>
                      <a:pt x="21" y="263"/>
                      <a:pt x="21" y="249"/>
                      <a:pt x="20" y="243"/>
                    </a:cubicBezTo>
                    <a:cubicBezTo>
                      <a:pt x="20" y="238"/>
                      <a:pt x="24" y="218"/>
                      <a:pt x="25" y="214"/>
                    </a:cubicBezTo>
                    <a:cubicBezTo>
                      <a:pt x="27" y="210"/>
                      <a:pt x="31" y="208"/>
                      <a:pt x="31" y="200"/>
                    </a:cubicBezTo>
                    <a:cubicBezTo>
                      <a:pt x="31" y="192"/>
                      <a:pt x="29" y="172"/>
                      <a:pt x="37" y="164"/>
                    </a:cubicBezTo>
                    <a:cubicBezTo>
                      <a:pt x="44" y="156"/>
                      <a:pt x="40" y="150"/>
                      <a:pt x="38" y="141"/>
                    </a:cubicBezTo>
                    <a:cubicBezTo>
                      <a:pt x="37" y="133"/>
                      <a:pt x="39" y="125"/>
                      <a:pt x="43" y="114"/>
                    </a:cubicBezTo>
                    <a:cubicBezTo>
                      <a:pt x="47" y="103"/>
                      <a:pt x="37" y="90"/>
                      <a:pt x="40" y="76"/>
                    </a:cubicBezTo>
                    <a:cubicBezTo>
                      <a:pt x="44" y="62"/>
                      <a:pt x="44" y="45"/>
                      <a:pt x="42" y="35"/>
                    </a:cubicBezTo>
                    <a:cubicBezTo>
                      <a:pt x="42" y="28"/>
                      <a:pt x="41" y="16"/>
                      <a:pt x="40" y="9"/>
                    </a:cubicBezTo>
                    <a:cubicBezTo>
                      <a:pt x="34" y="7"/>
                      <a:pt x="28" y="4"/>
                      <a:pt x="2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30" y="24"/>
                      <a:pt x="30" y="37"/>
                      <a:pt x="30" y="49"/>
                    </a:cubicBezTo>
                    <a:cubicBezTo>
                      <a:pt x="29" y="57"/>
                      <a:pt x="27" y="67"/>
                      <a:pt x="27" y="73"/>
                    </a:cubicBezTo>
                    <a:cubicBezTo>
                      <a:pt x="26" y="81"/>
                      <a:pt x="27" y="90"/>
                      <a:pt x="27" y="99"/>
                    </a:cubicBezTo>
                    <a:cubicBezTo>
                      <a:pt x="26" y="105"/>
                      <a:pt x="25" y="111"/>
                      <a:pt x="25" y="115"/>
                    </a:cubicBezTo>
                    <a:cubicBezTo>
                      <a:pt x="25" y="118"/>
                      <a:pt x="23" y="129"/>
                      <a:pt x="22" y="139"/>
                    </a:cubicBezTo>
                    <a:cubicBezTo>
                      <a:pt x="21" y="154"/>
                      <a:pt x="22" y="170"/>
                      <a:pt x="21" y="177"/>
                    </a:cubicBezTo>
                    <a:cubicBezTo>
                      <a:pt x="20" y="182"/>
                      <a:pt x="14" y="192"/>
                      <a:pt x="12" y="203"/>
                    </a:cubicBezTo>
                    <a:cubicBezTo>
                      <a:pt x="11" y="211"/>
                      <a:pt x="14" y="218"/>
                      <a:pt x="12" y="226"/>
                    </a:cubicBezTo>
                    <a:cubicBezTo>
                      <a:pt x="11" y="236"/>
                      <a:pt x="9" y="244"/>
                      <a:pt x="9" y="248"/>
                    </a:cubicBezTo>
                    <a:cubicBezTo>
                      <a:pt x="8" y="254"/>
                      <a:pt x="6" y="267"/>
                      <a:pt x="5" y="280"/>
                    </a:cubicBezTo>
                    <a:cubicBezTo>
                      <a:pt x="4" y="292"/>
                      <a:pt x="0" y="303"/>
                      <a:pt x="1" y="310"/>
                    </a:cubicBezTo>
                    <a:cubicBezTo>
                      <a:pt x="2" y="313"/>
                      <a:pt x="6" y="319"/>
                      <a:pt x="6" y="324"/>
                    </a:cubicBezTo>
                    <a:cubicBezTo>
                      <a:pt x="8" y="335"/>
                      <a:pt x="10" y="349"/>
                      <a:pt x="16" y="358"/>
                    </a:cubicBezTo>
                    <a:cubicBezTo>
                      <a:pt x="24" y="372"/>
                      <a:pt x="28" y="385"/>
                      <a:pt x="35" y="390"/>
                    </a:cubicBezTo>
                    <a:cubicBezTo>
                      <a:pt x="39" y="392"/>
                      <a:pt x="43" y="406"/>
                      <a:pt x="51" y="416"/>
                    </a:cubicBezTo>
                    <a:cubicBezTo>
                      <a:pt x="56" y="423"/>
                      <a:pt x="62" y="425"/>
                      <a:pt x="67" y="431"/>
                    </a:cubicBezTo>
                    <a:cubicBezTo>
                      <a:pt x="72" y="437"/>
                      <a:pt x="76" y="442"/>
                      <a:pt x="81" y="447"/>
                    </a:cubicBezTo>
                    <a:cubicBezTo>
                      <a:pt x="98" y="463"/>
                      <a:pt x="137" y="473"/>
                      <a:pt x="151" y="470"/>
                    </a:cubicBezTo>
                    <a:cubicBezTo>
                      <a:pt x="158" y="468"/>
                      <a:pt x="160" y="465"/>
                      <a:pt x="161" y="464"/>
                    </a:cubicBezTo>
                    <a:cubicBezTo>
                      <a:pt x="161" y="464"/>
                      <a:pt x="160" y="463"/>
                      <a:pt x="160" y="464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4" name="Freeform 722"/>
              <p:cNvSpPr>
                <a:spLocks/>
              </p:cNvSpPr>
              <p:nvPr/>
            </p:nvSpPr>
            <p:spPr bwMode="auto">
              <a:xfrm>
                <a:off x="1515" y="2919"/>
                <a:ext cx="392" cy="825"/>
              </a:xfrm>
              <a:custGeom>
                <a:avLst/>
                <a:gdLst>
                  <a:gd name="T0" fmla="*/ 0 w 306"/>
                  <a:gd name="T1" fmla="*/ 3235 h 645"/>
                  <a:gd name="T2" fmla="*/ 346 w 306"/>
                  <a:gd name="T3" fmla="*/ 3313 h 645"/>
                  <a:gd name="T4" fmla="*/ 597 w 306"/>
                  <a:gd name="T5" fmla="*/ 3436 h 645"/>
                  <a:gd name="T6" fmla="*/ 788 w 306"/>
                  <a:gd name="T7" fmla="*/ 3548 h 645"/>
                  <a:gd name="T8" fmla="*/ 1303 w 306"/>
                  <a:gd name="T9" fmla="*/ 3424 h 645"/>
                  <a:gd name="T10" fmla="*/ 1473 w 306"/>
                  <a:gd name="T11" fmla="*/ 3310 h 645"/>
                  <a:gd name="T12" fmla="*/ 1571 w 306"/>
                  <a:gd name="T13" fmla="*/ 3126 h 645"/>
                  <a:gd name="T14" fmla="*/ 1636 w 306"/>
                  <a:gd name="T15" fmla="*/ 2866 h 645"/>
                  <a:gd name="T16" fmla="*/ 1623 w 306"/>
                  <a:gd name="T17" fmla="*/ 2588 h 645"/>
                  <a:gd name="T18" fmla="*/ 1587 w 306"/>
                  <a:gd name="T19" fmla="*/ 2356 h 645"/>
                  <a:gd name="T20" fmla="*/ 1508 w 306"/>
                  <a:gd name="T21" fmla="*/ 2150 h 645"/>
                  <a:gd name="T22" fmla="*/ 1436 w 306"/>
                  <a:gd name="T23" fmla="*/ 1911 h 645"/>
                  <a:gd name="T24" fmla="*/ 1435 w 306"/>
                  <a:gd name="T25" fmla="*/ 1651 h 645"/>
                  <a:gd name="T26" fmla="*/ 1396 w 306"/>
                  <a:gd name="T27" fmla="*/ 1383 h 645"/>
                  <a:gd name="T28" fmla="*/ 1354 w 306"/>
                  <a:gd name="T29" fmla="*/ 1131 h 645"/>
                  <a:gd name="T30" fmla="*/ 1354 w 306"/>
                  <a:gd name="T31" fmla="*/ 908 h 645"/>
                  <a:gd name="T32" fmla="*/ 1396 w 306"/>
                  <a:gd name="T33" fmla="*/ 737 h 645"/>
                  <a:gd name="T34" fmla="*/ 1414 w 306"/>
                  <a:gd name="T35" fmla="*/ 503 h 645"/>
                  <a:gd name="T36" fmla="*/ 1428 w 306"/>
                  <a:gd name="T37" fmla="*/ 237 h 645"/>
                  <a:gd name="T38" fmla="*/ 1428 w 306"/>
                  <a:gd name="T39" fmla="*/ 230 h 645"/>
                  <a:gd name="T40" fmla="*/ 1428 w 306"/>
                  <a:gd name="T41" fmla="*/ 200 h 645"/>
                  <a:gd name="T42" fmla="*/ 1449 w 306"/>
                  <a:gd name="T43" fmla="*/ 13 h 645"/>
                  <a:gd name="T44" fmla="*/ 1449 w 306"/>
                  <a:gd name="T45" fmla="*/ 1 h 645"/>
                  <a:gd name="T46" fmla="*/ 1449 w 306"/>
                  <a:gd name="T47" fmla="*/ 1 h 645"/>
                  <a:gd name="T48" fmla="*/ 1483 w 306"/>
                  <a:gd name="T49" fmla="*/ 157 h 645"/>
                  <a:gd name="T50" fmla="*/ 1489 w 306"/>
                  <a:gd name="T51" fmla="*/ 345 h 645"/>
                  <a:gd name="T52" fmla="*/ 1483 w 306"/>
                  <a:gd name="T53" fmla="*/ 526 h 645"/>
                  <a:gd name="T54" fmla="*/ 1473 w 306"/>
                  <a:gd name="T55" fmla="*/ 688 h 645"/>
                  <a:gd name="T56" fmla="*/ 1464 w 306"/>
                  <a:gd name="T57" fmla="*/ 764 h 645"/>
                  <a:gd name="T58" fmla="*/ 1464 w 306"/>
                  <a:gd name="T59" fmla="*/ 867 h 645"/>
                  <a:gd name="T60" fmla="*/ 1421 w 306"/>
                  <a:gd name="T61" fmla="*/ 1018 h 645"/>
                  <a:gd name="T62" fmla="*/ 1436 w 306"/>
                  <a:gd name="T63" fmla="*/ 1126 h 645"/>
                  <a:gd name="T64" fmla="*/ 1464 w 306"/>
                  <a:gd name="T65" fmla="*/ 1238 h 645"/>
                  <a:gd name="T66" fmla="*/ 1476 w 306"/>
                  <a:gd name="T67" fmla="*/ 1379 h 645"/>
                  <a:gd name="T68" fmla="*/ 1483 w 306"/>
                  <a:gd name="T69" fmla="*/ 1535 h 645"/>
                  <a:gd name="T70" fmla="*/ 1508 w 306"/>
                  <a:gd name="T71" fmla="*/ 1685 h 645"/>
                  <a:gd name="T72" fmla="*/ 1531 w 306"/>
                  <a:gd name="T73" fmla="*/ 1821 h 645"/>
                  <a:gd name="T74" fmla="*/ 1536 w 306"/>
                  <a:gd name="T75" fmla="*/ 1947 h 645"/>
                  <a:gd name="T76" fmla="*/ 1572 w 306"/>
                  <a:gd name="T77" fmla="*/ 2062 h 645"/>
                  <a:gd name="T78" fmla="*/ 1623 w 306"/>
                  <a:gd name="T79" fmla="*/ 2155 h 645"/>
                  <a:gd name="T80" fmla="*/ 1631 w 306"/>
                  <a:gd name="T81" fmla="*/ 2263 h 645"/>
                  <a:gd name="T82" fmla="*/ 1677 w 306"/>
                  <a:gd name="T83" fmla="*/ 2382 h 645"/>
                  <a:gd name="T84" fmla="*/ 1709 w 306"/>
                  <a:gd name="T85" fmla="*/ 2604 h 645"/>
                  <a:gd name="T86" fmla="*/ 1728 w 306"/>
                  <a:gd name="T87" fmla="*/ 2750 h 645"/>
                  <a:gd name="T88" fmla="*/ 1705 w 306"/>
                  <a:gd name="T89" fmla="*/ 2967 h 645"/>
                  <a:gd name="T90" fmla="*/ 1617 w 306"/>
                  <a:gd name="T91" fmla="*/ 3155 h 645"/>
                  <a:gd name="T92" fmla="*/ 1496 w 306"/>
                  <a:gd name="T93" fmla="*/ 3354 h 645"/>
                  <a:gd name="T94" fmla="*/ 1331 w 306"/>
                  <a:gd name="T95" fmla="*/ 3470 h 645"/>
                  <a:gd name="T96" fmla="*/ 1091 w 306"/>
                  <a:gd name="T97" fmla="*/ 3575 h 645"/>
                  <a:gd name="T98" fmla="*/ 845 w 306"/>
                  <a:gd name="T99" fmla="*/ 3598 h 645"/>
                  <a:gd name="T100" fmla="*/ 644 w 306"/>
                  <a:gd name="T101" fmla="*/ 3547 h 645"/>
                  <a:gd name="T102" fmla="*/ 487 w 306"/>
                  <a:gd name="T103" fmla="*/ 3470 h 645"/>
                  <a:gd name="T104" fmla="*/ 286 w 306"/>
                  <a:gd name="T105" fmla="*/ 3331 h 645"/>
                  <a:gd name="T106" fmla="*/ 0 w 306"/>
                  <a:gd name="T107" fmla="*/ 3235 h 64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06"/>
                  <a:gd name="T163" fmla="*/ 0 h 645"/>
                  <a:gd name="T164" fmla="*/ 306 w 306"/>
                  <a:gd name="T165" fmla="*/ 645 h 64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06" h="645">
                    <a:moveTo>
                      <a:pt x="0" y="578"/>
                    </a:moveTo>
                    <a:cubicBezTo>
                      <a:pt x="25" y="572"/>
                      <a:pt x="46" y="581"/>
                      <a:pt x="62" y="592"/>
                    </a:cubicBezTo>
                    <a:cubicBezTo>
                      <a:pt x="78" y="602"/>
                      <a:pt x="90" y="609"/>
                      <a:pt x="105" y="614"/>
                    </a:cubicBezTo>
                    <a:cubicBezTo>
                      <a:pt x="120" y="618"/>
                      <a:pt x="122" y="631"/>
                      <a:pt x="140" y="634"/>
                    </a:cubicBezTo>
                    <a:cubicBezTo>
                      <a:pt x="202" y="640"/>
                      <a:pt x="219" y="621"/>
                      <a:pt x="230" y="611"/>
                    </a:cubicBezTo>
                    <a:cubicBezTo>
                      <a:pt x="242" y="600"/>
                      <a:pt x="251" y="602"/>
                      <a:pt x="260" y="591"/>
                    </a:cubicBezTo>
                    <a:cubicBezTo>
                      <a:pt x="268" y="579"/>
                      <a:pt x="270" y="569"/>
                      <a:pt x="277" y="558"/>
                    </a:cubicBezTo>
                    <a:cubicBezTo>
                      <a:pt x="284" y="547"/>
                      <a:pt x="285" y="524"/>
                      <a:pt x="289" y="511"/>
                    </a:cubicBezTo>
                    <a:cubicBezTo>
                      <a:pt x="293" y="497"/>
                      <a:pt x="288" y="475"/>
                      <a:pt x="287" y="462"/>
                    </a:cubicBezTo>
                    <a:cubicBezTo>
                      <a:pt x="286" y="449"/>
                      <a:pt x="284" y="433"/>
                      <a:pt x="280" y="421"/>
                    </a:cubicBezTo>
                    <a:cubicBezTo>
                      <a:pt x="277" y="409"/>
                      <a:pt x="270" y="398"/>
                      <a:pt x="266" y="384"/>
                    </a:cubicBezTo>
                    <a:cubicBezTo>
                      <a:pt x="262" y="371"/>
                      <a:pt x="257" y="353"/>
                      <a:pt x="254" y="341"/>
                    </a:cubicBezTo>
                    <a:cubicBezTo>
                      <a:pt x="251" y="329"/>
                      <a:pt x="255" y="307"/>
                      <a:pt x="253" y="295"/>
                    </a:cubicBezTo>
                    <a:cubicBezTo>
                      <a:pt x="251" y="283"/>
                      <a:pt x="246" y="260"/>
                      <a:pt x="246" y="247"/>
                    </a:cubicBezTo>
                    <a:cubicBezTo>
                      <a:pt x="245" y="234"/>
                      <a:pt x="239" y="211"/>
                      <a:pt x="240" y="202"/>
                    </a:cubicBezTo>
                    <a:cubicBezTo>
                      <a:pt x="240" y="193"/>
                      <a:pt x="238" y="175"/>
                      <a:pt x="240" y="162"/>
                    </a:cubicBezTo>
                    <a:cubicBezTo>
                      <a:pt x="241" y="149"/>
                      <a:pt x="245" y="139"/>
                      <a:pt x="246" y="131"/>
                    </a:cubicBezTo>
                    <a:cubicBezTo>
                      <a:pt x="246" y="124"/>
                      <a:pt x="249" y="100"/>
                      <a:pt x="250" y="90"/>
                    </a:cubicBezTo>
                    <a:cubicBezTo>
                      <a:pt x="251" y="80"/>
                      <a:pt x="256" y="53"/>
                      <a:pt x="252" y="42"/>
                    </a:cubicBezTo>
                    <a:cubicBezTo>
                      <a:pt x="252" y="41"/>
                      <a:pt x="252" y="41"/>
                      <a:pt x="252" y="41"/>
                    </a:cubicBezTo>
                    <a:cubicBezTo>
                      <a:pt x="252" y="39"/>
                      <a:pt x="252" y="37"/>
                      <a:pt x="252" y="35"/>
                    </a:cubicBezTo>
                    <a:cubicBezTo>
                      <a:pt x="259" y="32"/>
                      <a:pt x="257" y="6"/>
                      <a:pt x="256" y="2"/>
                    </a:cubicBezTo>
                    <a:cubicBezTo>
                      <a:pt x="258" y="0"/>
                      <a:pt x="254" y="3"/>
                      <a:pt x="256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1"/>
                      <a:pt x="262" y="23"/>
                      <a:pt x="262" y="28"/>
                    </a:cubicBezTo>
                    <a:cubicBezTo>
                      <a:pt x="261" y="34"/>
                      <a:pt x="263" y="54"/>
                      <a:pt x="263" y="62"/>
                    </a:cubicBezTo>
                    <a:cubicBezTo>
                      <a:pt x="262" y="70"/>
                      <a:pt x="264" y="89"/>
                      <a:pt x="262" y="94"/>
                    </a:cubicBezTo>
                    <a:cubicBezTo>
                      <a:pt x="260" y="99"/>
                      <a:pt x="261" y="116"/>
                      <a:pt x="260" y="123"/>
                    </a:cubicBezTo>
                    <a:cubicBezTo>
                      <a:pt x="259" y="129"/>
                      <a:pt x="258" y="133"/>
                      <a:pt x="258" y="136"/>
                    </a:cubicBezTo>
                    <a:cubicBezTo>
                      <a:pt x="257" y="138"/>
                      <a:pt x="260" y="146"/>
                      <a:pt x="258" y="155"/>
                    </a:cubicBezTo>
                    <a:cubicBezTo>
                      <a:pt x="257" y="164"/>
                      <a:pt x="251" y="176"/>
                      <a:pt x="251" y="181"/>
                    </a:cubicBezTo>
                    <a:cubicBezTo>
                      <a:pt x="250" y="186"/>
                      <a:pt x="254" y="196"/>
                      <a:pt x="254" y="201"/>
                    </a:cubicBezTo>
                    <a:cubicBezTo>
                      <a:pt x="254" y="206"/>
                      <a:pt x="258" y="216"/>
                      <a:pt x="258" y="221"/>
                    </a:cubicBezTo>
                    <a:cubicBezTo>
                      <a:pt x="258" y="225"/>
                      <a:pt x="261" y="239"/>
                      <a:pt x="261" y="246"/>
                    </a:cubicBezTo>
                    <a:cubicBezTo>
                      <a:pt x="261" y="254"/>
                      <a:pt x="262" y="266"/>
                      <a:pt x="262" y="274"/>
                    </a:cubicBezTo>
                    <a:cubicBezTo>
                      <a:pt x="262" y="283"/>
                      <a:pt x="265" y="293"/>
                      <a:pt x="266" y="301"/>
                    </a:cubicBezTo>
                    <a:cubicBezTo>
                      <a:pt x="267" y="310"/>
                      <a:pt x="268" y="319"/>
                      <a:pt x="270" y="325"/>
                    </a:cubicBezTo>
                    <a:cubicBezTo>
                      <a:pt x="271" y="332"/>
                      <a:pt x="270" y="337"/>
                      <a:pt x="272" y="347"/>
                    </a:cubicBezTo>
                    <a:cubicBezTo>
                      <a:pt x="274" y="358"/>
                      <a:pt x="277" y="363"/>
                      <a:pt x="278" y="368"/>
                    </a:cubicBezTo>
                    <a:cubicBezTo>
                      <a:pt x="279" y="372"/>
                      <a:pt x="284" y="375"/>
                      <a:pt x="287" y="385"/>
                    </a:cubicBezTo>
                    <a:cubicBezTo>
                      <a:pt x="289" y="395"/>
                      <a:pt x="286" y="398"/>
                      <a:pt x="288" y="404"/>
                    </a:cubicBezTo>
                    <a:cubicBezTo>
                      <a:pt x="290" y="410"/>
                      <a:pt x="294" y="417"/>
                      <a:pt x="296" y="425"/>
                    </a:cubicBezTo>
                    <a:cubicBezTo>
                      <a:pt x="298" y="434"/>
                      <a:pt x="302" y="458"/>
                      <a:pt x="302" y="465"/>
                    </a:cubicBezTo>
                    <a:cubicBezTo>
                      <a:pt x="303" y="472"/>
                      <a:pt x="306" y="482"/>
                      <a:pt x="305" y="491"/>
                    </a:cubicBezTo>
                    <a:cubicBezTo>
                      <a:pt x="305" y="500"/>
                      <a:pt x="303" y="517"/>
                      <a:pt x="301" y="530"/>
                    </a:cubicBezTo>
                    <a:cubicBezTo>
                      <a:pt x="298" y="544"/>
                      <a:pt x="289" y="557"/>
                      <a:pt x="285" y="564"/>
                    </a:cubicBezTo>
                    <a:cubicBezTo>
                      <a:pt x="281" y="572"/>
                      <a:pt x="274" y="593"/>
                      <a:pt x="265" y="599"/>
                    </a:cubicBezTo>
                    <a:cubicBezTo>
                      <a:pt x="256" y="606"/>
                      <a:pt x="241" y="609"/>
                      <a:pt x="235" y="619"/>
                    </a:cubicBezTo>
                    <a:cubicBezTo>
                      <a:pt x="223" y="632"/>
                      <a:pt x="204" y="633"/>
                      <a:pt x="193" y="638"/>
                    </a:cubicBezTo>
                    <a:cubicBezTo>
                      <a:pt x="182" y="643"/>
                      <a:pt x="167" y="643"/>
                      <a:pt x="149" y="643"/>
                    </a:cubicBezTo>
                    <a:cubicBezTo>
                      <a:pt x="131" y="643"/>
                      <a:pt x="122" y="645"/>
                      <a:pt x="114" y="633"/>
                    </a:cubicBezTo>
                    <a:cubicBezTo>
                      <a:pt x="106" y="621"/>
                      <a:pt x="95" y="630"/>
                      <a:pt x="86" y="619"/>
                    </a:cubicBezTo>
                    <a:cubicBezTo>
                      <a:pt x="77" y="609"/>
                      <a:pt x="65" y="606"/>
                      <a:pt x="51" y="595"/>
                    </a:cubicBezTo>
                    <a:cubicBezTo>
                      <a:pt x="37" y="584"/>
                      <a:pt x="13" y="577"/>
                      <a:pt x="0" y="578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5" name="Freeform 723"/>
              <p:cNvSpPr>
                <a:spLocks/>
              </p:cNvSpPr>
              <p:nvPr/>
            </p:nvSpPr>
            <p:spPr bwMode="auto">
              <a:xfrm>
                <a:off x="1126" y="2853"/>
                <a:ext cx="684" cy="309"/>
              </a:xfrm>
              <a:custGeom>
                <a:avLst/>
                <a:gdLst>
                  <a:gd name="T0" fmla="*/ 2992 w 534"/>
                  <a:gd name="T1" fmla="*/ 83 h 242"/>
                  <a:gd name="T2" fmla="*/ 2904 w 534"/>
                  <a:gd name="T3" fmla="*/ 278 h 242"/>
                  <a:gd name="T4" fmla="*/ 2863 w 534"/>
                  <a:gd name="T5" fmla="*/ 420 h 242"/>
                  <a:gd name="T6" fmla="*/ 2821 w 534"/>
                  <a:gd name="T7" fmla="*/ 578 h 242"/>
                  <a:gd name="T8" fmla="*/ 2751 w 534"/>
                  <a:gd name="T9" fmla="*/ 737 h 242"/>
                  <a:gd name="T10" fmla="*/ 2663 w 534"/>
                  <a:gd name="T11" fmla="*/ 844 h 242"/>
                  <a:gd name="T12" fmla="*/ 2594 w 534"/>
                  <a:gd name="T13" fmla="*/ 1018 h 242"/>
                  <a:gd name="T14" fmla="*/ 2530 w 534"/>
                  <a:gd name="T15" fmla="*/ 1092 h 242"/>
                  <a:gd name="T16" fmla="*/ 2318 w 534"/>
                  <a:gd name="T17" fmla="*/ 1223 h 242"/>
                  <a:gd name="T18" fmla="*/ 2116 w 534"/>
                  <a:gd name="T19" fmla="*/ 1302 h 242"/>
                  <a:gd name="T20" fmla="*/ 1856 w 534"/>
                  <a:gd name="T21" fmla="*/ 1333 h 242"/>
                  <a:gd name="T22" fmla="*/ 1600 w 534"/>
                  <a:gd name="T23" fmla="*/ 1341 h 242"/>
                  <a:gd name="T24" fmla="*/ 1340 w 534"/>
                  <a:gd name="T25" fmla="*/ 1323 h 242"/>
                  <a:gd name="T26" fmla="*/ 1114 w 534"/>
                  <a:gd name="T27" fmla="*/ 1293 h 242"/>
                  <a:gd name="T28" fmla="*/ 986 w 534"/>
                  <a:gd name="T29" fmla="*/ 1223 h 242"/>
                  <a:gd name="T30" fmla="*/ 822 w 534"/>
                  <a:gd name="T31" fmla="*/ 1156 h 242"/>
                  <a:gd name="T32" fmla="*/ 578 w 534"/>
                  <a:gd name="T33" fmla="*/ 923 h 242"/>
                  <a:gd name="T34" fmla="*/ 396 w 534"/>
                  <a:gd name="T35" fmla="*/ 806 h 242"/>
                  <a:gd name="T36" fmla="*/ 186 w 534"/>
                  <a:gd name="T37" fmla="*/ 646 h 242"/>
                  <a:gd name="T38" fmla="*/ 22 w 534"/>
                  <a:gd name="T39" fmla="*/ 548 h 242"/>
                  <a:gd name="T40" fmla="*/ 0 w 534"/>
                  <a:gd name="T41" fmla="*/ 531 h 242"/>
                  <a:gd name="T42" fmla="*/ 36 w 534"/>
                  <a:gd name="T43" fmla="*/ 518 h 242"/>
                  <a:gd name="T44" fmla="*/ 99 w 534"/>
                  <a:gd name="T45" fmla="*/ 471 h 242"/>
                  <a:gd name="T46" fmla="*/ 316 w 534"/>
                  <a:gd name="T47" fmla="*/ 601 h 242"/>
                  <a:gd name="T48" fmla="*/ 428 w 534"/>
                  <a:gd name="T49" fmla="*/ 684 h 242"/>
                  <a:gd name="T50" fmla="*/ 548 w 534"/>
                  <a:gd name="T51" fmla="*/ 747 h 242"/>
                  <a:gd name="T52" fmla="*/ 644 w 534"/>
                  <a:gd name="T53" fmla="*/ 835 h 242"/>
                  <a:gd name="T54" fmla="*/ 786 w 534"/>
                  <a:gd name="T55" fmla="*/ 1006 h 242"/>
                  <a:gd name="T56" fmla="*/ 907 w 534"/>
                  <a:gd name="T57" fmla="*/ 1092 h 242"/>
                  <a:gd name="T58" fmla="*/ 1071 w 534"/>
                  <a:gd name="T59" fmla="*/ 1126 h 242"/>
                  <a:gd name="T60" fmla="*/ 1249 w 534"/>
                  <a:gd name="T61" fmla="*/ 1217 h 242"/>
                  <a:gd name="T62" fmla="*/ 1409 w 534"/>
                  <a:gd name="T63" fmla="*/ 1217 h 242"/>
                  <a:gd name="T64" fmla="*/ 1584 w 534"/>
                  <a:gd name="T65" fmla="*/ 1241 h 242"/>
                  <a:gd name="T66" fmla="*/ 1705 w 534"/>
                  <a:gd name="T67" fmla="*/ 1217 h 242"/>
                  <a:gd name="T68" fmla="*/ 1915 w 534"/>
                  <a:gd name="T69" fmla="*/ 1202 h 242"/>
                  <a:gd name="T70" fmla="*/ 2120 w 534"/>
                  <a:gd name="T71" fmla="*/ 1161 h 242"/>
                  <a:gd name="T72" fmla="*/ 2299 w 534"/>
                  <a:gd name="T73" fmla="*/ 1115 h 242"/>
                  <a:gd name="T74" fmla="*/ 2490 w 534"/>
                  <a:gd name="T75" fmla="*/ 991 h 242"/>
                  <a:gd name="T76" fmla="*/ 2581 w 534"/>
                  <a:gd name="T77" fmla="*/ 866 h 242"/>
                  <a:gd name="T78" fmla="*/ 2676 w 534"/>
                  <a:gd name="T79" fmla="*/ 737 h 242"/>
                  <a:gd name="T80" fmla="*/ 2773 w 534"/>
                  <a:gd name="T81" fmla="*/ 541 h 242"/>
                  <a:gd name="T82" fmla="*/ 2838 w 534"/>
                  <a:gd name="T83" fmla="*/ 299 h 242"/>
                  <a:gd name="T84" fmla="*/ 2896 w 534"/>
                  <a:gd name="T85" fmla="*/ 166 h 242"/>
                  <a:gd name="T86" fmla="*/ 2955 w 534"/>
                  <a:gd name="T87" fmla="*/ 83 h 242"/>
                  <a:gd name="T88" fmla="*/ 3020 w 534"/>
                  <a:gd name="T89" fmla="*/ 28 h 242"/>
                  <a:gd name="T90" fmla="*/ 2992 w 534"/>
                  <a:gd name="T91" fmla="*/ 83 h 24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34"/>
                  <a:gd name="T139" fmla="*/ 0 h 242"/>
                  <a:gd name="T140" fmla="*/ 534 w 534"/>
                  <a:gd name="T141" fmla="*/ 242 h 24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34" h="242">
                    <a:moveTo>
                      <a:pt x="529" y="15"/>
                    </a:moveTo>
                    <a:cubicBezTo>
                      <a:pt x="528" y="25"/>
                      <a:pt x="514" y="38"/>
                      <a:pt x="513" y="50"/>
                    </a:cubicBezTo>
                    <a:cubicBezTo>
                      <a:pt x="513" y="62"/>
                      <a:pt x="510" y="68"/>
                      <a:pt x="506" y="76"/>
                    </a:cubicBezTo>
                    <a:cubicBezTo>
                      <a:pt x="503" y="84"/>
                      <a:pt x="504" y="93"/>
                      <a:pt x="499" y="105"/>
                    </a:cubicBezTo>
                    <a:cubicBezTo>
                      <a:pt x="495" y="117"/>
                      <a:pt x="494" y="127"/>
                      <a:pt x="486" y="133"/>
                    </a:cubicBezTo>
                    <a:cubicBezTo>
                      <a:pt x="479" y="139"/>
                      <a:pt x="476" y="145"/>
                      <a:pt x="471" y="153"/>
                    </a:cubicBezTo>
                    <a:cubicBezTo>
                      <a:pt x="467" y="160"/>
                      <a:pt x="463" y="177"/>
                      <a:pt x="458" y="184"/>
                    </a:cubicBezTo>
                    <a:cubicBezTo>
                      <a:pt x="452" y="191"/>
                      <a:pt x="447" y="197"/>
                      <a:pt x="447" y="197"/>
                    </a:cubicBezTo>
                    <a:cubicBezTo>
                      <a:pt x="429" y="198"/>
                      <a:pt x="415" y="214"/>
                      <a:pt x="410" y="221"/>
                    </a:cubicBezTo>
                    <a:cubicBezTo>
                      <a:pt x="401" y="219"/>
                      <a:pt x="381" y="226"/>
                      <a:pt x="374" y="236"/>
                    </a:cubicBezTo>
                    <a:cubicBezTo>
                      <a:pt x="365" y="231"/>
                      <a:pt x="338" y="231"/>
                      <a:pt x="328" y="241"/>
                    </a:cubicBezTo>
                    <a:cubicBezTo>
                      <a:pt x="320" y="236"/>
                      <a:pt x="295" y="238"/>
                      <a:pt x="283" y="242"/>
                    </a:cubicBezTo>
                    <a:cubicBezTo>
                      <a:pt x="277" y="240"/>
                      <a:pt x="252" y="235"/>
                      <a:pt x="237" y="239"/>
                    </a:cubicBezTo>
                    <a:cubicBezTo>
                      <a:pt x="229" y="235"/>
                      <a:pt x="201" y="235"/>
                      <a:pt x="197" y="233"/>
                    </a:cubicBezTo>
                    <a:cubicBezTo>
                      <a:pt x="193" y="231"/>
                      <a:pt x="183" y="224"/>
                      <a:pt x="174" y="221"/>
                    </a:cubicBezTo>
                    <a:cubicBezTo>
                      <a:pt x="164" y="219"/>
                      <a:pt x="153" y="217"/>
                      <a:pt x="145" y="209"/>
                    </a:cubicBezTo>
                    <a:cubicBezTo>
                      <a:pt x="138" y="201"/>
                      <a:pt x="117" y="169"/>
                      <a:pt x="102" y="167"/>
                    </a:cubicBezTo>
                    <a:cubicBezTo>
                      <a:pt x="98" y="161"/>
                      <a:pt x="87" y="153"/>
                      <a:pt x="70" y="146"/>
                    </a:cubicBezTo>
                    <a:cubicBezTo>
                      <a:pt x="65" y="139"/>
                      <a:pt x="46" y="121"/>
                      <a:pt x="33" y="117"/>
                    </a:cubicBezTo>
                    <a:cubicBezTo>
                      <a:pt x="29" y="111"/>
                      <a:pt x="20" y="102"/>
                      <a:pt x="4" y="99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2" y="95"/>
                      <a:pt x="4" y="94"/>
                      <a:pt x="6" y="94"/>
                    </a:cubicBezTo>
                    <a:cubicBezTo>
                      <a:pt x="10" y="92"/>
                      <a:pt x="15" y="88"/>
                      <a:pt x="18" y="85"/>
                    </a:cubicBezTo>
                    <a:cubicBezTo>
                      <a:pt x="28" y="89"/>
                      <a:pt x="52" y="107"/>
                      <a:pt x="56" y="109"/>
                    </a:cubicBezTo>
                    <a:cubicBezTo>
                      <a:pt x="61" y="111"/>
                      <a:pt x="72" y="120"/>
                      <a:pt x="76" y="124"/>
                    </a:cubicBezTo>
                    <a:cubicBezTo>
                      <a:pt x="79" y="127"/>
                      <a:pt x="91" y="133"/>
                      <a:pt x="97" y="135"/>
                    </a:cubicBezTo>
                    <a:cubicBezTo>
                      <a:pt x="102" y="138"/>
                      <a:pt x="111" y="148"/>
                      <a:pt x="114" y="151"/>
                    </a:cubicBezTo>
                    <a:cubicBezTo>
                      <a:pt x="116" y="153"/>
                      <a:pt x="132" y="179"/>
                      <a:pt x="139" y="182"/>
                    </a:cubicBezTo>
                    <a:cubicBezTo>
                      <a:pt x="145" y="184"/>
                      <a:pt x="156" y="194"/>
                      <a:pt x="160" y="197"/>
                    </a:cubicBezTo>
                    <a:cubicBezTo>
                      <a:pt x="164" y="201"/>
                      <a:pt x="182" y="201"/>
                      <a:pt x="190" y="204"/>
                    </a:cubicBezTo>
                    <a:cubicBezTo>
                      <a:pt x="199" y="206"/>
                      <a:pt x="211" y="219"/>
                      <a:pt x="221" y="219"/>
                    </a:cubicBezTo>
                    <a:cubicBezTo>
                      <a:pt x="231" y="219"/>
                      <a:pt x="239" y="219"/>
                      <a:pt x="249" y="219"/>
                    </a:cubicBezTo>
                    <a:cubicBezTo>
                      <a:pt x="259" y="218"/>
                      <a:pt x="273" y="226"/>
                      <a:pt x="280" y="225"/>
                    </a:cubicBezTo>
                    <a:cubicBezTo>
                      <a:pt x="288" y="224"/>
                      <a:pt x="289" y="222"/>
                      <a:pt x="301" y="219"/>
                    </a:cubicBezTo>
                    <a:cubicBezTo>
                      <a:pt x="312" y="217"/>
                      <a:pt x="323" y="219"/>
                      <a:pt x="338" y="217"/>
                    </a:cubicBezTo>
                    <a:cubicBezTo>
                      <a:pt x="354" y="215"/>
                      <a:pt x="365" y="215"/>
                      <a:pt x="375" y="210"/>
                    </a:cubicBezTo>
                    <a:cubicBezTo>
                      <a:pt x="385" y="206"/>
                      <a:pt x="401" y="209"/>
                      <a:pt x="407" y="202"/>
                    </a:cubicBezTo>
                    <a:cubicBezTo>
                      <a:pt x="413" y="195"/>
                      <a:pt x="428" y="185"/>
                      <a:pt x="440" y="179"/>
                    </a:cubicBezTo>
                    <a:cubicBezTo>
                      <a:pt x="442" y="172"/>
                      <a:pt x="456" y="158"/>
                      <a:pt x="457" y="157"/>
                    </a:cubicBezTo>
                    <a:cubicBezTo>
                      <a:pt x="468" y="146"/>
                      <a:pt x="468" y="141"/>
                      <a:pt x="473" y="133"/>
                    </a:cubicBezTo>
                    <a:cubicBezTo>
                      <a:pt x="478" y="126"/>
                      <a:pt x="486" y="109"/>
                      <a:pt x="490" y="98"/>
                    </a:cubicBezTo>
                    <a:cubicBezTo>
                      <a:pt x="495" y="86"/>
                      <a:pt x="495" y="62"/>
                      <a:pt x="502" y="54"/>
                    </a:cubicBezTo>
                    <a:cubicBezTo>
                      <a:pt x="507" y="48"/>
                      <a:pt x="511" y="40"/>
                      <a:pt x="512" y="30"/>
                    </a:cubicBezTo>
                    <a:cubicBezTo>
                      <a:pt x="517" y="24"/>
                      <a:pt x="519" y="24"/>
                      <a:pt x="522" y="15"/>
                    </a:cubicBezTo>
                    <a:cubicBezTo>
                      <a:pt x="525" y="6"/>
                      <a:pt x="533" y="0"/>
                      <a:pt x="534" y="5"/>
                    </a:cubicBezTo>
                    <a:cubicBezTo>
                      <a:pt x="532" y="6"/>
                      <a:pt x="529" y="13"/>
                      <a:pt x="529" y="15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6" name="Freeform 724"/>
              <p:cNvSpPr>
                <a:spLocks/>
              </p:cNvSpPr>
              <p:nvPr/>
            </p:nvSpPr>
            <p:spPr bwMode="auto">
              <a:xfrm>
                <a:off x="1490" y="3018"/>
                <a:ext cx="226" cy="99"/>
              </a:xfrm>
              <a:custGeom>
                <a:avLst/>
                <a:gdLst>
                  <a:gd name="T0" fmla="*/ 0 w 177"/>
                  <a:gd name="T1" fmla="*/ 415 h 78"/>
                  <a:gd name="T2" fmla="*/ 166 w 177"/>
                  <a:gd name="T3" fmla="*/ 372 h 78"/>
                  <a:gd name="T4" fmla="*/ 310 w 177"/>
                  <a:gd name="T5" fmla="*/ 358 h 78"/>
                  <a:gd name="T6" fmla="*/ 453 w 177"/>
                  <a:gd name="T7" fmla="*/ 317 h 78"/>
                  <a:gd name="T8" fmla="*/ 578 w 177"/>
                  <a:gd name="T9" fmla="*/ 298 h 78"/>
                  <a:gd name="T10" fmla="*/ 700 w 177"/>
                  <a:gd name="T11" fmla="*/ 235 h 78"/>
                  <a:gd name="T12" fmla="*/ 799 w 177"/>
                  <a:gd name="T13" fmla="*/ 199 h 78"/>
                  <a:gd name="T14" fmla="*/ 923 w 177"/>
                  <a:gd name="T15" fmla="*/ 124 h 78"/>
                  <a:gd name="T16" fmla="*/ 972 w 177"/>
                  <a:gd name="T17" fmla="*/ 0 h 78"/>
                  <a:gd name="T18" fmla="*/ 923 w 177"/>
                  <a:gd name="T19" fmla="*/ 37 h 78"/>
                  <a:gd name="T20" fmla="*/ 873 w 177"/>
                  <a:gd name="T21" fmla="*/ 61 h 78"/>
                  <a:gd name="T22" fmla="*/ 832 w 177"/>
                  <a:gd name="T23" fmla="*/ 157 h 78"/>
                  <a:gd name="T24" fmla="*/ 732 w 177"/>
                  <a:gd name="T25" fmla="*/ 192 h 78"/>
                  <a:gd name="T26" fmla="*/ 601 w 177"/>
                  <a:gd name="T27" fmla="*/ 235 h 78"/>
                  <a:gd name="T28" fmla="*/ 476 w 177"/>
                  <a:gd name="T29" fmla="*/ 289 h 78"/>
                  <a:gd name="T30" fmla="*/ 318 w 177"/>
                  <a:gd name="T31" fmla="*/ 310 h 78"/>
                  <a:gd name="T32" fmla="*/ 285 w 177"/>
                  <a:gd name="T33" fmla="*/ 345 h 78"/>
                  <a:gd name="T34" fmla="*/ 218 w 177"/>
                  <a:gd name="T35" fmla="*/ 345 h 78"/>
                  <a:gd name="T36" fmla="*/ 22 w 177"/>
                  <a:gd name="T37" fmla="*/ 397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7"/>
                  <a:gd name="T58" fmla="*/ 0 h 78"/>
                  <a:gd name="T59" fmla="*/ 177 w 177"/>
                  <a:gd name="T60" fmla="*/ 78 h 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7" h="78">
                    <a:moveTo>
                      <a:pt x="0" y="78"/>
                    </a:moveTo>
                    <a:cubicBezTo>
                      <a:pt x="10" y="78"/>
                      <a:pt x="20" y="72"/>
                      <a:pt x="30" y="70"/>
                    </a:cubicBezTo>
                    <a:cubicBezTo>
                      <a:pt x="38" y="68"/>
                      <a:pt x="47" y="70"/>
                      <a:pt x="56" y="68"/>
                    </a:cubicBezTo>
                    <a:cubicBezTo>
                      <a:pt x="65" y="66"/>
                      <a:pt x="72" y="61"/>
                      <a:pt x="82" y="60"/>
                    </a:cubicBezTo>
                    <a:cubicBezTo>
                      <a:pt x="90" y="60"/>
                      <a:pt x="98" y="61"/>
                      <a:pt x="105" y="57"/>
                    </a:cubicBezTo>
                    <a:cubicBezTo>
                      <a:pt x="112" y="54"/>
                      <a:pt x="119" y="49"/>
                      <a:pt x="126" y="45"/>
                    </a:cubicBezTo>
                    <a:cubicBezTo>
                      <a:pt x="134" y="41"/>
                      <a:pt x="136" y="39"/>
                      <a:pt x="145" y="38"/>
                    </a:cubicBezTo>
                    <a:cubicBezTo>
                      <a:pt x="154" y="37"/>
                      <a:pt x="162" y="32"/>
                      <a:pt x="167" y="24"/>
                    </a:cubicBezTo>
                    <a:cubicBezTo>
                      <a:pt x="170" y="20"/>
                      <a:pt x="177" y="5"/>
                      <a:pt x="176" y="0"/>
                    </a:cubicBezTo>
                    <a:cubicBezTo>
                      <a:pt x="172" y="1"/>
                      <a:pt x="171" y="6"/>
                      <a:pt x="167" y="7"/>
                    </a:cubicBezTo>
                    <a:cubicBezTo>
                      <a:pt x="163" y="9"/>
                      <a:pt x="161" y="9"/>
                      <a:pt x="158" y="12"/>
                    </a:cubicBezTo>
                    <a:cubicBezTo>
                      <a:pt x="152" y="16"/>
                      <a:pt x="153" y="25"/>
                      <a:pt x="150" y="30"/>
                    </a:cubicBezTo>
                    <a:cubicBezTo>
                      <a:pt x="146" y="37"/>
                      <a:pt x="138" y="36"/>
                      <a:pt x="132" y="36"/>
                    </a:cubicBezTo>
                    <a:cubicBezTo>
                      <a:pt x="123" y="35"/>
                      <a:pt x="115" y="39"/>
                      <a:pt x="109" y="45"/>
                    </a:cubicBezTo>
                    <a:cubicBezTo>
                      <a:pt x="102" y="51"/>
                      <a:pt x="96" y="54"/>
                      <a:pt x="86" y="54"/>
                    </a:cubicBezTo>
                    <a:cubicBezTo>
                      <a:pt x="76" y="54"/>
                      <a:pt x="67" y="50"/>
                      <a:pt x="58" y="58"/>
                    </a:cubicBezTo>
                    <a:cubicBezTo>
                      <a:pt x="56" y="60"/>
                      <a:pt x="54" y="64"/>
                      <a:pt x="52" y="65"/>
                    </a:cubicBezTo>
                    <a:cubicBezTo>
                      <a:pt x="49" y="67"/>
                      <a:pt x="43" y="65"/>
                      <a:pt x="39" y="65"/>
                    </a:cubicBezTo>
                    <a:cubicBezTo>
                      <a:pt x="26" y="65"/>
                      <a:pt x="15" y="69"/>
                      <a:pt x="4" y="7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7" name="Freeform 725"/>
              <p:cNvSpPr>
                <a:spLocks/>
              </p:cNvSpPr>
              <p:nvPr/>
            </p:nvSpPr>
            <p:spPr bwMode="auto">
              <a:xfrm>
                <a:off x="1705" y="2858"/>
                <a:ext cx="85" cy="179"/>
              </a:xfrm>
              <a:custGeom>
                <a:avLst/>
                <a:gdLst>
                  <a:gd name="T0" fmla="*/ 13 w 67"/>
                  <a:gd name="T1" fmla="*/ 782 h 140"/>
                  <a:gd name="T2" fmla="*/ 174 w 67"/>
                  <a:gd name="T3" fmla="*/ 477 h 140"/>
                  <a:gd name="T4" fmla="*/ 235 w 67"/>
                  <a:gd name="T5" fmla="*/ 253 h 140"/>
                  <a:gd name="T6" fmla="*/ 292 w 67"/>
                  <a:gd name="T7" fmla="*/ 137 h 140"/>
                  <a:gd name="T8" fmla="*/ 340 w 67"/>
                  <a:gd name="T9" fmla="*/ 40 h 140"/>
                  <a:gd name="T10" fmla="*/ 151 w 67"/>
                  <a:gd name="T11" fmla="*/ 157 h 140"/>
                  <a:gd name="T12" fmla="*/ 221 w 67"/>
                  <a:gd name="T13" fmla="*/ 175 h 140"/>
                  <a:gd name="T14" fmla="*/ 212 w 67"/>
                  <a:gd name="T15" fmla="*/ 268 h 140"/>
                  <a:gd name="T16" fmla="*/ 157 w 67"/>
                  <a:gd name="T17" fmla="*/ 335 h 140"/>
                  <a:gd name="T18" fmla="*/ 151 w 67"/>
                  <a:gd name="T19" fmla="*/ 404 h 140"/>
                  <a:gd name="T20" fmla="*/ 155 w 67"/>
                  <a:gd name="T21" fmla="*/ 481 h 140"/>
                  <a:gd name="T22" fmla="*/ 84 w 67"/>
                  <a:gd name="T23" fmla="*/ 518 h 140"/>
                  <a:gd name="T24" fmla="*/ 76 w 67"/>
                  <a:gd name="T25" fmla="*/ 598 h 140"/>
                  <a:gd name="T26" fmla="*/ 0 w 67"/>
                  <a:gd name="T27" fmla="*/ 780 h 14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7"/>
                  <a:gd name="T43" fmla="*/ 0 h 140"/>
                  <a:gd name="T44" fmla="*/ 67 w 67"/>
                  <a:gd name="T45" fmla="*/ 140 h 14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7" h="140">
                    <a:moveTo>
                      <a:pt x="2" y="140"/>
                    </a:moveTo>
                    <a:cubicBezTo>
                      <a:pt x="14" y="122"/>
                      <a:pt x="26" y="105"/>
                      <a:pt x="33" y="85"/>
                    </a:cubicBezTo>
                    <a:cubicBezTo>
                      <a:pt x="38" y="72"/>
                      <a:pt x="39" y="58"/>
                      <a:pt x="45" y="45"/>
                    </a:cubicBezTo>
                    <a:cubicBezTo>
                      <a:pt x="49" y="38"/>
                      <a:pt x="52" y="32"/>
                      <a:pt x="55" y="25"/>
                    </a:cubicBezTo>
                    <a:cubicBezTo>
                      <a:pt x="56" y="21"/>
                      <a:pt x="67" y="10"/>
                      <a:pt x="64" y="7"/>
                    </a:cubicBezTo>
                    <a:cubicBezTo>
                      <a:pt x="57" y="0"/>
                      <a:pt x="27" y="21"/>
                      <a:pt x="28" y="28"/>
                    </a:cubicBezTo>
                    <a:cubicBezTo>
                      <a:pt x="33" y="29"/>
                      <a:pt x="39" y="24"/>
                      <a:pt x="42" y="32"/>
                    </a:cubicBezTo>
                    <a:cubicBezTo>
                      <a:pt x="44" y="37"/>
                      <a:pt x="42" y="43"/>
                      <a:pt x="40" y="48"/>
                    </a:cubicBezTo>
                    <a:cubicBezTo>
                      <a:pt x="38" y="54"/>
                      <a:pt x="35" y="57"/>
                      <a:pt x="30" y="60"/>
                    </a:cubicBezTo>
                    <a:cubicBezTo>
                      <a:pt x="21" y="64"/>
                      <a:pt x="24" y="65"/>
                      <a:pt x="28" y="72"/>
                    </a:cubicBezTo>
                    <a:cubicBezTo>
                      <a:pt x="30" y="77"/>
                      <a:pt x="32" y="80"/>
                      <a:pt x="29" y="86"/>
                    </a:cubicBezTo>
                    <a:cubicBezTo>
                      <a:pt x="25" y="92"/>
                      <a:pt x="21" y="89"/>
                      <a:pt x="16" y="93"/>
                    </a:cubicBezTo>
                    <a:cubicBezTo>
                      <a:pt x="12" y="97"/>
                      <a:pt x="15" y="101"/>
                      <a:pt x="14" y="107"/>
                    </a:cubicBezTo>
                    <a:cubicBezTo>
                      <a:pt x="12" y="119"/>
                      <a:pt x="3" y="128"/>
                      <a:pt x="0" y="13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8" name="Freeform 726"/>
              <p:cNvSpPr>
                <a:spLocks/>
              </p:cNvSpPr>
              <p:nvPr/>
            </p:nvSpPr>
            <p:spPr bwMode="auto">
              <a:xfrm>
                <a:off x="1413" y="3075"/>
                <a:ext cx="47" cy="31"/>
              </a:xfrm>
              <a:custGeom>
                <a:avLst/>
                <a:gdLst>
                  <a:gd name="T0" fmla="*/ 198 w 37"/>
                  <a:gd name="T1" fmla="*/ 1 h 24"/>
                  <a:gd name="T2" fmla="*/ 97 w 37"/>
                  <a:gd name="T3" fmla="*/ 17 h 24"/>
                  <a:gd name="T4" fmla="*/ 47 w 37"/>
                  <a:gd name="T5" fmla="*/ 145 h 24"/>
                  <a:gd name="T6" fmla="*/ 107 w 37"/>
                  <a:gd name="T7" fmla="*/ 58 h 24"/>
                  <a:gd name="T8" fmla="*/ 192 w 37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4"/>
                  <a:gd name="T17" fmla="*/ 37 w 37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4">
                    <a:moveTo>
                      <a:pt x="37" y="1"/>
                    </a:moveTo>
                    <a:cubicBezTo>
                      <a:pt x="31" y="0"/>
                      <a:pt x="24" y="0"/>
                      <a:pt x="18" y="3"/>
                    </a:cubicBezTo>
                    <a:cubicBezTo>
                      <a:pt x="12" y="5"/>
                      <a:pt x="0" y="19"/>
                      <a:pt x="9" y="24"/>
                    </a:cubicBezTo>
                    <a:cubicBezTo>
                      <a:pt x="14" y="21"/>
                      <a:pt x="15" y="13"/>
                      <a:pt x="20" y="9"/>
                    </a:cubicBezTo>
                    <a:cubicBezTo>
                      <a:pt x="24" y="5"/>
                      <a:pt x="30" y="2"/>
                      <a:pt x="36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699" name="Freeform 727"/>
              <p:cNvSpPr>
                <a:spLocks/>
              </p:cNvSpPr>
              <p:nvPr/>
            </p:nvSpPr>
            <p:spPr bwMode="auto">
              <a:xfrm>
                <a:off x="1482" y="3064"/>
                <a:ext cx="44" cy="41"/>
              </a:xfrm>
              <a:custGeom>
                <a:avLst/>
                <a:gdLst>
                  <a:gd name="T0" fmla="*/ 207 w 34"/>
                  <a:gd name="T1" fmla="*/ 28 h 32"/>
                  <a:gd name="T2" fmla="*/ 84 w 34"/>
                  <a:gd name="T3" fmla="*/ 182 h 32"/>
                  <a:gd name="T4" fmla="*/ 201 w 34"/>
                  <a:gd name="T5" fmla="*/ 28 h 32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2"/>
                  <a:gd name="T11" fmla="*/ 34 w 34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2">
                    <a:moveTo>
                      <a:pt x="34" y="5"/>
                    </a:moveTo>
                    <a:cubicBezTo>
                      <a:pt x="18" y="0"/>
                      <a:pt x="0" y="17"/>
                      <a:pt x="14" y="32"/>
                    </a:cubicBezTo>
                    <a:cubicBezTo>
                      <a:pt x="10" y="21"/>
                      <a:pt x="22" y="6"/>
                      <a:pt x="33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0" name="Freeform 728"/>
              <p:cNvSpPr>
                <a:spLocks/>
              </p:cNvSpPr>
              <p:nvPr/>
            </p:nvSpPr>
            <p:spPr bwMode="auto">
              <a:xfrm>
                <a:off x="1551" y="3060"/>
                <a:ext cx="31" cy="42"/>
              </a:xfrm>
              <a:custGeom>
                <a:avLst/>
                <a:gdLst>
                  <a:gd name="T0" fmla="*/ 145 w 24"/>
                  <a:gd name="T1" fmla="*/ 0 h 33"/>
                  <a:gd name="T2" fmla="*/ 1 w 24"/>
                  <a:gd name="T3" fmla="*/ 46 h 33"/>
                  <a:gd name="T4" fmla="*/ 22 w 24"/>
                  <a:gd name="T5" fmla="*/ 113 h 33"/>
                  <a:gd name="T6" fmla="*/ 22 w 24"/>
                  <a:gd name="T7" fmla="*/ 174 h 33"/>
                  <a:gd name="T8" fmla="*/ 102 w 24"/>
                  <a:gd name="T9" fmla="*/ 136 h 33"/>
                  <a:gd name="T10" fmla="*/ 114 w 24"/>
                  <a:gd name="T11" fmla="*/ 13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33"/>
                  <a:gd name="T20" fmla="*/ 24 w 24"/>
                  <a:gd name="T21" fmla="*/ 33 h 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33">
                    <a:moveTo>
                      <a:pt x="24" y="0"/>
                    </a:moveTo>
                    <a:cubicBezTo>
                      <a:pt x="18" y="0"/>
                      <a:pt x="3" y="1"/>
                      <a:pt x="1" y="8"/>
                    </a:cubicBezTo>
                    <a:cubicBezTo>
                      <a:pt x="0" y="12"/>
                      <a:pt x="3" y="17"/>
                      <a:pt x="4" y="21"/>
                    </a:cubicBezTo>
                    <a:cubicBezTo>
                      <a:pt x="4" y="25"/>
                      <a:pt x="3" y="29"/>
                      <a:pt x="4" y="33"/>
                    </a:cubicBezTo>
                    <a:cubicBezTo>
                      <a:pt x="7" y="33"/>
                      <a:pt x="13" y="27"/>
                      <a:pt x="17" y="25"/>
                    </a:cubicBezTo>
                    <a:cubicBezTo>
                      <a:pt x="3" y="24"/>
                      <a:pt x="9" y="0"/>
                      <a:pt x="19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1" name="Freeform 729"/>
              <p:cNvSpPr>
                <a:spLocks/>
              </p:cNvSpPr>
              <p:nvPr/>
            </p:nvSpPr>
            <p:spPr bwMode="auto">
              <a:xfrm>
                <a:off x="1352" y="3064"/>
                <a:ext cx="43" cy="19"/>
              </a:xfrm>
              <a:custGeom>
                <a:avLst/>
                <a:gdLst>
                  <a:gd name="T0" fmla="*/ 0 w 34"/>
                  <a:gd name="T1" fmla="*/ 77 h 15"/>
                  <a:gd name="T2" fmla="*/ 175 w 34"/>
                  <a:gd name="T3" fmla="*/ 32 h 15"/>
                  <a:gd name="T4" fmla="*/ 20 w 34"/>
                  <a:gd name="T5" fmla="*/ 61 h 15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15"/>
                  <a:gd name="T11" fmla="*/ 34 w 34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15">
                    <a:moveTo>
                      <a:pt x="0" y="15"/>
                    </a:moveTo>
                    <a:cubicBezTo>
                      <a:pt x="4" y="2"/>
                      <a:pt x="24" y="0"/>
                      <a:pt x="34" y="6"/>
                    </a:cubicBezTo>
                    <a:cubicBezTo>
                      <a:pt x="21" y="2"/>
                      <a:pt x="14" y="7"/>
                      <a:pt x="4" y="1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2" name="Freeform 730"/>
              <p:cNvSpPr>
                <a:spLocks/>
              </p:cNvSpPr>
              <p:nvPr/>
            </p:nvSpPr>
            <p:spPr bwMode="auto">
              <a:xfrm>
                <a:off x="1290" y="3041"/>
                <a:ext cx="53" cy="16"/>
              </a:xfrm>
              <a:custGeom>
                <a:avLst/>
                <a:gdLst>
                  <a:gd name="T0" fmla="*/ 0 w 41"/>
                  <a:gd name="T1" fmla="*/ 32 h 13"/>
                  <a:gd name="T2" fmla="*/ 149 w 41"/>
                  <a:gd name="T3" fmla="*/ 2 h 13"/>
                  <a:gd name="T4" fmla="*/ 249 w 41"/>
                  <a:gd name="T5" fmla="*/ 58 h 13"/>
                  <a:gd name="T6" fmla="*/ 22 w 41"/>
                  <a:gd name="T7" fmla="*/ 3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13"/>
                  <a:gd name="T14" fmla="*/ 41 w 41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13">
                    <a:moveTo>
                      <a:pt x="0" y="7"/>
                    </a:moveTo>
                    <a:cubicBezTo>
                      <a:pt x="9" y="6"/>
                      <a:pt x="15" y="0"/>
                      <a:pt x="25" y="2"/>
                    </a:cubicBezTo>
                    <a:cubicBezTo>
                      <a:pt x="32" y="3"/>
                      <a:pt x="38" y="7"/>
                      <a:pt x="41" y="13"/>
                    </a:cubicBezTo>
                    <a:cubicBezTo>
                      <a:pt x="28" y="7"/>
                      <a:pt x="18" y="7"/>
                      <a:pt x="4" y="7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3" name="Freeform 731"/>
              <p:cNvSpPr>
                <a:spLocks/>
              </p:cNvSpPr>
              <p:nvPr/>
            </p:nvSpPr>
            <p:spPr bwMode="auto">
              <a:xfrm>
                <a:off x="1295" y="3140"/>
                <a:ext cx="60" cy="35"/>
              </a:xfrm>
              <a:custGeom>
                <a:avLst/>
                <a:gdLst>
                  <a:gd name="T0" fmla="*/ 0 w 47"/>
                  <a:gd name="T1" fmla="*/ 163 h 27"/>
                  <a:gd name="T2" fmla="*/ 112 w 47"/>
                  <a:gd name="T3" fmla="*/ 13 h 27"/>
                  <a:gd name="T4" fmla="*/ 260 w 47"/>
                  <a:gd name="T5" fmla="*/ 66 h 27"/>
                  <a:gd name="T6" fmla="*/ 248 w 47"/>
                  <a:gd name="T7" fmla="*/ 83 h 27"/>
                  <a:gd name="T8" fmla="*/ 157 w 47"/>
                  <a:gd name="T9" fmla="*/ 58 h 27"/>
                  <a:gd name="T10" fmla="*/ 46 w 47"/>
                  <a:gd name="T11" fmla="*/ 108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27"/>
                  <a:gd name="T20" fmla="*/ 47 w 47"/>
                  <a:gd name="T21" fmla="*/ 27 h 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27">
                    <a:moveTo>
                      <a:pt x="0" y="27"/>
                    </a:moveTo>
                    <a:cubicBezTo>
                      <a:pt x="0" y="16"/>
                      <a:pt x="9" y="5"/>
                      <a:pt x="20" y="2"/>
                    </a:cubicBezTo>
                    <a:cubicBezTo>
                      <a:pt x="28" y="0"/>
                      <a:pt x="39" y="7"/>
                      <a:pt x="47" y="11"/>
                    </a:cubicBezTo>
                    <a:cubicBezTo>
                      <a:pt x="46" y="13"/>
                      <a:pt x="45" y="12"/>
                      <a:pt x="45" y="13"/>
                    </a:cubicBezTo>
                    <a:cubicBezTo>
                      <a:pt x="38" y="12"/>
                      <a:pt x="35" y="10"/>
                      <a:pt x="28" y="9"/>
                    </a:cubicBezTo>
                    <a:cubicBezTo>
                      <a:pt x="21" y="9"/>
                      <a:pt x="11" y="12"/>
                      <a:pt x="8" y="17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4" name="Freeform 732"/>
              <p:cNvSpPr>
                <a:spLocks/>
              </p:cNvSpPr>
              <p:nvPr/>
            </p:nvSpPr>
            <p:spPr bwMode="auto">
              <a:xfrm>
                <a:off x="1357" y="3157"/>
                <a:ext cx="57" cy="36"/>
              </a:xfrm>
              <a:custGeom>
                <a:avLst/>
                <a:gdLst>
                  <a:gd name="T0" fmla="*/ 20 w 45"/>
                  <a:gd name="T1" fmla="*/ 162 h 28"/>
                  <a:gd name="T2" fmla="*/ 76 w 45"/>
                  <a:gd name="T3" fmla="*/ 13 h 28"/>
                  <a:gd name="T4" fmla="*/ 234 w 45"/>
                  <a:gd name="T5" fmla="*/ 59 h 28"/>
                  <a:gd name="T6" fmla="*/ 106 w 45"/>
                  <a:gd name="T7" fmla="*/ 46 h 28"/>
                  <a:gd name="T8" fmla="*/ 20 w 45"/>
                  <a:gd name="T9" fmla="*/ 109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28"/>
                  <a:gd name="T17" fmla="*/ 45 w 45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28">
                    <a:moveTo>
                      <a:pt x="4" y="28"/>
                    </a:moveTo>
                    <a:cubicBezTo>
                      <a:pt x="0" y="19"/>
                      <a:pt x="4" y="4"/>
                      <a:pt x="14" y="2"/>
                    </a:cubicBezTo>
                    <a:cubicBezTo>
                      <a:pt x="20" y="0"/>
                      <a:pt x="41" y="3"/>
                      <a:pt x="45" y="10"/>
                    </a:cubicBezTo>
                    <a:cubicBezTo>
                      <a:pt x="36" y="10"/>
                      <a:pt x="29" y="6"/>
                      <a:pt x="20" y="8"/>
                    </a:cubicBezTo>
                    <a:cubicBezTo>
                      <a:pt x="15" y="10"/>
                      <a:pt x="5" y="13"/>
                      <a:pt x="4" y="1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5" name="Freeform 733"/>
              <p:cNvSpPr>
                <a:spLocks/>
              </p:cNvSpPr>
              <p:nvPr/>
            </p:nvSpPr>
            <p:spPr bwMode="auto">
              <a:xfrm>
                <a:off x="1426" y="3163"/>
                <a:ext cx="55" cy="40"/>
              </a:xfrm>
              <a:custGeom>
                <a:avLst/>
                <a:gdLst>
                  <a:gd name="T0" fmla="*/ 22 w 43"/>
                  <a:gd name="T1" fmla="*/ 185 h 31"/>
                  <a:gd name="T2" fmla="*/ 65 w 43"/>
                  <a:gd name="T3" fmla="*/ 22 h 31"/>
                  <a:gd name="T4" fmla="*/ 240 w 43"/>
                  <a:gd name="T5" fmla="*/ 36 h 31"/>
                  <a:gd name="T6" fmla="*/ 40 w 43"/>
                  <a:gd name="T7" fmla="*/ 159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31"/>
                  <a:gd name="T14" fmla="*/ 43 w 43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31">
                    <a:moveTo>
                      <a:pt x="4" y="31"/>
                    </a:moveTo>
                    <a:cubicBezTo>
                      <a:pt x="4" y="21"/>
                      <a:pt x="0" y="10"/>
                      <a:pt x="12" y="4"/>
                    </a:cubicBezTo>
                    <a:cubicBezTo>
                      <a:pt x="19" y="0"/>
                      <a:pt x="37" y="0"/>
                      <a:pt x="43" y="6"/>
                    </a:cubicBezTo>
                    <a:cubicBezTo>
                      <a:pt x="31" y="8"/>
                      <a:pt x="6" y="7"/>
                      <a:pt x="7" y="2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6" name="Freeform 734"/>
              <p:cNvSpPr>
                <a:spLocks/>
              </p:cNvSpPr>
              <p:nvPr/>
            </p:nvSpPr>
            <p:spPr bwMode="auto">
              <a:xfrm>
                <a:off x="1496" y="3165"/>
                <a:ext cx="42" cy="37"/>
              </a:xfrm>
              <a:custGeom>
                <a:avLst/>
                <a:gdLst>
                  <a:gd name="T0" fmla="*/ 17 w 33"/>
                  <a:gd name="T1" fmla="*/ 159 h 29"/>
                  <a:gd name="T2" fmla="*/ 37 w 33"/>
                  <a:gd name="T3" fmla="*/ 28 h 29"/>
                  <a:gd name="T4" fmla="*/ 174 w 33"/>
                  <a:gd name="T5" fmla="*/ 37 h 29"/>
                  <a:gd name="T6" fmla="*/ 17 w 33"/>
                  <a:gd name="T7" fmla="*/ 143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29"/>
                  <a:gd name="T14" fmla="*/ 33 w 33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29">
                    <a:moveTo>
                      <a:pt x="3" y="29"/>
                    </a:moveTo>
                    <a:cubicBezTo>
                      <a:pt x="3" y="22"/>
                      <a:pt x="0" y="10"/>
                      <a:pt x="7" y="5"/>
                    </a:cubicBezTo>
                    <a:cubicBezTo>
                      <a:pt x="14" y="0"/>
                      <a:pt x="27" y="3"/>
                      <a:pt x="33" y="7"/>
                    </a:cubicBezTo>
                    <a:cubicBezTo>
                      <a:pt x="27" y="8"/>
                      <a:pt x="1" y="2"/>
                      <a:pt x="3" y="2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7" name="Freeform 735"/>
              <p:cNvSpPr>
                <a:spLocks/>
              </p:cNvSpPr>
              <p:nvPr/>
            </p:nvSpPr>
            <p:spPr bwMode="auto">
              <a:xfrm>
                <a:off x="1549" y="3149"/>
                <a:ext cx="48" cy="41"/>
              </a:xfrm>
              <a:custGeom>
                <a:avLst/>
                <a:gdLst>
                  <a:gd name="T0" fmla="*/ 40 w 38"/>
                  <a:gd name="T1" fmla="*/ 182 h 32"/>
                  <a:gd name="T2" fmla="*/ 196 w 38"/>
                  <a:gd name="T3" fmla="*/ 60 h 32"/>
                  <a:gd name="T4" fmla="*/ 40 w 38"/>
                  <a:gd name="T5" fmla="*/ 159 h 32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2"/>
                  <a:gd name="T11" fmla="*/ 38 w 38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2">
                    <a:moveTo>
                      <a:pt x="8" y="32"/>
                    </a:moveTo>
                    <a:cubicBezTo>
                      <a:pt x="0" y="12"/>
                      <a:pt x="22" y="0"/>
                      <a:pt x="38" y="11"/>
                    </a:cubicBezTo>
                    <a:cubicBezTo>
                      <a:pt x="30" y="13"/>
                      <a:pt x="3" y="13"/>
                      <a:pt x="8" y="28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8" name="Freeform 736"/>
              <p:cNvSpPr>
                <a:spLocks/>
              </p:cNvSpPr>
              <p:nvPr/>
            </p:nvSpPr>
            <p:spPr bwMode="auto">
              <a:xfrm>
                <a:off x="1233" y="3076"/>
                <a:ext cx="64" cy="57"/>
              </a:xfrm>
              <a:custGeom>
                <a:avLst/>
                <a:gdLst>
                  <a:gd name="T0" fmla="*/ 0 w 50"/>
                  <a:gd name="T1" fmla="*/ 271 h 44"/>
                  <a:gd name="T2" fmla="*/ 97 w 50"/>
                  <a:gd name="T3" fmla="*/ 49 h 44"/>
                  <a:gd name="T4" fmla="*/ 282 w 50"/>
                  <a:gd name="T5" fmla="*/ 227 h 44"/>
                  <a:gd name="T6" fmla="*/ 122 w 50"/>
                  <a:gd name="T7" fmla="*/ 106 h 44"/>
                  <a:gd name="T8" fmla="*/ 36 w 50"/>
                  <a:gd name="T9" fmla="*/ 187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44"/>
                  <a:gd name="T17" fmla="*/ 50 w 50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44">
                    <a:moveTo>
                      <a:pt x="0" y="44"/>
                    </a:moveTo>
                    <a:cubicBezTo>
                      <a:pt x="1" y="35"/>
                      <a:pt x="8" y="13"/>
                      <a:pt x="17" y="8"/>
                    </a:cubicBezTo>
                    <a:cubicBezTo>
                      <a:pt x="32" y="0"/>
                      <a:pt x="45" y="27"/>
                      <a:pt x="50" y="37"/>
                    </a:cubicBezTo>
                    <a:cubicBezTo>
                      <a:pt x="42" y="30"/>
                      <a:pt x="31" y="15"/>
                      <a:pt x="21" y="17"/>
                    </a:cubicBezTo>
                    <a:cubicBezTo>
                      <a:pt x="15" y="18"/>
                      <a:pt x="8" y="24"/>
                      <a:pt x="6" y="3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09" name="Freeform 737"/>
              <p:cNvSpPr>
                <a:spLocks/>
              </p:cNvSpPr>
              <p:nvPr/>
            </p:nvSpPr>
            <p:spPr bwMode="auto">
              <a:xfrm>
                <a:off x="1178" y="3048"/>
                <a:ext cx="62" cy="50"/>
              </a:xfrm>
              <a:custGeom>
                <a:avLst/>
                <a:gdLst>
                  <a:gd name="T0" fmla="*/ 1 w 49"/>
                  <a:gd name="T1" fmla="*/ 222 h 39"/>
                  <a:gd name="T2" fmla="*/ 144 w 49"/>
                  <a:gd name="T3" fmla="*/ 17 h 39"/>
                  <a:gd name="T4" fmla="*/ 253 w 49"/>
                  <a:gd name="T5" fmla="*/ 99 h 39"/>
                  <a:gd name="T6" fmla="*/ 20 w 49"/>
                  <a:gd name="T7" fmla="*/ 163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39"/>
                  <a:gd name="T14" fmla="*/ 49 w 49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39">
                    <a:moveTo>
                      <a:pt x="1" y="39"/>
                    </a:moveTo>
                    <a:cubicBezTo>
                      <a:pt x="0" y="25"/>
                      <a:pt x="14" y="6"/>
                      <a:pt x="28" y="3"/>
                    </a:cubicBezTo>
                    <a:cubicBezTo>
                      <a:pt x="36" y="0"/>
                      <a:pt x="44" y="6"/>
                      <a:pt x="49" y="18"/>
                    </a:cubicBezTo>
                    <a:cubicBezTo>
                      <a:pt x="34" y="2"/>
                      <a:pt x="11" y="15"/>
                      <a:pt x="4" y="2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0" name="Freeform 738"/>
              <p:cNvSpPr>
                <a:spLocks/>
              </p:cNvSpPr>
              <p:nvPr/>
            </p:nvSpPr>
            <p:spPr bwMode="auto">
              <a:xfrm>
                <a:off x="1134" y="3010"/>
                <a:ext cx="68" cy="55"/>
              </a:xfrm>
              <a:custGeom>
                <a:avLst/>
                <a:gdLst>
                  <a:gd name="T0" fmla="*/ 0 w 53"/>
                  <a:gd name="T1" fmla="*/ 240 h 43"/>
                  <a:gd name="T2" fmla="*/ 185 w 53"/>
                  <a:gd name="T3" fmla="*/ 28 h 43"/>
                  <a:gd name="T4" fmla="*/ 304 w 53"/>
                  <a:gd name="T5" fmla="*/ 122 h 43"/>
                  <a:gd name="T6" fmla="*/ 0 w 53"/>
                  <a:gd name="T7" fmla="*/ 24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"/>
                  <a:gd name="T13" fmla="*/ 0 h 43"/>
                  <a:gd name="T14" fmla="*/ 53 w 5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" h="43">
                    <a:moveTo>
                      <a:pt x="0" y="43"/>
                    </a:moveTo>
                    <a:cubicBezTo>
                      <a:pt x="2" y="14"/>
                      <a:pt x="17" y="1"/>
                      <a:pt x="32" y="5"/>
                    </a:cubicBezTo>
                    <a:cubicBezTo>
                      <a:pt x="48" y="9"/>
                      <a:pt x="53" y="21"/>
                      <a:pt x="53" y="21"/>
                    </a:cubicBezTo>
                    <a:cubicBezTo>
                      <a:pt x="44" y="15"/>
                      <a:pt x="18" y="0"/>
                      <a:pt x="0" y="43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1" name="Freeform 739"/>
              <p:cNvSpPr>
                <a:spLocks/>
              </p:cNvSpPr>
              <p:nvPr/>
            </p:nvSpPr>
            <p:spPr bwMode="auto">
              <a:xfrm>
                <a:off x="1096" y="2979"/>
                <a:ext cx="52" cy="45"/>
              </a:xfrm>
              <a:custGeom>
                <a:avLst/>
                <a:gdLst>
                  <a:gd name="T0" fmla="*/ 0 w 41"/>
                  <a:gd name="T1" fmla="*/ 203 h 35"/>
                  <a:gd name="T2" fmla="*/ 77 w 41"/>
                  <a:gd name="T3" fmla="*/ 46 h 35"/>
                  <a:gd name="T4" fmla="*/ 218 w 41"/>
                  <a:gd name="T5" fmla="*/ 76 h 35"/>
                  <a:gd name="T6" fmla="*/ 47 w 41"/>
                  <a:gd name="T7" fmla="*/ 126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35"/>
                  <a:gd name="T14" fmla="*/ 41 w 41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35">
                    <a:moveTo>
                      <a:pt x="0" y="35"/>
                    </a:moveTo>
                    <a:cubicBezTo>
                      <a:pt x="2" y="25"/>
                      <a:pt x="7" y="15"/>
                      <a:pt x="15" y="8"/>
                    </a:cubicBezTo>
                    <a:cubicBezTo>
                      <a:pt x="26" y="0"/>
                      <a:pt x="33" y="5"/>
                      <a:pt x="41" y="13"/>
                    </a:cubicBezTo>
                    <a:cubicBezTo>
                      <a:pt x="29" y="8"/>
                      <a:pt x="19" y="15"/>
                      <a:pt x="9" y="2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2" name="Freeform 740"/>
              <p:cNvSpPr>
                <a:spLocks/>
              </p:cNvSpPr>
              <p:nvPr/>
            </p:nvSpPr>
            <p:spPr bwMode="auto">
              <a:xfrm>
                <a:off x="1410" y="3667"/>
                <a:ext cx="103" cy="160"/>
              </a:xfrm>
              <a:custGeom>
                <a:avLst/>
                <a:gdLst>
                  <a:gd name="T0" fmla="*/ 469 w 80"/>
                  <a:gd name="T1" fmla="*/ 0 h 125"/>
                  <a:gd name="T2" fmla="*/ 187 w 80"/>
                  <a:gd name="T3" fmla="*/ 703 h 125"/>
                  <a:gd name="T4" fmla="*/ 469 w 80"/>
                  <a:gd name="T5" fmla="*/ 0 h 125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125"/>
                  <a:gd name="T11" fmla="*/ 80 w 80"/>
                  <a:gd name="T12" fmla="*/ 125 h 1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125">
                    <a:moveTo>
                      <a:pt x="80" y="0"/>
                    </a:moveTo>
                    <a:cubicBezTo>
                      <a:pt x="56" y="10"/>
                      <a:pt x="0" y="55"/>
                      <a:pt x="32" y="125"/>
                    </a:cubicBezTo>
                    <a:cubicBezTo>
                      <a:pt x="26" y="97"/>
                      <a:pt x="33" y="33"/>
                      <a:pt x="80" y="0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3" name="Freeform 741"/>
              <p:cNvSpPr>
                <a:spLocks/>
              </p:cNvSpPr>
              <p:nvPr/>
            </p:nvSpPr>
            <p:spPr bwMode="auto">
              <a:xfrm>
                <a:off x="1437" y="3852"/>
                <a:ext cx="77" cy="211"/>
              </a:xfrm>
              <a:custGeom>
                <a:avLst/>
                <a:gdLst>
                  <a:gd name="T0" fmla="*/ 51 w 60"/>
                  <a:gd name="T1" fmla="*/ 0 h 165"/>
                  <a:gd name="T2" fmla="*/ 51 w 60"/>
                  <a:gd name="T3" fmla="*/ 421 h 165"/>
                  <a:gd name="T4" fmla="*/ 344 w 60"/>
                  <a:gd name="T5" fmla="*/ 922 h 165"/>
                  <a:gd name="T6" fmla="*/ 107 w 60"/>
                  <a:gd name="T7" fmla="*/ 404 h 165"/>
                  <a:gd name="T8" fmla="*/ 51 w 60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65"/>
                  <a:gd name="T17" fmla="*/ 60 w 60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65">
                    <a:moveTo>
                      <a:pt x="9" y="0"/>
                    </a:moveTo>
                    <a:cubicBezTo>
                      <a:pt x="0" y="24"/>
                      <a:pt x="0" y="53"/>
                      <a:pt x="9" y="75"/>
                    </a:cubicBezTo>
                    <a:cubicBezTo>
                      <a:pt x="18" y="97"/>
                      <a:pt x="58" y="132"/>
                      <a:pt x="60" y="165"/>
                    </a:cubicBezTo>
                    <a:cubicBezTo>
                      <a:pt x="58" y="127"/>
                      <a:pt x="32" y="96"/>
                      <a:pt x="19" y="72"/>
                    </a:cubicBezTo>
                    <a:cubicBezTo>
                      <a:pt x="6" y="48"/>
                      <a:pt x="5" y="20"/>
                      <a:pt x="9" y="0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4" name="Freeform 742"/>
              <p:cNvSpPr>
                <a:spLocks/>
              </p:cNvSpPr>
              <p:nvPr/>
            </p:nvSpPr>
            <p:spPr bwMode="auto">
              <a:xfrm>
                <a:off x="1784" y="3649"/>
                <a:ext cx="17" cy="24"/>
              </a:xfrm>
              <a:custGeom>
                <a:avLst/>
                <a:gdLst>
                  <a:gd name="T0" fmla="*/ 85 w 13"/>
                  <a:gd name="T1" fmla="*/ 0 h 19"/>
                  <a:gd name="T2" fmla="*/ 0 w 13"/>
                  <a:gd name="T3" fmla="*/ 97 h 19"/>
                  <a:gd name="T4" fmla="*/ 0 60000 65536"/>
                  <a:gd name="T5" fmla="*/ 0 60000 65536"/>
                  <a:gd name="T6" fmla="*/ 0 w 13"/>
                  <a:gd name="T7" fmla="*/ 0 h 19"/>
                  <a:gd name="T8" fmla="*/ 13 w 13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" h="19">
                    <a:moveTo>
                      <a:pt x="13" y="0"/>
                    </a:moveTo>
                    <a:cubicBezTo>
                      <a:pt x="2" y="4"/>
                      <a:pt x="0" y="11"/>
                      <a:pt x="0" y="1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5" name="Freeform 743"/>
              <p:cNvSpPr>
                <a:spLocks/>
              </p:cNvSpPr>
              <p:nvPr/>
            </p:nvSpPr>
            <p:spPr bwMode="auto">
              <a:xfrm>
                <a:off x="1766" y="3208"/>
                <a:ext cx="30" cy="47"/>
              </a:xfrm>
              <a:custGeom>
                <a:avLst/>
                <a:gdLst>
                  <a:gd name="T0" fmla="*/ 38 w 23"/>
                  <a:gd name="T1" fmla="*/ 61 h 37"/>
                  <a:gd name="T2" fmla="*/ 147 w 23"/>
                  <a:gd name="T3" fmla="*/ 0 h 37"/>
                  <a:gd name="T4" fmla="*/ 0 w 23"/>
                  <a:gd name="T5" fmla="*/ 61 h 37"/>
                  <a:gd name="T6" fmla="*/ 35 w 23"/>
                  <a:gd name="T7" fmla="*/ 198 h 37"/>
                  <a:gd name="T8" fmla="*/ 38 w 23"/>
                  <a:gd name="T9" fmla="*/ 61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7"/>
                  <a:gd name="T17" fmla="*/ 23 w 23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7">
                    <a:moveTo>
                      <a:pt x="6" y="12"/>
                    </a:moveTo>
                    <a:cubicBezTo>
                      <a:pt x="10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4" y="33"/>
                      <a:pt x="3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6" name="Freeform 744"/>
              <p:cNvSpPr>
                <a:spLocks/>
              </p:cNvSpPr>
              <p:nvPr/>
            </p:nvSpPr>
            <p:spPr bwMode="auto">
              <a:xfrm>
                <a:off x="1757" y="3151"/>
                <a:ext cx="30" cy="47"/>
              </a:xfrm>
              <a:custGeom>
                <a:avLst/>
                <a:gdLst>
                  <a:gd name="T0" fmla="*/ 38 w 23"/>
                  <a:gd name="T1" fmla="*/ 61 h 37"/>
                  <a:gd name="T2" fmla="*/ 147 w 23"/>
                  <a:gd name="T3" fmla="*/ 0 h 37"/>
                  <a:gd name="T4" fmla="*/ 0 w 23"/>
                  <a:gd name="T5" fmla="*/ 61 h 37"/>
                  <a:gd name="T6" fmla="*/ 35 w 23"/>
                  <a:gd name="T7" fmla="*/ 198 h 37"/>
                  <a:gd name="T8" fmla="*/ 38 w 23"/>
                  <a:gd name="T9" fmla="*/ 61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7"/>
                  <a:gd name="T17" fmla="*/ 23 w 23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7">
                    <a:moveTo>
                      <a:pt x="6" y="12"/>
                    </a:moveTo>
                    <a:cubicBezTo>
                      <a:pt x="10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4" y="33"/>
                      <a:pt x="3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7" name="Freeform 745"/>
              <p:cNvSpPr>
                <a:spLocks/>
              </p:cNvSpPr>
              <p:nvPr/>
            </p:nvSpPr>
            <p:spPr bwMode="auto">
              <a:xfrm>
                <a:off x="1774" y="3268"/>
                <a:ext cx="30" cy="51"/>
              </a:xfrm>
              <a:custGeom>
                <a:avLst/>
                <a:gdLst>
                  <a:gd name="T0" fmla="*/ 32 w 24"/>
                  <a:gd name="T1" fmla="*/ 83 h 40"/>
                  <a:gd name="T2" fmla="*/ 113 w 24"/>
                  <a:gd name="T3" fmla="*/ 17 h 40"/>
                  <a:gd name="T4" fmla="*/ 1 w 24"/>
                  <a:gd name="T5" fmla="*/ 83 h 40"/>
                  <a:gd name="T6" fmla="*/ 31 w 24"/>
                  <a:gd name="T7" fmla="*/ 219 h 40"/>
                  <a:gd name="T8" fmla="*/ 32 w 24"/>
                  <a:gd name="T9" fmla="*/ 83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40"/>
                  <a:gd name="T17" fmla="*/ 24 w 24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40">
                    <a:moveTo>
                      <a:pt x="7" y="15"/>
                    </a:moveTo>
                    <a:cubicBezTo>
                      <a:pt x="11" y="7"/>
                      <a:pt x="18" y="4"/>
                      <a:pt x="24" y="3"/>
                    </a:cubicBezTo>
                    <a:cubicBezTo>
                      <a:pt x="10" y="4"/>
                      <a:pt x="3" y="0"/>
                      <a:pt x="1" y="15"/>
                    </a:cubicBezTo>
                    <a:cubicBezTo>
                      <a:pt x="0" y="27"/>
                      <a:pt x="1" y="36"/>
                      <a:pt x="6" y="40"/>
                    </a:cubicBezTo>
                    <a:cubicBezTo>
                      <a:pt x="5" y="36"/>
                      <a:pt x="4" y="23"/>
                      <a:pt x="7" y="15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8" name="Freeform 746"/>
              <p:cNvSpPr>
                <a:spLocks/>
              </p:cNvSpPr>
              <p:nvPr/>
            </p:nvSpPr>
            <p:spPr bwMode="auto">
              <a:xfrm>
                <a:off x="1785" y="3341"/>
                <a:ext cx="30" cy="47"/>
              </a:xfrm>
              <a:custGeom>
                <a:avLst/>
                <a:gdLst>
                  <a:gd name="T0" fmla="*/ 38 w 23"/>
                  <a:gd name="T1" fmla="*/ 61 h 37"/>
                  <a:gd name="T2" fmla="*/ 147 w 23"/>
                  <a:gd name="T3" fmla="*/ 0 h 37"/>
                  <a:gd name="T4" fmla="*/ 0 w 23"/>
                  <a:gd name="T5" fmla="*/ 61 h 37"/>
                  <a:gd name="T6" fmla="*/ 35 w 23"/>
                  <a:gd name="T7" fmla="*/ 198 h 37"/>
                  <a:gd name="T8" fmla="*/ 38 w 23"/>
                  <a:gd name="T9" fmla="*/ 61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7"/>
                  <a:gd name="T17" fmla="*/ 23 w 23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7">
                    <a:moveTo>
                      <a:pt x="6" y="12"/>
                    </a:moveTo>
                    <a:cubicBezTo>
                      <a:pt x="9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3" y="33"/>
                      <a:pt x="2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19" name="Freeform 747"/>
              <p:cNvSpPr>
                <a:spLocks/>
              </p:cNvSpPr>
              <p:nvPr/>
            </p:nvSpPr>
            <p:spPr bwMode="auto">
              <a:xfrm>
                <a:off x="1787" y="3400"/>
                <a:ext cx="24" cy="33"/>
              </a:xfrm>
              <a:custGeom>
                <a:avLst/>
                <a:gdLst>
                  <a:gd name="T0" fmla="*/ 97 w 19"/>
                  <a:gd name="T1" fmla="*/ 0 h 26"/>
                  <a:gd name="T2" fmla="*/ 20 w 19"/>
                  <a:gd name="T3" fmla="*/ 17 h 26"/>
                  <a:gd name="T4" fmla="*/ 51 w 19"/>
                  <a:gd name="T5" fmla="*/ 137 h 26"/>
                  <a:gd name="T6" fmla="*/ 37 w 19"/>
                  <a:gd name="T7" fmla="*/ 61 h 26"/>
                  <a:gd name="T8" fmla="*/ 86 w 19"/>
                  <a:gd name="T9" fmla="*/ 17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6"/>
                  <a:gd name="T17" fmla="*/ 19 w 19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6">
                    <a:moveTo>
                      <a:pt x="19" y="0"/>
                    </a:moveTo>
                    <a:cubicBezTo>
                      <a:pt x="16" y="0"/>
                      <a:pt x="7" y="0"/>
                      <a:pt x="4" y="3"/>
                    </a:cubicBezTo>
                    <a:cubicBezTo>
                      <a:pt x="0" y="7"/>
                      <a:pt x="8" y="22"/>
                      <a:pt x="10" y="26"/>
                    </a:cubicBezTo>
                    <a:cubicBezTo>
                      <a:pt x="8" y="22"/>
                      <a:pt x="6" y="16"/>
                      <a:pt x="7" y="12"/>
                    </a:cubicBezTo>
                    <a:cubicBezTo>
                      <a:pt x="8" y="5"/>
                      <a:pt x="12" y="5"/>
                      <a:pt x="17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0" name="Freeform 748"/>
              <p:cNvSpPr>
                <a:spLocks/>
              </p:cNvSpPr>
              <p:nvPr/>
            </p:nvSpPr>
            <p:spPr bwMode="auto">
              <a:xfrm>
                <a:off x="1797" y="3447"/>
                <a:ext cx="46" cy="32"/>
              </a:xfrm>
              <a:custGeom>
                <a:avLst/>
                <a:gdLst>
                  <a:gd name="T0" fmla="*/ 201 w 36"/>
                  <a:gd name="T1" fmla="*/ 0 h 25"/>
                  <a:gd name="T2" fmla="*/ 75 w 36"/>
                  <a:gd name="T3" fmla="*/ 13 h 25"/>
                  <a:gd name="T4" fmla="*/ 65 w 36"/>
                  <a:gd name="T5" fmla="*/ 141 h 25"/>
                  <a:gd name="T6" fmla="*/ 157 w 36"/>
                  <a:gd name="T7" fmla="*/ 22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25"/>
                  <a:gd name="T14" fmla="*/ 36 w 36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25">
                    <a:moveTo>
                      <a:pt x="36" y="0"/>
                    </a:moveTo>
                    <a:cubicBezTo>
                      <a:pt x="27" y="3"/>
                      <a:pt x="22" y="1"/>
                      <a:pt x="13" y="2"/>
                    </a:cubicBezTo>
                    <a:cubicBezTo>
                      <a:pt x="0" y="5"/>
                      <a:pt x="10" y="19"/>
                      <a:pt x="12" y="25"/>
                    </a:cubicBezTo>
                    <a:cubicBezTo>
                      <a:pt x="5" y="12"/>
                      <a:pt x="16" y="5"/>
                      <a:pt x="28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1" name="Freeform 749"/>
              <p:cNvSpPr>
                <a:spLocks/>
              </p:cNvSpPr>
              <p:nvPr/>
            </p:nvSpPr>
            <p:spPr bwMode="auto">
              <a:xfrm>
                <a:off x="1813" y="3491"/>
                <a:ext cx="35" cy="29"/>
              </a:xfrm>
              <a:custGeom>
                <a:avLst/>
                <a:gdLst>
                  <a:gd name="T0" fmla="*/ 161 w 27"/>
                  <a:gd name="T1" fmla="*/ 13 h 23"/>
                  <a:gd name="T2" fmla="*/ 38 w 27"/>
                  <a:gd name="T3" fmla="*/ 13 h 23"/>
                  <a:gd name="T4" fmla="*/ 66 w 27"/>
                  <a:gd name="T5" fmla="*/ 117 h 23"/>
                  <a:gd name="T6" fmla="*/ 64 w 27"/>
                  <a:gd name="T7" fmla="*/ 40 h 23"/>
                  <a:gd name="T8" fmla="*/ 163 w 27"/>
                  <a:gd name="T9" fmla="*/ 1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3"/>
                  <a:gd name="T17" fmla="*/ 27 w 27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3">
                    <a:moveTo>
                      <a:pt x="26" y="2"/>
                    </a:moveTo>
                    <a:cubicBezTo>
                      <a:pt x="22" y="2"/>
                      <a:pt x="10" y="0"/>
                      <a:pt x="6" y="2"/>
                    </a:cubicBezTo>
                    <a:cubicBezTo>
                      <a:pt x="0" y="7"/>
                      <a:pt x="6" y="20"/>
                      <a:pt x="11" y="23"/>
                    </a:cubicBezTo>
                    <a:cubicBezTo>
                      <a:pt x="8" y="19"/>
                      <a:pt x="7" y="12"/>
                      <a:pt x="10" y="8"/>
                    </a:cubicBezTo>
                    <a:cubicBezTo>
                      <a:pt x="12" y="4"/>
                      <a:pt x="23" y="2"/>
                      <a:pt x="27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2" name="Freeform 750"/>
              <p:cNvSpPr>
                <a:spLocks/>
              </p:cNvSpPr>
              <p:nvPr/>
            </p:nvSpPr>
            <p:spPr bwMode="auto">
              <a:xfrm>
                <a:off x="1824" y="3537"/>
                <a:ext cx="38" cy="25"/>
              </a:xfrm>
              <a:custGeom>
                <a:avLst/>
                <a:gdLst>
                  <a:gd name="T0" fmla="*/ 157 w 30"/>
                  <a:gd name="T1" fmla="*/ 17 h 20"/>
                  <a:gd name="T2" fmla="*/ 47 w 30"/>
                  <a:gd name="T3" fmla="*/ 1 h 20"/>
                  <a:gd name="T4" fmla="*/ 13 w 30"/>
                  <a:gd name="T5" fmla="*/ 17 h 20"/>
                  <a:gd name="T6" fmla="*/ 16 w 30"/>
                  <a:gd name="T7" fmla="*/ 95 h 20"/>
                  <a:gd name="T8" fmla="*/ 37 w 30"/>
                  <a:gd name="T9" fmla="*/ 26 h 20"/>
                  <a:gd name="T10" fmla="*/ 157 w 30"/>
                  <a:gd name="T11" fmla="*/ 21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"/>
                  <a:gd name="T19" fmla="*/ 0 h 20"/>
                  <a:gd name="T20" fmla="*/ 30 w 30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" h="20">
                    <a:moveTo>
                      <a:pt x="30" y="4"/>
                    </a:moveTo>
                    <a:cubicBezTo>
                      <a:pt x="23" y="4"/>
                      <a:pt x="16" y="2"/>
                      <a:pt x="9" y="1"/>
                    </a:cubicBezTo>
                    <a:cubicBezTo>
                      <a:pt x="4" y="0"/>
                      <a:pt x="3" y="0"/>
                      <a:pt x="2" y="4"/>
                    </a:cubicBezTo>
                    <a:cubicBezTo>
                      <a:pt x="1" y="8"/>
                      <a:pt x="0" y="17"/>
                      <a:pt x="3" y="20"/>
                    </a:cubicBezTo>
                    <a:cubicBezTo>
                      <a:pt x="2" y="15"/>
                      <a:pt x="3" y="8"/>
                      <a:pt x="7" y="6"/>
                    </a:cubicBezTo>
                    <a:cubicBezTo>
                      <a:pt x="12" y="4"/>
                      <a:pt x="26" y="6"/>
                      <a:pt x="30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3" name="Freeform 751"/>
              <p:cNvSpPr>
                <a:spLocks/>
              </p:cNvSpPr>
              <p:nvPr/>
            </p:nvSpPr>
            <p:spPr bwMode="auto">
              <a:xfrm>
                <a:off x="1815" y="3576"/>
                <a:ext cx="44" cy="34"/>
              </a:xfrm>
              <a:custGeom>
                <a:avLst/>
                <a:gdLst>
                  <a:gd name="T0" fmla="*/ 172 w 35"/>
                  <a:gd name="T1" fmla="*/ 60 h 26"/>
                  <a:gd name="T2" fmla="*/ 109 w 35"/>
                  <a:gd name="T3" fmla="*/ 38 h 26"/>
                  <a:gd name="T4" fmla="*/ 60 w 35"/>
                  <a:gd name="T5" fmla="*/ 1 h 26"/>
                  <a:gd name="T6" fmla="*/ 13 w 35"/>
                  <a:gd name="T7" fmla="*/ 169 h 26"/>
                  <a:gd name="T8" fmla="*/ 45 w 35"/>
                  <a:gd name="T9" fmla="*/ 50 h 26"/>
                  <a:gd name="T10" fmla="*/ 135 w 35"/>
                  <a:gd name="T11" fmla="*/ 60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26"/>
                  <a:gd name="T20" fmla="*/ 35 w 35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26">
                    <a:moveTo>
                      <a:pt x="35" y="9"/>
                    </a:moveTo>
                    <a:cubicBezTo>
                      <a:pt x="31" y="9"/>
                      <a:pt x="26" y="7"/>
                      <a:pt x="22" y="6"/>
                    </a:cubicBezTo>
                    <a:cubicBezTo>
                      <a:pt x="19" y="4"/>
                      <a:pt x="15" y="1"/>
                      <a:pt x="12" y="1"/>
                    </a:cubicBezTo>
                    <a:cubicBezTo>
                      <a:pt x="3" y="0"/>
                      <a:pt x="0" y="20"/>
                      <a:pt x="2" y="26"/>
                    </a:cubicBezTo>
                    <a:cubicBezTo>
                      <a:pt x="4" y="20"/>
                      <a:pt x="4" y="11"/>
                      <a:pt x="9" y="8"/>
                    </a:cubicBezTo>
                    <a:cubicBezTo>
                      <a:pt x="14" y="5"/>
                      <a:pt x="23" y="7"/>
                      <a:pt x="27" y="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4" name="Freeform 752"/>
              <p:cNvSpPr>
                <a:spLocks/>
              </p:cNvSpPr>
              <p:nvPr/>
            </p:nvSpPr>
            <p:spPr bwMode="auto">
              <a:xfrm>
                <a:off x="1908" y="3551"/>
                <a:ext cx="32" cy="42"/>
              </a:xfrm>
              <a:custGeom>
                <a:avLst/>
                <a:gdLst>
                  <a:gd name="T0" fmla="*/ 141 w 25"/>
                  <a:gd name="T1" fmla="*/ 22 h 33"/>
                  <a:gd name="T2" fmla="*/ 36 w 25"/>
                  <a:gd name="T3" fmla="*/ 28 h 33"/>
                  <a:gd name="T4" fmla="*/ 13 w 25"/>
                  <a:gd name="T5" fmla="*/ 174 h 33"/>
                  <a:gd name="T6" fmla="*/ 141 w 25"/>
                  <a:gd name="T7" fmla="*/ 22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"/>
                  <a:gd name="T13" fmla="*/ 0 h 33"/>
                  <a:gd name="T14" fmla="*/ 25 w 2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" h="33">
                    <a:moveTo>
                      <a:pt x="25" y="4"/>
                    </a:moveTo>
                    <a:cubicBezTo>
                      <a:pt x="19" y="3"/>
                      <a:pt x="11" y="0"/>
                      <a:pt x="6" y="5"/>
                    </a:cubicBezTo>
                    <a:cubicBezTo>
                      <a:pt x="0" y="13"/>
                      <a:pt x="4" y="25"/>
                      <a:pt x="2" y="33"/>
                    </a:cubicBezTo>
                    <a:cubicBezTo>
                      <a:pt x="3" y="19"/>
                      <a:pt x="9" y="3"/>
                      <a:pt x="25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5" name="Freeform 753"/>
              <p:cNvSpPr>
                <a:spLocks/>
              </p:cNvSpPr>
              <p:nvPr/>
            </p:nvSpPr>
            <p:spPr bwMode="auto">
              <a:xfrm>
                <a:off x="1906" y="3492"/>
                <a:ext cx="28" cy="37"/>
              </a:xfrm>
              <a:custGeom>
                <a:avLst/>
                <a:gdLst>
                  <a:gd name="T0" fmla="*/ 121 w 22"/>
                  <a:gd name="T1" fmla="*/ 1 h 29"/>
                  <a:gd name="T2" fmla="*/ 36 w 22"/>
                  <a:gd name="T3" fmla="*/ 22 h 29"/>
                  <a:gd name="T4" fmla="*/ 37 w 22"/>
                  <a:gd name="T5" fmla="*/ 159 h 29"/>
                  <a:gd name="T6" fmla="*/ 46 w 22"/>
                  <a:gd name="T7" fmla="*/ 46 h 29"/>
                  <a:gd name="T8" fmla="*/ 121 w 22"/>
                  <a:gd name="T9" fmla="*/ 1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29"/>
                  <a:gd name="T17" fmla="*/ 22 w 2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29">
                    <a:moveTo>
                      <a:pt x="22" y="1"/>
                    </a:moveTo>
                    <a:cubicBezTo>
                      <a:pt x="17" y="2"/>
                      <a:pt x="10" y="0"/>
                      <a:pt x="6" y="4"/>
                    </a:cubicBezTo>
                    <a:cubicBezTo>
                      <a:pt x="0" y="10"/>
                      <a:pt x="5" y="21"/>
                      <a:pt x="7" y="29"/>
                    </a:cubicBezTo>
                    <a:cubicBezTo>
                      <a:pt x="6" y="23"/>
                      <a:pt x="5" y="13"/>
                      <a:pt x="8" y="8"/>
                    </a:cubicBezTo>
                    <a:cubicBezTo>
                      <a:pt x="11" y="3"/>
                      <a:pt x="17" y="3"/>
                      <a:pt x="22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6" name="Freeform 754"/>
              <p:cNvSpPr>
                <a:spLocks/>
              </p:cNvSpPr>
              <p:nvPr/>
            </p:nvSpPr>
            <p:spPr bwMode="auto">
              <a:xfrm>
                <a:off x="1891" y="3432"/>
                <a:ext cx="40" cy="37"/>
              </a:xfrm>
              <a:custGeom>
                <a:avLst/>
                <a:gdLst>
                  <a:gd name="T0" fmla="*/ 46 w 31"/>
                  <a:gd name="T1" fmla="*/ 159 h 29"/>
                  <a:gd name="T2" fmla="*/ 28 w 31"/>
                  <a:gd name="T3" fmla="*/ 37 h 29"/>
                  <a:gd name="T4" fmla="*/ 185 w 31"/>
                  <a:gd name="T5" fmla="*/ 28 h 29"/>
                  <a:gd name="T6" fmla="*/ 84 w 31"/>
                  <a:gd name="T7" fmla="*/ 36 h 29"/>
                  <a:gd name="T8" fmla="*/ 46 w 31"/>
                  <a:gd name="T9" fmla="*/ 98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29"/>
                  <a:gd name="T17" fmla="*/ 31 w 31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29">
                    <a:moveTo>
                      <a:pt x="8" y="29"/>
                    </a:moveTo>
                    <a:cubicBezTo>
                      <a:pt x="9" y="22"/>
                      <a:pt x="0" y="13"/>
                      <a:pt x="5" y="7"/>
                    </a:cubicBezTo>
                    <a:cubicBezTo>
                      <a:pt x="10" y="0"/>
                      <a:pt x="25" y="2"/>
                      <a:pt x="31" y="5"/>
                    </a:cubicBezTo>
                    <a:cubicBezTo>
                      <a:pt x="26" y="6"/>
                      <a:pt x="19" y="4"/>
                      <a:pt x="14" y="6"/>
                    </a:cubicBezTo>
                    <a:cubicBezTo>
                      <a:pt x="7" y="9"/>
                      <a:pt x="9" y="12"/>
                      <a:pt x="8" y="18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7" name="Freeform 755"/>
              <p:cNvSpPr>
                <a:spLocks/>
              </p:cNvSpPr>
              <p:nvPr/>
            </p:nvSpPr>
            <p:spPr bwMode="auto">
              <a:xfrm>
                <a:off x="1879" y="3382"/>
                <a:ext cx="28" cy="33"/>
              </a:xfrm>
              <a:custGeom>
                <a:avLst/>
                <a:gdLst>
                  <a:gd name="T0" fmla="*/ 46 w 22"/>
                  <a:gd name="T1" fmla="*/ 137 h 26"/>
                  <a:gd name="T2" fmla="*/ 28 w 22"/>
                  <a:gd name="T3" fmla="*/ 84 h 26"/>
                  <a:gd name="T4" fmla="*/ 1 w 22"/>
                  <a:gd name="T5" fmla="*/ 37 h 26"/>
                  <a:gd name="T6" fmla="*/ 121 w 22"/>
                  <a:gd name="T7" fmla="*/ 13 h 26"/>
                  <a:gd name="T8" fmla="*/ 59 w 22"/>
                  <a:gd name="T9" fmla="*/ 36 h 26"/>
                  <a:gd name="T10" fmla="*/ 37 w 22"/>
                  <a:gd name="T11" fmla="*/ 107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26"/>
                  <a:gd name="T20" fmla="*/ 22 w 22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26">
                    <a:moveTo>
                      <a:pt x="8" y="26"/>
                    </a:moveTo>
                    <a:cubicBezTo>
                      <a:pt x="7" y="23"/>
                      <a:pt x="7" y="19"/>
                      <a:pt x="5" y="16"/>
                    </a:cubicBezTo>
                    <a:cubicBezTo>
                      <a:pt x="4" y="13"/>
                      <a:pt x="0" y="10"/>
                      <a:pt x="1" y="7"/>
                    </a:cubicBezTo>
                    <a:cubicBezTo>
                      <a:pt x="3" y="1"/>
                      <a:pt x="18" y="0"/>
                      <a:pt x="22" y="2"/>
                    </a:cubicBezTo>
                    <a:cubicBezTo>
                      <a:pt x="18" y="2"/>
                      <a:pt x="13" y="2"/>
                      <a:pt x="10" y="6"/>
                    </a:cubicBezTo>
                    <a:cubicBezTo>
                      <a:pt x="8" y="9"/>
                      <a:pt x="6" y="17"/>
                      <a:pt x="7" y="2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8" name="Freeform 756"/>
              <p:cNvSpPr>
                <a:spLocks/>
              </p:cNvSpPr>
              <p:nvPr/>
            </p:nvSpPr>
            <p:spPr bwMode="auto">
              <a:xfrm>
                <a:off x="1865" y="3324"/>
                <a:ext cx="25" cy="35"/>
              </a:xfrm>
              <a:custGeom>
                <a:avLst/>
                <a:gdLst>
                  <a:gd name="T0" fmla="*/ 14 w 20"/>
                  <a:gd name="T1" fmla="*/ 163 h 27"/>
                  <a:gd name="T2" fmla="*/ 14 w 20"/>
                  <a:gd name="T3" fmla="*/ 49 h 27"/>
                  <a:gd name="T4" fmla="*/ 95 w 20"/>
                  <a:gd name="T5" fmla="*/ 13 h 27"/>
                  <a:gd name="T6" fmla="*/ 14 w 20"/>
                  <a:gd name="T7" fmla="*/ 126 h 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27"/>
                  <a:gd name="T14" fmla="*/ 20 w 20"/>
                  <a:gd name="T15" fmla="*/ 27 h 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27">
                    <a:moveTo>
                      <a:pt x="3" y="27"/>
                    </a:moveTo>
                    <a:cubicBezTo>
                      <a:pt x="4" y="21"/>
                      <a:pt x="0" y="14"/>
                      <a:pt x="3" y="8"/>
                    </a:cubicBezTo>
                    <a:cubicBezTo>
                      <a:pt x="6" y="3"/>
                      <a:pt x="15" y="0"/>
                      <a:pt x="20" y="2"/>
                    </a:cubicBezTo>
                    <a:cubicBezTo>
                      <a:pt x="11" y="4"/>
                      <a:pt x="3" y="12"/>
                      <a:pt x="3" y="2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29" name="Freeform 757"/>
              <p:cNvSpPr>
                <a:spLocks/>
              </p:cNvSpPr>
              <p:nvPr/>
            </p:nvSpPr>
            <p:spPr bwMode="auto">
              <a:xfrm>
                <a:off x="1857" y="3258"/>
                <a:ext cx="25" cy="52"/>
              </a:xfrm>
              <a:custGeom>
                <a:avLst/>
                <a:gdLst>
                  <a:gd name="T0" fmla="*/ 95 w 20"/>
                  <a:gd name="T1" fmla="*/ 0 h 41"/>
                  <a:gd name="T2" fmla="*/ 0 w 20"/>
                  <a:gd name="T3" fmla="*/ 61 h 41"/>
                  <a:gd name="T4" fmla="*/ 26 w 20"/>
                  <a:gd name="T5" fmla="*/ 218 h 41"/>
                  <a:gd name="T6" fmla="*/ 26 w 20"/>
                  <a:gd name="T7" fmla="*/ 151 h 41"/>
                  <a:gd name="T8" fmla="*/ 21 w 20"/>
                  <a:gd name="T9" fmla="*/ 84 h 41"/>
                  <a:gd name="T10" fmla="*/ 76 w 20"/>
                  <a:gd name="T11" fmla="*/ 1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"/>
                  <a:gd name="T19" fmla="*/ 0 h 41"/>
                  <a:gd name="T20" fmla="*/ 20 w 20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" h="41">
                    <a:moveTo>
                      <a:pt x="20" y="0"/>
                    </a:moveTo>
                    <a:cubicBezTo>
                      <a:pt x="11" y="4"/>
                      <a:pt x="0" y="0"/>
                      <a:pt x="0" y="12"/>
                    </a:cubicBezTo>
                    <a:cubicBezTo>
                      <a:pt x="0" y="22"/>
                      <a:pt x="7" y="31"/>
                      <a:pt x="6" y="41"/>
                    </a:cubicBezTo>
                    <a:cubicBezTo>
                      <a:pt x="5" y="37"/>
                      <a:pt x="6" y="32"/>
                      <a:pt x="6" y="28"/>
                    </a:cubicBezTo>
                    <a:cubicBezTo>
                      <a:pt x="7" y="23"/>
                      <a:pt x="6" y="21"/>
                      <a:pt x="5" y="16"/>
                    </a:cubicBezTo>
                    <a:cubicBezTo>
                      <a:pt x="4" y="9"/>
                      <a:pt x="9" y="3"/>
                      <a:pt x="16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0" name="Freeform 758"/>
              <p:cNvSpPr>
                <a:spLocks/>
              </p:cNvSpPr>
              <p:nvPr/>
            </p:nvSpPr>
            <p:spPr bwMode="auto">
              <a:xfrm>
                <a:off x="1851" y="3204"/>
                <a:ext cx="20" cy="36"/>
              </a:xfrm>
              <a:custGeom>
                <a:avLst/>
                <a:gdLst>
                  <a:gd name="T0" fmla="*/ 76 w 16"/>
                  <a:gd name="T1" fmla="*/ 0 h 28"/>
                  <a:gd name="T2" fmla="*/ 17 w 16"/>
                  <a:gd name="T3" fmla="*/ 28 h 28"/>
                  <a:gd name="T4" fmla="*/ 26 w 16"/>
                  <a:gd name="T5" fmla="*/ 162 h 28"/>
                  <a:gd name="T6" fmla="*/ 37 w 16"/>
                  <a:gd name="T7" fmla="*/ 59 h 28"/>
                  <a:gd name="T8" fmla="*/ 76 w 16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28"/>
                  <a:gd name="T17" fmla="*/ 16 w 16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28">
                    <a:moveTo>
                      <a:pt x="16" y="0"/>
                    </a:moveTo>
                    <a:cubicBezTo>
                      <a:pt x="10" y="0"/>
                      <a:pt x="6" y="0"/>
                      <a:pt x="4" y="5"/>
                    </a:cubicBezTo>
                    <a:cubicBezTo>
                      <a:pt x="0" y="12"/>
                      <a:pt x="6" y="20"/>
                      <a:pt x="6" y="28"/>
                    </a:cubicBezTo>
                    <a:cubicBezTo>
                      <a:pt x="6" y="21"/>
                      <a:pt x="5" y="17"/>
                      <a:pt x="8" y="10"/>
                    </a:cubicBezTo>
                    <a:cubicBezTo>
                      <a:pt x="10" y="4"/>
                      <a:pt x="11" y="4"/>
                      <a:pt x="16" y="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1" name="Freeform 759"/>
              <p:cNvSpPr>
                <a:spLocks/>
              </p:cNvSpPr>
              <p:nvPr/>
            </p:nvSpPr>
            <p:spPr bwMode="auto">
              <a:xfrm>
                <a:off x="1842" y="3152"/>
                <a:ext cx="26" cy="33"/>
              </a:xfrm>
              <a:custGeom>
                <a:avLst/>
                <a:gdLst>
                  <a:gd name="T0" fmla="*/ 95 w 21"/>
                  <a:gd name="T1" fmla="*/ 17 h 26"/>
                  <a:gd name="T2" fmla="*/ 37 w 21"/>
                  <a:gd name="T3" fmla="*/ 13 h 26"/>
                  <a:gd name="T4" fmla="*/ 32 w 21"/>
                  <a:gd name="T5" fmla="*/ 137 h 26"/>
                  <a:gd name="T6" fmla="*/ 95 w 21"/>
                  <a:gd name="T7" fmla="*/ 17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26"/>
                  <a:gd name="T14" fmla="*/ 21 w 21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26">
                    <a:moveTo>
                      <a:pt x="21" y="3"/>
                    </a:moveTo>
                    <a:cubicBezTo>
                      <a:pt x="16" y="3"/>
                      <a:pt x="13" y="0"/>
                      <a:pt x="8" y="2"/>
                    </a:cubicBezTo>
                    <a:cubicBezTo>
                      <a:pt x="0" y="6"/>
                      <a:pt x="4" y="20"/>
                      <a:pt x="7" y="26"/>
                    </a:cubicBezTo>
                    <a:cubicBezTo>
                      <a:pt x="5" y="14"/>
                      <a:pt x="8" y="4"/>
                      <a:pt x="21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2" name="Freeform 760"/>
              <p:cNvSpPr>
                <a:spLocks/>
              </p:cNvSpPr>
              <p:nvPr/>
            </p:nvSpPr>
            <p:spPr bwMode="auto">
              <a:xfrm>
                <a:off x="1848" y="3096"/>
                <a:ext cx="19" cy="38"/>
              </a:xfrm>
              <a:custGeom>
                <a:avLst/>
                <a:gdLst>
                  <a:gd name="T0" fmla="*/ 20 w 15"/>
                  <a:gd name="T1" fmla="*/ 13 h 30"/>
                  <a:gd name="T2" fmla="*/ 0 w 15"/>
                  <a:gd name="T3" fmla="*/ 157 h 30"/>
                  <a:gd name="T4" fmla="*/ 52 w 15"/>
                  <a:gd name="T5" fmla="*/ 61 h 30"/>
                  <a:gd name="T6" fmla="*/ 77 w 15"/>
                  <a:gd name="T7" fmla="*/ 13 h 30"/>
                  <a:gd name="T8" fmla="*/ 32 w 15"/>
                  <a:gd name="T9" fmla="*/ 1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30"/>
                  <a:gd name="T17" fmla="*/ 15 w 15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30">
                    <a:moveTo>
                      <a:pt x="4" y="2"/>
                    </a:moveTo>
                    <a:cubicBezTo>
                      <a:pt x="10" y="10"/>
                      <a:pt x="3" y="22"/>
                      <a:pt x="0" y="30"/>
                    </a:cubicBezTo>
                    <a:cubicBezTo>
                      <a:pt x="5" y="24"/>
                      <a:pt x="9" y="19"/>
                      <a:pt x="10" y="12"/>
                    </a:cubicBezTo>
                    <a:cubicBezTo>
                      <a:pt x="10" y="7"/>
                      <a:pt x="8" y="3"/>
                      <a:pt x="15" y="2"/>
                    </a:cubicBezTo>
                    <a:cubicBezTo>
                      <a:pt x="13" y="0"/>
                      <a:pt x="9" y="1"/>
                      <a:pt x="6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3" name="Freeform 761"/>
              <p:cNvSpPr>
                <a:spLocks/>
              </p:cNvSpPr>
              <p:nvPr/>
            </p:nvSpPr>
            <p:spPr bwMode="auto">
              <a:xfrm>
                <a:off x="1853" y="3046"/>
                <a:ext cx="24" cy="34"/>
              </a:xfrm>
              <a:custGeom>
                <a:avLst/>
                <a:gdLst>
                  <a:gd name="T0" fmla="*/ 97 w 19"/>
                  <a:gd name="T1" fmla="*/ 16 h 27"/>
                  <a:gd name="T2" fmla="*/ 20 w 19"/>
                  <a:gd name="T3" fmla="*/ 25 h 27"/>
                  <a:gd name="T4" fmla="*/ 1 w 19"/>
                  <a:gd name="T5" fmla="*/ 136 h 27"/>
                  <a:gd name="T6" fmla="*/ 37 w 19"/>
                  <a:gd name="T7" fmla="*/ 59 h 27"/>
                  <a:gd name="T8" fmla="*/ 95 w 19"/>
                  <a:gd name="T9" fmla="*/ 20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7"/>
                  <a:gd name="T17" fmla="*/ 19 w 19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7">
                    <a:moveTo>
                      <a:pt x="19" y="3"/>
                    </a:moveTo>
                    <a:cubicBezTo>
                      <a:pt x="13" y="4"/>
                      <a:pt x="8" y="0"/>
                      <a:pt x="4" y="5"/>
                    </a:cubicBezTo>
                    <a:cubicBezTo>
                      <a:pt x="0" y="12"/>
                      <a:pt x="5" y="20"/>
                      <a:pt x="1" y="27"/>
                    </a:cubicBezTo>
                    <a:cubicBezTo>
                      <a:pt x="4" y="22"/>
                      <a:pt x="5" y="17"/>
                      <a:pt x="7" y="11"/>
                    </a:cubicBezTo>
                    <a:cubicBezTo>
                      <a:pt x="9" y="5"/>
                      <a:pt x="12" y="5"/>
                      <a:pt x="18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4" name="Freeform 762"/>
              <p:cNvSpPr>
                <a:spLocks/>
              </p:cNvSpPr>
              <p:nvPr/>
            </p:nvSpPr>
            <p:spPr bwMode="auto">
              <a:xfrm>
                <a:off x="1859" y="2996"/>
                <a:ext cx="20" cy="29"/>
              </a:xfrm>
              <a:custGeom>
                <a:avLst/>
                <a:gdLst>
                  <a:gd name="T0" fmla="*/ 113 w 15"/>
                  <a:gd name="T1" fmla="*/ 1 h 23"/>
                  <a:gd name="T2" fmla="*/ 21 w 15"/>
                  <a:gd name="T3" fmla="*/ 20 h 23"/>
                  <a:gd name="T4" fmla="*/ 21 w 15"/>
                  <a:gd name="T5" fmla="*/ 117 h 23"/>
                  <a:gd name="T6" fmla="*/ 105 w 15"/>
                  <a:gd name="T7" fmla="*/ 13 h 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"/>
                  <a:gd name="T13" fmla="*/ 0 h 23"/>
                  <a:gd name="T14" fmla="*/ 15 w 15"/>
                  <a:gd name="T15" fmla="*/ 23 h 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" h="23">
                    <a:moveTo>
                      <a:pt x="15" y="1"/>
                    </a:moveTo>
                    <a:cubicBezTo>
                      <a:pt x="11" y="1"/>
                      <a:pt x="6" y="0"/>
                      <a:pt x="3" y="4"/>
                    </a:cubicBezTo>
                    <a:cubicBezTo>
                      <a:pt x="0" y="8"/>
                      <a:pt x="3" y="18"/>
                      <a:pt x="3" y="23"/>
                    </a:cubicBezTo>
                    <a:cubicBezTo>
                      <a:pt x="4" y="16"/>
                      <a:pt x="5" y="3"/>
                      <a:pt x="14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5" name="Freeform 763"/>
              <p:cNvSpPr>
                <a:spLocks/>
              </p:cNvSpPr>
              <p:nvPr/>
            </p:nvSpPr>
            <p:spPr bwMode="auto">
              <a:xfrm>
                <a:off x="1171" y="3309"/>
                <a:ext cx="42" cy="15"/>
              </a:xfrm>
              <a:custGeom>
                <a:avLst/>
                <a:gdLst>
                  <a:gd name="T0" fmla="*/ 0 w 33"/>
                  <a:gd name="T1" fmla="*/ 16 h 12"/>
                  <a:gd name="T2" fmla="*/ 174 w 33"/>
                  <a:gd name="T3" fmla="*/ 58 h 12"/>
                  <a:gd name="T4" fmla="*/ 37 w 33"/>
                  <a:gd name="T5" fmla="*/ 32 h 12"/>
                  <a:gd name="T6" fmla="*/ 0 60000 65536"/>
                  <a:gd name="T7" fmla="*/ 0 60000 65536"/>
                  <a:gd name="T8" fmla="*/ 0 60000 65536"/>
                  <a:gd name="T9" fmla="*/ 0 w 33"/>
                  <a:gd name="T10" fmla="*/ 0 h 12"/>
                  <a:gd name="T11" fmla="*/ 33 w 33"/>
                  <a:gd name="T12" fmla="*/ 12 h 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" h="12">
                    <a:moveTo>
                      <a:pt x="0" y="3"/>
                    </a:moveTo>
                    <a:cubicBezTo>
                      <a:pt x="10" y="6"/>
                      <a:pt x="25" y="0"/>
                      <a:pt x="33" y="12"/>
                    </a:cubicBezTo>
                    <a:cubicBezTo>
                      <a:pt x="26" y="8"/>
                      <a:pt x="15" y="6"/>
                      <a:pt x="7" y="7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6" name="Freeform 764"/>
              <p:cNvSpPr>
                <a:spLocks/>
              </p:cNvSpPr>
              <p:nvPr/>
            </p:nvSpPr>
            <p:spPr bwMode="auto">
              <a:xfrm>
                <a:off x="1148" y="3372"/>
                <a:ext cx="58" cy="42"/>
              </a:xfrm>
              <a:custGeom>
                <a:avLst/>
                <a:gdLst>
                  <a:gd name="T0" fmla="*/ 268 w 45"/>
                  <a:gd name="T1" fmla="*/ 36 h 33"/>
                  <a:gd name="T2" fmla="*/ 59 w 45"/>
                  <a:gd name="T3" fmla="*/ 28 h 33"/>
                  <a:gd name="T4" fmla="*/ 36 w 45"/>
                  <a:gd name="T5" fmla="*/ 174 h 33"/>
                  <a:gd name="T6" fmla="*/ 184 w 45"/>
                  <a:gd name="T7" fmla="*/ 36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33"/>
                  <a:gd name="T14" fmla="*/ 45 w 4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33">
                    <a:moveTo>
                      <a:pt x="45" y="6"/>
                    </a:moveTo>
                    <a:cubicBezTo>
                      <a:pt x="35" y="3"/>
                      <a:pt x="21" y="0"/>
                      <a:pt x="10" y="5"/>
                    </a:cubicBezTo>
                    <a:cubicBezTo>
                      <a:pt x="1" y="8"/>
                      <a:pt x="0" y="26"/>
                      <a:pt x="6" y="33"/>
                    </a:cubicBezTo>
                    <a:cubicBezTo>
                      <a:pt x="3" y="15"/>
                      <a:pt x="12" y="5"/>
                      <a:pt x="31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7" name="Freeform 765"/>
              <p:cNvSpPr>
                <a:spLocks/>
              </p:cNvSpPr>
              <p:nvPr/>
            </p:nvSpPr>
            <p:spPr bwMode="auto">
              <a:xfrm>
                <a:off x="1131" y="3432"/>
                <a:ext cx="64" cy="64"/>
              </a:xfrm>
              <a:custGeom>
                <a:avLst/>
                <a:gdLst>
                  <a:gd name="T0" fmla="*/ 282 w 50"/>
                  <a:gd name="T1" fmla="*/ 22 h 50"/>
                  <a:gd name="T2" fmla="*/ 65 w 50"/>
                  <a:gd name="T3" fmla="*/ 59 h 50"/>
                  <a:gd name="T4" fmla="*/ 113 w 50"/>
                  <a:gd name="T5" fmla="*/ 282 h 50"/>
                  <a:gd name="T6" fmla="*/ 223 w 50"/>
                  <a:gd name="T7" fmla="*/ 28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50"/>
                  <a:gd name="T14" fmla="*/ 50 w 50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50">
                    <a:moveTo>
                      <a:pt x="50" y="4"/>
                    </a:moveTo>
                    <a:cubicBezTo>
                      <a:pt x="37" y="4"/>
                      <a:pt x="23" y="0"/>
                      <a:pt x="12" y="10"/>
                    </a:cubicBezTo>
                    <a:cubicBezTo>
                      <a:pt x="0" y="20"/>
                      <a:pt x="15" y="40"/>
                      <a:pt x="20" y="50"/>
                    </a:cubicBezTo>
                    <a:cubicBezTo>
                      <a:pt x="10" y="28"/>
                      <a:pt x="13" y="8"/>
                      <a:pt x="40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8" name="Freeform 766"/>
              <p:cNvSpPr>
                <a:spLocks/>
              </p:cNvSpPr>
              <p:nvPr/>
            </p:nvSpPr>
            <p:spPr bwMode="auto">
              <a:xfrm>
                <a:off x="1153" y="3502"/>
                <a:ext cx="44" cy="86"/>
              </a:xfrm>
              <a:custGeom>
                <a:avLst/>
                <a:gdLst>
                  <a:gd name="T0" fmla="*/ 207 w 34"/>
                  <a:gd name="T1" fmla="*/ 13 h 67"/>
                  <a:gd name="T2" fmla="*/ 13 w 34"/>
                  <a:gd name="T3" fmla="*/ 146 h 67"/>
                  <a:gd name="T4" fmla="*/ 84 w 34"/>
                  <a:gd name="T5" fmla="*/ 298 h 67"/>
                  <a:gd name="T6" fmla="*/ 160 w 34"/>
                  <a:gd name="T7" fmla="*/ 383 h 67"/>
                  <a:gd name="T8" fmla="*/ 61 w 34"/>
                  <a:gd name="T9" fmla="*/ 173 h 67"/>
                  <a:gd name="T10" fmla="*/ 189 w 34"/>
                  <a:gd name="T11" fmla="*/ 22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"/>
                  <a:gd name="T19" fmla="*/ 0 h 67"/>
                  <a:gd name="T20" fmla="*/ 34 w 34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" h="67">
                    <a:moveTo>
                      <a:pt x="34" y="2"/>
                    </a:moveTo>
                    <a:cubicBezTo>
                      <a:pt x="21" y="0"/>
                      <a:pt x="0" y="12"/>
                      <a:pt x="2" y="26"/>
                    </a:cubicBezTo>
                    <a:cubicBezTo>
                      <a:pt x="3" y="34"/>
                      <a:pt x="9" y="45"/>
                      <a:pt x="14" y="52"/>
                    </a:cubicBezTo>
                    <a:cubicBezTo>
                      <a:pt x="19" y="57"/>
                      <a:pt x="25" y="59"/>
                      <a:pt x="26" y="67"/>
                    </a:cubicBezTo>
                    <a:cubicBezTo>
                      <a:pt x="24" y="53"/>
                      <a:pt x="12" y="44"/>
                      <a:pt x="10" y="30"/>
                    </a:cubicBezTo>
                    <a:cubicBezTo>
                      <a:pt x="9" y="16"/>
                      <a:pt x="20" y="9"/>
                      <a:pt x="31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39" name="Freeform 767"/>
              <p:cNvSpPr>
                <a:spLocks/>
              </p:cNvSpPr>
              <p:nvPr/>
            </p:nvSpPr>
            <p:spPr bwMode="auto">
              <a:xfrm>
                <a:off x="1222" y="3562"/>
                <a:ext cx="91" cy="41"/>
              </a:xfrm>
              <a:custGeom>
                <a:avLst/>
                <a:gdLst>
                  <a:gd name="T0" fmla="*/ 0 w 71"/>
                  <a:gd name="T1" fmla="*/ 182 h 32"/>
                  <a:gd name="T2" fmla="*/ 174 w 71"/>
                  <a:gd name="T3" fmla="*/ 13 h 32"/>
                  <a:gd name="T4" fmla="*/ 404 w 71"/>
                  <a:gd name="T5" fmla="*/ 163 h 32"/>
                  <a:gd name="T6" fmla="*/ 223 w 71"/>
                  <a:gd name="T7" fmla="*/ 51 h 32"/>
                  <a:gd name="T8" fmla="*/ 99 w 71"/>
                  <a:gd name="T9" fmla="*/ 83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32"/>
                  <a:gd name="T17" fmla="*/ 71 w 7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32">
                    <a:moveTo>
                      <a:pt x="0" y="32"/>
                    </a:moveTo>
                    <a:cubicBezTo>
                      <a:pt x="3" y="20"/>
                      <a:pt x="18" y="4"/>
                      <a:pt x="31" y="2"/>
                    </a:cubicBezTo>
                    <a:cubicBezTo>
                      <a:pt x="44" y="0"/>
                      <a:pt x="68" y="18"/>
                      <a:pt x="71" y="29"/>
                    </a:cubicBezTo>
                    <a:cubicBezTo>
                      <a:pt x="64" y="22"/>
                      <a:pt x="51" y="14"/>
                      <a:pt x="40" y="9"/>
                    </a:cubicBezTo>
                    <a:cubicBezTo>
                      <a:pt x="30" y="5"/>
                      <a:pt x="27" y="11"/>
                      <a:pt x="18" y="1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0" name="Freeform 768"/>
              <p:cNvSpPr>
                <a:spLocks/>
              </p:cNvSpPr>
              <p:nvPr/>
            </p:nvSpPr>
            <p:spPr bwMode="auto">
              <a:xfrm>
                <a:off x="1170" y="3252"/>
                <a:ext cx="33" cy="38"/>
              </a:xfrm>
              <a:custGeom>
                <a:avLst/>
                <a:gdLst>
                  <a:gd name="T0" fmla="*/ 137 w 26"/>
                  <a:gd name="T1" fmla="*/ 13 h 30"/>
                  <a:gd name="T2" fmla="*/ 28 w 26"/>
                  <a:gd name="T3" fmla="*/ 37 h 30"/>
                  <a:gd name="T4" fmla="*/ 37 w 26"/>
                  <a:gd name="T5" fmla="*/ 157 h 30"/>
                  <a:gd name="T6" fmla="*/ 76 w 26"/>
                  <a:gd name="T7" fmla="*/ 52 h 30"/>
                  <a:gd name="T8" fmla="*/ 137 w 26"/>
                  <a:gd name="T9" fmla="*/ 13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30"/>
                  <a:gd name="T17" fmla="*/ 26 w 26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30">
                    <a:moveTo>
                      <a:pt x="26" y="2"/>
                    </a:moveTo>
                    <a:cubicBezTo>
                      <a:pt x="19" y="1"/>
                      <a:pt x="10" y="0"/>
                      <a:pt x="5" y="7"/>
                    </a:cubicBezTo>
                    <a:cubicBezTo>
                      <a:pt x="0" y="14"/>
                      <a:pt x="3" y="24"/>
                      <a:pt x="7" y="30"/>
                    </a:cubicBezTo>
                    <a:cubicBezTo>
                      <a:pt x="5" y="18"/>
                      <a:pt x="8" y="19"/>
                      <a:pt x="14" y="10"/>
                    </a:cubicBezTo>
                    <a:cubicBezTo>
                      <a:pt x="19" y="4"/>
                      <a:pt x="17" y="4"/>
                      <a:pt x="26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1" name="Freeform 769"/>
              <p:cNvSpPr>
                <a:spLocks/>
              </p:cNvSpPr>
              <p:nvPr/>
            </p:nvSpPr>
            <p:spPr bwMode="auto">
              <a:xfrm>
                <a:off x="1176" y="3199"/>
                <a:ext cx="35" cy="33"/>
              </a:xfrm>
              <a:custGeom>
                <a:avLst/>
                <a:gdLst>
                  <a:gd name="T0" fmla="*/ 163 w 27"/>
                  <a:gd name="T1" fmla="*/ 17 h 26"/>
                  <a:gd name="T2" fmla="*/ 49 w 27"/>
                  <a:gd name="T3" fmla="*/ 17 h 26"/>
                  <a:gd name="T4" fmla="*/ 22 w 27"/>
                  <a:gd name="T5" fmla="*/ 137 h 26"/>
                  <a:gd name="T6" fmla="*/ 126 w 27"/>
                  <a:gd name="T7" fmla="*/ 28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26"/>
                  <a:gd name="T14" fmla="*/ 27 w 27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26">
                    <a:moveTo>
                      <a:pt x="27" y="3"/>
                    </a:moveTo>
                    <a:cubicBezTo>
                      <a:pt x="20" y="4"/>
                      <a:pt x="14" y="0"/>
                      <a:pt x="8" y="3"/>
                    </a:cubicBezTo>
                    <a:cubicBezTo>
                      <a:pt x="0" y="7"/>
                      <a:pt x="1" y="19"/>
                      <a:pt x="4" y="26"/>
                    </a:cubicBezTo>
                    <a:cubicBezTo>
                      <a:pt x="7" y="14"/>
                      <a:pt x="9" y="9"/>
                      <a:pt x="21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2" name="Freeform 770"/>
              <p:cNvSpPr>
                <a:spLocks/>
              </p:cNvSpPr>
              <p:nvPr/>
            </p:nvSpPr>
            <p:spPr bwMode="auto">
              <a:xfrm>
                <a:off x="1096" y="3175"/>
                <a:ext cx="25" cy="56"/>
              </a:xfrm>
              <a:custGeom>
                <a:avLst/>
                <a:gdLst>
                  <a:gd name="T0" fmla="*/ 95 w 20"/>
                  <a:gd name="T1" fmla="*/ 0 h 44"/>
                  <a:gd name="T2" fmla="*/ 14 w 20"/>
                  <a:gd name="T3" fmla="*/ 75 h 44"/>
                  <a:gd name="T4" fmla="*/ 26 w 20"/>
                  <a:gd name="T5" fmla="*/ 237 h 44"/>
                  <a:gd name="T6" fmla="*/ 32 w 20"/>
                  <a:gd name="T7" fmla="*/ 95 h 44"/>
                  <a:gd name="T8" fmla="*/ 95 w 20"/>
                  <a:gd name="T9" fmla="*/ 13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44"/>
                  <a:gd name="T17" fmla="*/ 20 w 20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44">
                    <a:moveTo>
                      <a:pt x="20" y="0"/>
                    </a:moveTo>
                    <a:cubicBezTo>
                      <a:pt x="13" y="4"/>
                      <a:pt x="6" y="4"/>
                      <a:pt x="3" y="13"/>
                    </a:cubicBezTo>
                    <a:cubicBezTo>
                      <a:pt x="0" y="22"/>
                      <a:pt x="2" y="35"/>
                      <a:pt x="6" y="44"/>
                    </a:cubicBezTo>
                    <a:cubicBezTo>
                      <a:pt x="9" y="36"/>
                      <a:pt x="5" y="26"/>
                      <a:pt x="7" y="17"/>
                    </a:cubicBezTo>
                    <a:cubicBezTo>
                      <a:pt x="10" y="9"/>
                      <a:pt x="13" y="7"/>
                      <a:pt x="20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3" name="Freeform 771"/>
              <p:cNvSpPr>
                <a:spLocks/>
              </p:cNvSpPr>
              <p:nvPr/>
            </p:nvSpPr>
            <p:spPr bwMode="auto">
              <a:xfrm>
                <a:off x="1087" y="3240"/>
                <a:ext cx="39" cy="63"/>
              </a:xfrm>
              <a:custGeom>
                <a:avLst/>
                <a:gdLst>
                  <a:gd name="T0" fmla="*/ 155 w 31"/>
                  <a:gd name="T1" fmla="*/ 0 h 49"/>
                  <a:gd name="T2" fmla="*/ 49 w 31"/>
                  <a:gd name="T3" fmla="*/ 85 h 49"/>
                  <a:gd name="T4" fmla="*/ 36 w 31"/>
                  <a:gd name="T5" fmla="*/ 284 h 49"/>
                  <a:gd name="T6" fmla="*/ 148 w 31"/>
                  <a:gd name="T7" fmla="*/ 13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49"/>
                  <a:gd name="T14" fmla="*/ 31 w 31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49">
                    <a:moveTo>
                      <a:pt x="31" y="0"/>
                    </a:moveTo>
                    <a:cubicBezTo>
                      <a:pt x="22" y="5"/>
                      <a:pt x="15" y="5"/>
                      <a:pt x="10" y="15"/>
                    </a:cubicBezTo>
                    <a:cubicBezTo>
                      <a:pt x="7" y="21"/>
                      <a:pt x="0" y="44"/>
                      <a:pt x="7" y="49"/>
                    </a:cubicBezTo>
                    <a:cubicBezTo>
                      <a:pt x="8" y="34"/>
                      <a:pt x="13" y="7"/>
                      <a:pt x="30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4" name="Freeform 772"/>
              <p:cNvSpPr>
                <a:spLocks/>
              </p:cNvSpPr>
              <p:nvPr/>
            </p:nvSpPr>
            <p:spPr bwMode="auto">
              <a:xfrm>
                <a:off x="1083" y="3324"/>
                <a:ext cx="41" cy="53"/>
              </a:xfrm>
              <a:custGeom>
                <a:avLst/>
                <a:gdLst>
                  <a:gd name="T0" fmla="*/ 182 w 32"/>
                  <a:gd name="T1" fmla="*/ 13 h 41"/>
                  <a:gd name="T2" fmla="*/ 36 w 32"/>
                  <a:gd name="T3" fmla="*/ 36 h 41"/>
                  <a:gd name="T4" fmla="*/ 28 w 32"/>
                  <a:gd name="T5" fmla="*/ 249 h 41"/>
                  <a:gd name="T6" fmla="*/ 59 w 32"/>
                  <a:gd name="T7" fmla="*/ 75 h 41"/>
                  <a:gd name="T8" fmla="*/ 156 w 32"/>
                  <a:gd name="T9" fmla="*/ 17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1"/>
                  <a:gd name="T17" fmla="*/ 32 w 3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1">
                    <a:moveTo>
                      <a:pt x="32" y="2"/>
                    </a:moveTo>
                    <a:cubicBezTo>
                      <a:pt x="25" y="0"/>
                      <a:pt x="11" y="1"/>
                      <a:pt x="6" y="6"/>
                    </a:cubicBezTo>
                    <a:cubicBezTo>
                      <a:pt x="0" y="12"/>
                      <a:pt x="0" y="34"/>
                      <a:pt x="5" y="41"/>
                    </a:cubicBezTo>
                    <a:cubicBezTo>
                      <a:pt x="6" y="31"/>
                      <a:pt x="3" y="22"/>
                      <a:pt x="10" y="12"/>
                    </a:cubicBezTo>
                    <a:cubicBezTo>
                      <a:pt x="13" y="7"/>
                      <a:pt x="20" y="2"/>
                      <a:pt x="27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5" name="Freeform 773"/>
              <p:cNvSpPr>
                <a:spLocks/>
              </p:cNvSpPr>
              <p:nvPr/>
            </p:nvSpPr>
            <p:spPr bwMode="auto">
              <a:xfrm>
                <a:off x="1078" y="3397"/>
                <a:ext cx="33" cy="44"/>
              </a:xfrm>
              <a:custGeom>
                <a:avLst/>
                <a:gdLst>
                  <a:gd name="T0" fmla="*/ 137 w 26"/>
                  <a:gd name="T1" fmla="*/ 1 h 34"/>
                  <a:gd name="T2" fmla="*/ 36 w 26"/>
                  <a:gd name="T3" fmla="*/ 36 h 34"/>
                  <a:gd name="T4" fmla="*/ 28 w 26"/>
                  <a:gd name="T5" fmla="*/ 207 h 34"/>
                  <a:gd name="T6" fmla="*/ 119 w 26"/>
                  <a:gd name="T7" fmla="*/ 13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34"/>
                  <a:gd name="T14" fmla="*/ 26 w 26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34">
                    <a:moveTo>
                      <a:pt x="26" y="1"/>
                    </a:moveTo>
                    <a:cubicBezTo>
                      <a:pt x="18" y="0"/>
                      <a:pt x="12" y="0"/>
                      <a:pt x="6" y="6"/>
                    </a:cubicBezTo>
                    <a:cubicBezTo>
                      <a:pt x="0" y="14"/>
                      <a:pt x="0" y="27"/>
                      <a:pt x="5" y="34"/>
                    </a:cubicBezTo>
                    <a:cubicBezTo>
                      <a:pt x="3" y="22"/>
                      <a:pt x="7" y="3"/>
                      <a:pt x="22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6" name="Freeform 774"/>
              <p:cNvSpPr>
                <a:spLocks/>
              </p:cNvSpPr>
              <p:nvPr/>
            </p:nvSpPr>
            <p:spPr bwMode="auto">
              <a:xfrm>
                <a:off x="1074" y="3463"/>
                <a:ext cx="29" cy="53"/>
              </a:xfrm>
              <a:custGeom>
                <a:avLst/>
                <a:gdLst>
                  <a:gd name="T0" fmla="*/ 117 w 23"/>
                  <a:gd name="T1" fmla="*/ 0 h 42"/>
                  <a:gd name="T2" fmla="*/ 32 w 23"/>
                  <a:gd name="T3" fmla="*/ 47 h 42"/>
                  <a:gd name="T4" fmla="*/ 25 w 23"/>
                  <a:gd name="T5" fmla="*/ 215 h 42"/>
                  <a:gd name="T6" fmla="*/ 37 w 23"/>
                  <a:gd name="T7" fmla="*/ 100 h 42"/>
                  <a:gd name="T8" fmla="*/ 106 w 23"/>
                  <a:gd name="T9" fmla="*/ 16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42"/>
                  <a:gd name="T17" fmla="*/ 23 w 23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42">
                    <a:moveTo>
                      <a:pt x="23" y="0"/>
                    </a:moveTo>
                    <a:cubicBezTo>
                      <a:pt x="15" y="1"/>
                      <a:pt x="10" y="1"/>
                      <a:pt x="6" y="9"/>
                    </a:cubicBezTo>
                    <a:cubicBezTo>
                      <a:pt x="1" y="18"/>
                      <a:pt x="0" y="32"/>
                      <a:pt x="5" y="42"/>
                    </a:cubicBezTo>
                    <a:cubicBezTo>
                      <a:pt x="7" y="35"/>
                      <a:pt x="5" y="27"/>
                      <a:pt x="7" y="20"/>
                    </a:cubicBezTo>
                    <a:cubicBezTo>
                      <a:pt x="10" y="10"/>
                      <a:pt x="13" y="3"/>
                      <a:pt x="21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7" name="Freeform 775"/>
              <p:cNvSpPr>
                <a:spLocks/>
              </p:cNvSpPr>
              <p:nvPr/>
            </p:nvSpPr>
            <p:spPr bwMode="auto">
              <a:xfrm>
                <a:off x="1080" y="3535"/>
                <a:ext cx="34" cy="68"/>
              </a:xfrm>
              <a:custGeom>
                <a:avLst/>
                <a:gdLst>
                  <a:gd name="T0" fmla="*/ 160 w 26"/>
                  <a:gd name="T1" fmla="*/ 0 h 53"/>
                  <a:gd name="T2" fmla="*/ 169 w 26"/>
                  <a:gd name="T3" fmla="*/ 304 h 53"/>
                  <a:gd name="T4" fmla="*/ 160 w 26"/>
                  <a:gd name="T5" fmla="*/ 0 h 53"/>
                  <a:gd name="T6" fmla="*/ 0 60000 65536"/>
                  <a:gd name="T7" fmla="*/ 0 60000 65536"/>
                  <a:gd name="T8" fmla="*/ 0 60000 65536"/>
                  <a:gd name="T9" fmla="*/ 0 w 26"/>
                  <a:gd name="T10" fmla="*/ 0 h 53"/>
                  <a:gd name="T11" fmla="*/ 26 w 26"/>
                  <a:gd name="T12" fmla="*/ 53 h 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" h="53">
                    <a:moveTo>
                      <a:pt x="24" y="0"/>
                    </a:moveTo>
                    <a:cubicBezTo>
                      <a:pt x="0" y="10"/>
                      <a:pt x="14" y="39"/>
                      <a:pt x="26" y="53"/>
                    </a:cubicBezTo>
                    <a:cubicBezTo>
                      <a:pt x="20" y="43"/>
                      <a:pt x="8" y="8"/>
                      <a:pt x="24" y="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8" name="Freeform 776"/>
              <p:cNvSpPr>
                <a:spLocks/>
              </p:cNvSpPr>
              <p:nvPr/>
            </p:nvSpPr>
            <p:spPr bwMode="auto">
              <a:xfrm>
                <a:off x="1126" y="3611"/>
                <a:ext cx="20" cy="59"/>
              </a:xfrm>
              <a:custGeom>
                <a:avLst/>
                <a:gdLst>
                  <a:gd name="T0" fmla="*/ 87 w 15"/>
                  <a:gd name="T1" fmla="*/ 0 h 46"/>
                  <a:gd name="T2" fmla="*/ 113 w 15"/>
                  <a:gd name="T3" fmla="*/ 262 h 46"/>
                  <a:gd name="T4" fmla="*/ 85 w 15"/>
                  <a:gd name="T5" fmla="*/ 40 h 46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46"/>
                  <a:gd name="T11" fmla="*/ 15 w 15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46">
                    <a:moveTo>
                      <a:pt x="12" y="0"/>
                    </a:moveTo>
                    <a:cubicBezTo>
                      <a:pt x="0" y="12"/>
                      <a:pt x="0" y="35"/>
                      <a:pt x="15" y="46"/>
                    </a:cubicBezTo>
                    <a:cubicBezTo>
                      <a:pt x="7" y="37"/>
                      <a:pt x="6" y="18"/>
                      <a:pt x="11" y="7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49" name="Freeform 777"/>
              <p:cNvSpPr>
                <a:spLocks/>
              </p:cNvSpPr>
              <p:nvPr/>
            </p:nvSpPr>
            <p:spPr bwMode="auto">
              <a:xfrm>
                <a:off x="1254" y="3009"/>
                <a:ext cx="28" cy="6"/>
              </a:xfrm>
              <a:custGeom>
                <a:avLst/>
                <a:gdLst>
                  <a:gd name="T0" fmla="*/ 0 w 22"/>
                  <a:gd name="T1" fmla="*/ 2 h 5"/>
                  <a:gd name="T2" fmla="*/ 121 w 22"/>
                  <a:gd name="T3" fmla="*/ 17 h 5"/>
                  <a:gd name="T4" fmla="*/ 0 60000 65536"/>
                  <a:gd name="T5" fmla="*/ 0 60000 65536"/>
                  <a:gd name="T6" fmla="*/ 0 w 22"/>
                  <a:gd name="T7" fmla="*/ 0 h 5"/>
                  <a:gd name="T8" fmla="*/ 22 w 22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" h="5">
                    <a:moveTo>
                      <a:pt x="0" y="2"/>
                    </a:moveTo>
                    <a:cubicBezTo>
                      <a:pt x="6" y="0"/>
                      <a:pt x="17" y="0"/>
                      <a:pt x="22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0" name="Freeform 778"/>
              <p:cNvSpPr>
                <a:spLocks/>
              </p:cNvSpPr>
              <p:nvPr/>
            </p:nvSpPr>
            <p:spPr bwMode="auto">
              <a:xfrm>
                <a:off x="1781" y="2947"/>
                <a:ext cx="35" cy="31"/>
              </a:xfrm>
              <a:custGeom>
                <a:avLst/>
                <a:gdLst>
                  <a:gd name="T0" fmla="*/ 163 w 27"/>
                  <a:gd name="T1" fmla="*/ 22 h 24"/>
                  <a:gd name="T2" fmla="*/ 49 w 27"/>
                  <a:gd name="T3" fmla="*/ 17 h 24"/>
                  <a:gd name="T4" fmla="*/ 1 w 27"/>
                  <a:gd name="T5" fmla="*/ 65 h 24"/>
                  <a:gd name="T6" fmla="*/ 1 w 27"/>
                  <a:gd name="T7" fmla="*/ 145 h 24"/>
                  <a:gd name="T8" fmla="*/ 38 w 27"/>
                  <a:gd name="T9" fmla="*/ 65 h 24"/>
                  <a:gd name="T10" fmla="*/ 126 w 27"/>
                  <a:gd name="T11" fmla="*/ 22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4"/>
                  <a:gd name="T20" fmla="*/ 27 w 27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4">
                    <a:moveTo>
                      <a:pt x="27" y="4"/>
                    </a:moveTo>
                    <a:cubicBezTo>
                      <a:pt x="23" y="2"/>
                      <a:pt x="13" y="0"/>
                      <a:pt x="8" y="3"/>
                    </a:cubicBezTo>
                    <a:cubicBezTo>
                      <a:pt x="5" y="4"/>
                      <a:pt x="2" y="7"/>
                      <a:pt x="1" y="11"/>
                    </a:cubicBezTo>
                    <a:cubicBezTo>
                      <a:pt x="0" y="14"/>
                      <a:pt x="0" y="21"/>
                      <a:pt x="1" y="24"/>
                    </a:cubicBezTo>
                    <a:cubicBezTo>
                      <a:pt x="4" y="21"/>
                      <a:pt x="3" y="15"/>
                      <a:pt x="6" y="11"/>
                    </a:cubicBezTo>
                    <a:cubicBezTo>
                      <a:pt x="10" y="7"/>
                      <a:pt x="15" y="4"/>
                      <a:pt x="21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1" name="Freeform 779"/>
              <p:cNvSpPr>
                <a:spLocks/>
              </p:cNvSpPr>
              <p:nvPr/>
            </p:nvSpPr>
            <p:spPr bwMode="auto">
              <a:xfrm>
                <a:off x="1790" y="2904"/>
                <a:ext cx="31" cy="29"/>
              </a:xfrm>
              <a:custGeom>
                <a:avLst/>
                <a:gdLst>
                  <a:gd name="T0" fmla="*/ 145 w 24"/>
                  <a:gd name="T1" fmla="*/ 16 h 23"/>
                  <a:gd name="T2" fmla="*/ 45 w 24"/>
                  <a:gd name="T3" fmla="*/ 20 h 23"/>
                  <a:gd name="T4" fmla="*/ 1 w 24"/>
                  <a:gd name="T5" fmla="*/ 117 h 23"/>
                  <a:gd name="T6" fmla="*/ 145 w 24"/>
                  <a:gd name="T7" fmla="*/ 13 h 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"/>
                  <a:gd name="T13" fmla="*/ 0 h 23"/>
                  <a:gd name="T14" fmla="*/ 24 w 24"/>
                  <a:gd name="T15" fmla="*/ 23 h 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" h="23">
                    <a:moveTo>
                      <a:pt x="24" y="3"/>
                    </a:moveTo>
                    <a:cubicBezTo>
                      <a:pt x="19" y="0"/>
                      <a:pt x="11" y="1"/>
                      <a:pt x="7" y="4"/>
                    </a:cubicBezTo>
                    <a:cubicBezTo>
                      <a:pt x="0" y="8"/>
                      <a:pt x="3" y="16"/>
                      <a:pt x="1" y="23"/>
                    </a:cubicBezTo>
                    <a:cubicBezTo>
                      <a:pt x="5" y="14"/>
                      <a:pt x="13" y="1"/>
                      <a:pt x="24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2" name="Freeform 780"/>
              <p:cNvSpPr>
                <a:spLocks/>
              </p:cNvSpPr>
              <p:nvPr/>
            </p:nvSpPr>
            <p:spPr bwMode="auto">
              <a:xfrm>
                <a:off x="1758" y="2992"/>
                <a:ext cx="31" cy="38"/>
              </a:xfrm>
              <a:custGeom>
                <a:avLst/>
                <a:gdLst>
                  <a:gd name="T0" fmla="*/ 145 w 24"/>
                  <a:gd name="T1" fmla="*/ 32 h 30"/>
                  <a:gd name="T2" fmla="*/ 58 w 24"/>
                  <a:gd name="T3" fmla="*/ 37 h 30"/>
                  <a:gd name="T4" fmla="*/ 28 w 24"/>
                  <a:gd name="T5" fmla="*/ 90 h 30"/>
                  <a:gd name="T6" fmla="*/ 0 w 24"/>
                  <a:gd name="T7" fmla="*/ 134 h 30"/>
                  <a:gd name="T8" fmla="*/ 47 w 24"/>
                  <a:gd name="T9" fmla="*/ 157 h 30"/>
                  <a:gd name="T10" fmla="*/ 109 w 24"/>
                  <a:gd name="T11" fmla="*/ 16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30"/>
                  <a:gd name="T20" fmla="*/ 24 w 24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30">
                    <a:moveTo>
                      <a:pt x="24" y="6"/>
                    </a:moveTo>
                    <a:cubicBezTo>
                      <a:pt x="19" y="1"/>
                      <a:pt x="12" y="0"/>
                      <a:pt x="9" y="7"/>
                    </a:cubicBezTo>
                    <a:cubicBezTo>
                      <a:pt x="7" y="11"/>
                      <a:pt x="7" y="14"/>
                      <a:pt x="5" y="17"/>
                    </a:cubicBezTo>
                    <a:cubicBezTo>
                      <a:pt x="4" y="20"/>
                      <a:pt x="1" y="22"/>
                      <a:pt x="0" y="25"/>
                    </a:cubicBezTo>
                    <a:cubicBezTo>
                      <a:pt x="3" y="25"/>
                      <a:pt x="6" y="27"/>
                      <a:pt x="8" y="30"/>
                    </a:cubicBezTo>
                    <a:cubicBezTo>
                      <a:pt x="4" y="22"/>
                      <a:pt x="12" y="7"/>
                      <a:pt x="18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3" name="Freeform 781"/>
              <p:cNvSpPr>
                <a:spLocks/>
              </p:cNvSpPr>
              <p:nvPr/>
            </p:nvSpPr>
            <p:spPr bwMode="auto">
              <a:xfrm>
                <a:off x="1715" y="3038"/>
                <a:ext cx="41" cy="59"/>
              </a:xfrm>
              <a:custGeom>
                <a:avLst/>
                <a:gdLst>
                  <a:gd name="T0" fmla="*/ 170 w 32"/>
                  <a:gd name="T1" fmla="*/ 17 h 46"/>
                  <a:gd name="T2" fmla="*/ 106 w 32"/>
                  <a:gd name="T3" fmla="*/ 46 h 46"/>
                  <a:gd name="T4" fmla="*/ 76 w 32"/>
                  <a:gd name="T5" fmla="*/ 136 h 46"/>
                  <a:gd name="T6" fmla="*/ 46 w 32"/>
                  <a:gd name="T7" fmla="*/ 209 h 46"/>
                  <a:gd name="T8" fmla="*/ 0 w 32"/>
                  <a:gd name="T9" fmla="*/ 262 h 46"/>
                  <a:gd name="T10" fmla="*/ 60 w 32"/>
                  <a:gd name="T11" fmla="*/ 222 h 46"/>
                  <a:gd name="T12" fmla="*/ 106 w 32"/>
                  <a:gd name="T13" fmla="*/ 240 h 46"/>
                  <a:gd name="T14" fmla="*/ 163 w 32"/>
                  <a:gd name="T15" fmla="*/ 83 h 46"/>
                  <a:gd name="T16" fmla="*/ 182 w 32"/>
                  <a:gd name="T17" fmla="*/ 22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46"/>
                  <a:gd name="T29" fmla="*/ 32 w 32"/>
                  <a:gd name="T30" fmla="*/ 46 h 4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46">
                    <a:moveTo>
                      <a:pt x="30" y="3"/>
                    </a:moveTo>
                    <a:cubicBezTo>
                      <a:pt x="26" y="0"/>
                      <a:pt x="21" y="5"/>
                      <a:pt x="19" y="8"/>
                    </a:cubicBezTo>
                    <a:cubicBezTo>
                      <a:pt x="14" y="12"/>
                      <a:pt x="14" y="18"/>
                      <a:pt x="13" y="24"/>
                    </a:cubicBezTo>
                    <a:cubicBezTo>
                      <a:pt x="12" y="29"/>
                      <a:pt x="11" y="33"/>
                      <a:pt x="8" y="37"/>
                    </a:cubicBezTo>
                    <a:cubicBezTo>
                      <a:pt x="6" y="40"/>
                      <a:pt x="1" y="42"/>
                      <a:pt x="0" y="46"/>
                    </a:cubicBezTo>
                    <a:cubicBezTo>
                      <a:pt x="4" y="44"/>
                      <a:pt x="7" y="40"/>
                      <a:pt x="11" y="39"/>
                    </a:cubicBezTo>
                    <a:cubicBezTo>
                      <a:pt x="16" y="38"/>
                      <a:pt x="16" y="41"/>
                      <a:pt x="19" y="42"/>
                    </a:cubicBezTo>
                    <a:cubicBezTo>
                      <a:pt x="12" y="34"/>
                      <a:pt x="14" y="11"/>
                      <a:pt x="29" y="15"/>
                    </a:cubicBezTo>
                    <a:cubicBezTo>
                      <a:pt x="27" y="11"/>
                      <a:pt x="28" y="6"/>
                      <a:pt x="32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4" name="Freeform 782"/>
              <p:cNvSpPr>
                <a:spLocks/>
              </p:cNvSpPr>
              <p:nvPr/>
            </p:nvSpPr>
            <p:spPr bwMode="auto">
              <a:xfrm>
                <a:off x="1666" y="3110"/>
                <a:ext cx="45" cy="24"/>
              </a:xfrm>
              <a:custGeom>
                <a:avLst/>
                <a:gdLst>
                  <a:gd name="T0" fmla="*/ 0 w 35"/>
                  <a:gd name="T1" fmla="*/ 97 h 19"/>
                  <a:gd name="T2" fmla="*/ 17 w 35"/>
                  <a:gd name="T3" fmla="*/ 64 h 19"/>
                  <a:gd name="T4" fmla="*/ 85 w 35"/>
                  <a:gd name="T5" fmla="*/ 32 h 19"/>
                  <a:gd name="T6" fmla="*/ 203 w 35"/>
                  <a:gd name="T7" fmla="*/ 37 h 19"/>
                  <a:gd name="T8" fmla="*/ 59 w 35"/>
                  <a:gd name="T9" fmla="*/ 81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9"/>
                  <a:gd name="T17" fmla="*/ 35 w 35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9">
                    <a:moveTo>
                      <a:pt x="0" y="19"/>
                    </a:moveTo>
                    <a:cubicBezTo>
                      <a:pt x="2" y="17"/>
                      <a:pt x="2" y="15"/>
                      <a:pt x="3" y="13"/>
                    </a:cubicBezTo>
                    <a:cubicBezTo>
                      <a:pt x="6" y="10"/>
                      <a:pt x="11" y="7"/>
                      <a:pt x="15" y="6"/>
                    </a:cubicBezTo>
                    <a:cubicBezTo>
                      <a:pt x="19" y="5"/>
                      <a:pt x="34" y="0"/>
                      <a:pt x="35" y="7"/>
                    </a:cubicBezTo>
                    <a:cubicBezTo>
                      <a:pt x="27" y="5"/>
                      <a:pt x="16" y="9"/>
                      <a:pt x="10" y="1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5" name="Freeform 783"/>
              <p:cNvSpPr>
                <a:spLocks/>
              </p:cNvSpPr>
              <p:nvPr/>
            </p:nvSpPr>
            <p:spPr bwMode="auto">
              <a:xfrm>
                <a:off x="1527" y="3797"/>
                <a:ext cx="66" cy="265"/>
              </a:xfrm>
              <a:custGeom>
                <a:avLst/>
                <a:gdLst>
                  <a:gd name="T0" fmla="*/ 244 w 52"/>
                  <a:gd name="T1" fmla="*/ 22 h 207"/>
                  <a:gd name="T2" fmla="*/ 244 w 52"/>
                  <a:gd name="T3" fmla="*/ 186 h 207"/>
                  <a:gd name="T4" fmla="*/ 237 w 52"/>
                  <a:gd name="T5" fmla="*/ 328 h 207"/>
                  <a:gd name="T6" fmla="*/ 264 w 52"/>
                  <a:gd name="T7" fmla="*/ 457 h 207"/>
                  <a:gd name="T8" fmla="*/ 184 w 52"/>
                  <a:gd name="T9" fmla="*/ 818 h 207"/>
                  <a:gd name="T10" fmla="*/ 0 w 52"/>
                  <a:gd name="T11" fmla="*/ 1166 h 207"/>
                  <a:gd name="T12" fmla="*/ 61 w 52"/>
                  <a:gd name="T13" fmla="*/ 883 h 207"/>
                  <a:gd name="T14" fmla="*/ 192 w 52"/>
                  <a:gd name="T15" fmla="*/ 410 h 207"/>
                  <a:gd name="T16" fmla="*/ 174 w 52"/>
                  <a:gd name="T17" fmla="*/ 106 h 207"/>
                  <a:gd name="T18" fmla="*/ 244 w 52"/>
                  <a:gd name="T19" fmla="*/ 22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"/>
                  <a:gd name="T31" fmla="*/ 0 h 207"/>
                  <a:gd name="T32" fmla="*/ 52 w 52"/>
                  <a:gd name="T33" fmla="*/ 207 h 2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" h="207">
                    <a:moveTo>
                      <a:pt x="46" y="4"/>
                    </a:moveTo>
                    <a:cubicBezTo>
                      <a:pt x="52" y="15"/>
                      <a:pt x="49" y="21"/>
                      <a:pt x="46" y="33"/>
                    </a:cubicBezTo>
                    <a:cubicBezTo>
                      <a:pt x="43" y="46"/>
                      <a:pt x="41" y="48"/>
                      <a:pt x="45" y="58"/>
                    </a:cubicBezTo>
                    <a:cubicBezTo>
                      <a:pt x="46" y="62"/>
                      <a:pt x="49" y="69"/>
                      <a:pt x="50" y="81"/>
                    </a:cubicBezTo>
                    <a:cubicBezTo>
                      <a:pt x="50" y="99"/>
                      <a:pt x="46" y="124"/>
                      <a:pt x="35" y="145"/>
                    </a:cubicBezTo>
                    <a:cubicBezTo>
                      <a:pt x="15" y="179"/>
                      <a:pt x="3" y="187"/>
                      <a:pt x="0" y="207"/>
                    </a:cubicBezTo>
                    <a:cubicBezTo>
                      <a:pt x="3" y="187"/>
                      <a:pt x="3" y="174"/>
                      <a:pt x="12" y="157"/>
                    </a:cubicBezTo>
                    <a:cubicBezTo>
                      <a:pt x="21" y="139"/>
                      <a:pt x="44" y="109"/>
                      <a:pt x="36" y="73"/>
                    </a:cubicBezTo>
                    <a:cubicBezTo>
                      <a:pt x="27" y="32"/>
                      <a:pt x="37" y="25"/>
                      <a:pt x="33" y="19"/>
                    </a:cubicBezTo>
                    <a:cubicBezTo>
                      <a:pt x="30" y="12"/>
                      <a:pt x="45" y="0"/>
                      <a:pt x="46" y="4"/>
                    </a:cubicBezTo>
                    <a:close/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6" name="Freeform 784"/>
              <p:cNvSpPr>
                <a:spLocks/>
              </p:cNvSpPr>
              <p:nvPr/>
            </p:nvSpPr>
            <p:spPr bwMode="auto">
              <a:xfrm>
                <a:off x="1569" y="3764"/>
                <a:ext cx="205" cy="69"/>
              </a:xfrm>
              <a:custGeom>
                <a:avLst/>
                <a:gdLst>
                  <a:gd name="T0" fmla="*/ 0 w 160"/>
                  <a:gd name="T1" fmla="*/ 125 h 54"/>
                  <a:gd name="T2" fmla="*/ 223 w 160"/>
                  <a:gd name="T3" fmla="*/ 125 h 54"/>
                  <a:gd name="T4" fmla="*/ 615 w 160"/>
                  <a:gd name="T5" fmla="*/ 282 h 54"/>
                  <a:gd name="T6" fmla="*/ 883 w 160"/>
                  <a:gd name="T7" fmla="*/ 253 h 54"/>
                  <a:gd name="T8" fmla="*/ 883 w 160"/>
                  <a:gd name="T9" fmla="*/ 157 h 54"/>
                  <a:gd name="T10" fmla="*/ 711 w 160"/>
                  <a:gd name="T11" fmla="*/ 247 h 54"/>
                  <a:gd name="T12" fmla="*/ 346 w 160"/>
                  <a:gd name="T13" fmla="*/ 135 h 54"/>
                  <a:gd name="T14" fmla="*/ 0 w 160"/>
                  <a:gd name="T15" fmla="*/ 125 h 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0"/>
                  <a:gd name="T25" fmla="*/ 0 h 54"/>
                  <a:gd name="T26" fmla="*/ 160 w 160"/>
                  <a:gd name="T27" fmla="*/ 54 h 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0" h="54">
                    <a:moveTo>
                      <a:pt x="0" y="23"/>
                    </a:moveTo>
                    <a:cubicBezTo>
                      <a:pt x="20" y="10"/>
                      <a:pt x="21" y="15"/>
                      <a:pt x="40" y="23"/>
                    </a:cubicBezTo>
                    <a:cubicBezTo>
                      <a:pt x="58" y="32"/>
                      <a:pt x="78" y="49"/>
                      <a:pt x="109" y="51"/>
                    </a:cubicBezTo>
                    <a:cubicBezTo>
                      <a:pt x="140" y="54"/>
                      <a:pt x="153" y="53"/>
                      <a:pt x="156" y="45"/>
                    </a:cubicBezTo>
                    <a:cubicBezTo>
                      <a:pt x="160" y="36"/>
                      <a:pt x="156" y="28"/>
                      <a:pt x="156" y="28"/>
                    </a:cubicBezTo>
                    <a:cubicBezTo>
                      <a:pt x="156" y="37"/>
                      <a:pt x="150" y="46"/>
                      <a:pt x="126" y="44"/>
                    </a:cubicBezTo>
                    <a:cubicBezTo>
                      <a:pt x="102" y="42"/>
                      <a:pt x="87" y="37"/>
                      <a:pt x="62" y="24"/>
                    </a:cubicBezTo>
                    <a:cubicBezTo>
                      <a:pt x="36" y="11"/>
                      <a:pt x="18" y="0"/>
                      <a:pt x="0" y="23"/>
                    </a:cubicBezTo>
                    <a:close/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7" name="Freeform 785"/>
              <p:cNvSpPr>
                <a:spLocks/>
              </p:cNvSpPr>
              <p:nvPr/>
            </p:nvSpPr>
            <p:spPr bwMode="auto">
              <a:xfrm>
                <a:off x="1778" y="3748"/>
                <a:ext cx="61" cy="71"/>
              </a:xfrm>
              <a:custGeom>
                <a:avLst/>
                <a:gdLst>
                  <a:gd name="T0" fmla="*/ 17 w 48"/>
                  <a:gd name="T1" fmla="*/ 199 h 56"/>
                  <a:gd name="T2" fmla="*/ 58 w 48"/>
                  <a:gd name="T3" fmla="*/ 276 h 56"/>
                  <a:gd name="T4" fmla="*/ 156 w 48"/>
                  <a:gd name="T5" fmla="*/ 199 h 56"/>
                  <a:gd name="T6" fmla="*/ 220 w 48"/>
                  <a:gd name="T7" fmla="*/ 0 h 56"/>
                  <a:gd name="T8" fmla="*/ 166 w 48"/>
                  <a:gd name="T9" fmla="*/ 124 h 56"/>
                  <a:gd name="T10" fmla="*/ 28 w 48"/>
                  <a:gd name="T11" fmla="*/ 191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56"/>
                  <a:gd name="T20" fmla="*/ 48 w 48"/>
                  <a:gd name="T21" fmla="*/ 56 h 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56">
                    <a:moveTo>
                      <a:pt x="3" y="38"/>
                    </a:moveTo>
                    <a:cubicBezTo>
                      <a:pt x="4" y="45"/>
                      <a:pt x="0" y="56"/>
                      <a:pt x="10" y="52"/>
                    </a:cubicBezTo>
                    <a:cubicBezTo>
                      <a:pt x="16" y="49"/>
                      <a:pt x="24" y="42"/>
                      <a:pt x="29" y="38"/>
                    </a:cubicBezTo>
                    <a:cubicBezTo>
                      <a:pt x="40" y="27"/>
                      <a:pt x="48" y="16"/>
                      <a:pt x="41" y="0"/>
                    </a:cubicBezTo>
                    <a:cubicBezTo>
                      <a:pt x="40" y="10"/>
                      <a:pt x="39" y="17"/>
                      <a:pt x="31" y="24"/>
                    </a:cubicBezTo>
                    <a:cubicBezTo>
                      <a:pt x="23" y="32"/>
                      <a:pt x="15" y="32"/>
                      <a:pt x="5" y="36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8" name="Freeform 786"/>
              <p:cNvSpPr>
                <a:spLocks/>
              </p:cNvSpPr>
              <p:nvPr/>
            </p:nvSpPr>
            <p:spPr bwMode="auto">
              <a:xfrm>
                <a:off x="1840" y="3699"/>
                <a:ext cx="57" cy="54"/>
              </a:xfrm>
              <a:custGeom>
                <a:avLst/>
                <a:gdLst>
                  <a:gd name="T0" fmla="*/ 0 w 44"/>
                  <a:gd name="T1" fmla="*/ 185 h 42"/>
                  <a:gd name="T2" fmla="*/ 63 w 44"/>
                  <a:gd name="T3" fmla="*/ 243 h 42"/>
                  <a:gd name="T4" fmla="*/ 144 w 44"/>
                  <a:gd name="T5" fmla="*/ 180 h 42"/>
                  <a:gd name="T6" fmla="*/ 206 w 44"/>
                  <a:gd name="T7" fmla="*/ 0 h 42"/>
                  <a:gd name="T8" fmla="*/ 49 w 44"/>
                  <a:gd name="T9" fmla="*/ 174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42"/>
                  <a:gd name="T17" fmla="*/ 44 w 4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42">
                    <a:moveTo>
                      <a:pt x="0" y="32"/>
                    </a:moveTo>
                    <a:cubicBezTo>
                      <a:pt x="3" y="37"/>
                      <a:pt x="2" y="42"/>
                      <a:pt x="10" y="42"/>
                    </a:cubicBezTo>
                    <a:cubicBezTo>
                      <a:pt x="16" y="41"/>
                      <a:pt x="20" y="35"/>
                      <a:pt x="23" y="31"/>
                    </a:cubicBezTo>
                    <a:cubicBezTo>
                      <a:pt x="28" y="25"/>
                      <a:pt x="44" y="7"/>
                      <a:pt x="33" y="0"/>
                    </a:cubicBezTo>
                    <a:cubicBezTo>
                      <a:pt x="37" y="13"/>
                      <a:pt x="20" y="29"/>
                      <a:pt x="8" y="3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59" name="Freeform 787"/>
              <p:cNvSpPr>
                <a:spLocks/>
              </p:cNvSpPr>
              <p:nvPr/>
            </p:nvSpPr>
            <p:spPr bwMode="auto">
              <a:xfrm>
                <a:off x="1884" y="3627"/>
                <a:ext cx="47" cy="71"/>
              </a:xfrm>
              <a:custGeom>
                <a:avLst/>
                <a:gdLst>
                  <a:gd name="T0" fmla="*/ 13 w 37"/>
                  <a:gd name="T1" fmla="*/ 250 h 55"/>
                  <a:gd name="T2" fmla="*/ 144 w 37"/>
                  <a:gd name="T3" fmla="*/ 185 h 55"/>
                  <a:gd name="T4" fmla="*/ 198 w 37"/>
                  <a:gd name="T5" fmla="*/ 0 h 55"/>
                  <a:gd name="T6" fmla="*/ 0 w 37"/>
                  <a:gd name="T7" fmla="*/ 24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2" y="42"/>
                    </a:moveTo>
                    <a:cubicBezTo>
                      <a:pt x="12" y="55"/>
                      <a:pt x="21" y="39"/>
                      <a:pt x="27" y="31"/>
                    </a:cubicBezTo>
                    <a:cubicBezTo>
                      <a:pt x="33" y="21"/>
                      <a:pt x="34" y="11"/>
                      <a:pt x="37" y="0"/>
                    </a:cubicBezTo>
                    <a:cubicBezTo>
                      <a:pt x="31" y="10"/>
                      <a:pt x="17" y="46"/>
                      <a:pt x="0" y="4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0" name="Freeform 788"/>
              <p:cNvSpPr>
                <a:spLocks/>
              </p:cNvSpPr>
              <p:nvPr/>
            </p:nvSpPr>
            <p:spPr bwMode="auto">
              <a:xfrm>
                <a:off x="1923" y="3575"/>
                <a:ext cx="26" cy="50"/>
              </a:xfrm>
              <a:custGeom>
                <a:avLst/>
                <a:gdLst>
                  <a:gd name="T0" fmla="*/ 120 w 20"/>
                  <a:gd name="T1" fmla="*/ 0 h 39"/>
                  <a:gd name="T2" fmla="*/ 0 w 20"/>
                  <a:gd name="T3" fmla="*/ 159 h 39"/>
                  <a:gd name="T4" fmla="*/ 92 w 20"/>
                  <a:gd name="T5" fmla="*/ 83 h 39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39"/>
                  <a:gd name="T11" fmla="*/ 20 w 20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39">
                    <a:moveTo>
                      <a:pt x="19" y="0"/>
                    </a:moveTo>
                    <a:cubicBezTo>
                      <a:pt x="20" y="9"/>
                      <a:pt x="15" y="39"/>
                      <a:pt x="0" y="28"/>
                    </a:cubicBezTo>
                    <a:cubicBezTo>
                      <a:pt x="8" y="26"/>
                      <a:pt x="10" y="21"/>
                      <a:pt x="15" y="15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1" name="Freeform 789"/>
              <p:cNvSpPr>
                <a:spLocks/>
              </p:cNvSpPr>
              <p:nvPr/>
            </p:nvSpPr>
            <p:spPr bwMode="auto">
              <a:xfrm>
                <a:off x="1931" y="3505"/>
                <a:ext cx="19" cy="43"/>
              </a:xfrm>
              <a:custGeom>
                <a:avLst/>
                <a:gdLst>
                  <a:gd name="T0" fmla="*/ 61 w 15"/>
                  <a:gd name="T1" fmla="*/ 0 h 34"/>
                  <a:gd name="T2" fmla="*/ 76 w 15"/>
                  <a:gd name="T3" fmla="*/ 120 h 34"/>
                  <a:gd name="T4" fmla="*/ 0 w 15"/>
                  <a:gd name="T5" fmla="*/ 158 h 34"/>
                  <a:gd name="T6" fmla="*/ 60 w 15"/>
                  <a:gd name="T7" fmla="*/ 61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"/>
                  <a:gd name="T13" fmla="*/ 0 h 34"/>
                  <a:gd name="T14" fmla="*/ 15 w 15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" h="34">
                    <a:moveTo>
                      <a:pt x="12" y="0"/>
                    </a:moveTo>
                    <a:cubicBezTo>
                      <a:pt x="13" y="8"/>
                      <a:pt x="15" y="15"/>
                      <a:pt x="14" y="23"/>
                    </a:cubicBezTo>
                    <a:cubicBezTo>
                      <a:pt x="13" y="34"/>
                      <a:pt x="10" y="32"/>
                      <a:pt x="0" y="31"/>
                    </a:cubicBezTo>
                    <a:cubicBezTo>
                      <a:pt x="10" y="28"/>
                      <a:pt x="10" y="21"/>
                      <a:pt x="11" y="1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2" name="Freeform 790"/>
              <p:cNvSpPr>
                <a:spLocks/>
              </p:cNvSpPr>
              <p:nvPr/>
            </p:nvSpPr>
            <p:spPr bwMode="auto">
              <a:xfrm>
                <a:off x="1921" y="3454"/>
                <a:ext cx="19" cy="28"/>
              </a:xfrm>
              <a:custGeom>
                <a:avLst/>
                <a:gdLst>
                  <a:gd name="T0" fmla="*/ 60 w 15"/>
                  <a:gd name="T1" fmla="*/ 0 h 22"/>
                  <a:gd name="T2" fmla="*/ 66 w 15"/>
                  <a:gd name="T3" fmla="*/ 97 h 22"/>
                  <a:gd name="T4" fmla="*/ 0 w 15"/>
                  <a:gd name="T5" fmla="*/ 113 h 22"/>
                  <a:gd name="T6" fmla="*/ 47 w 15"/>
                  <a:gd name="T7" fmla="*/ 36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"/>
                  <a:gd name="T13" fmla="*/ 0 h 22"/>
                  <a:gd name="T14" fmla="*/ 15 w 15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" h="22">
                    <a:moveTo>
                      <a:pt x="11" y="0"/>
                    </a:moveTo>
                    <a:cubicBezTo>
                      <a:pt x="12" y="5"/>
                      <a:pt x="15" y="14"/>
                      <a:pt x="13" y="18"/>
                    </a:cubicBezTo>
                    <a:cubicBezTo>
                      <a:pt x="10" y="22"/>
                      <a:pt x="5" y="21"/>
                      <a:pt x="0" y="21"/>
                    </a:cubicBezTo>
                    <a:cubicBezTo>
                      <a:pt x="7" y="20"/>
                      <a:pt x="9" y="12"/>
                      <a:pt x="9" y="6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3" name="Freeform 791"/>
              <p:cNvSpPr>
                <a:spLocks/>
              </p:cNvSpPr>
              <p:nvPr/>
            </p:nvSpPr>
            <p:spPr bwMode="auto">
              <a:xfrm>
                <a:off x="1898" y="3336"/>
                <a:ext cx="13" cy="40"/>
              </a:xfrm>
              <a:custGeom>
                <a:avLst/>
                <a:gdLst>
                  <a:gd name="T0" fmla="*/ 46 w 10"/>
                  <a:gd name="T1" fmla="*/ 0 h 31"/>
                  <a:gd name="T2" fmla="*/ 64 w 10"/>
                  <a:gd name="T3" fmla="*/ 123 h 31"/>
                  <a:gd name="T4" fmla="*/ 0 w 10"/>
                  <a:gd name="T5" fmla="*/ 172 h 31"/>
                  <a:gd name="T6" fmla="*/ 60 w 10"/>
                  <a:gd name="T7" fmla="*/ 59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31"/>
                  <a:gd name="T14" fmla="*/ 10 w 10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31">
                    <a:moveTo>
                      <a:pt x="7" y="0"/>
                    </a:moveTo>
                    <a:cubicBezTo>
                      <a:pt x="10" y="6"/>
                      <a:pt x="10" y="14"/>
                      <a:pt x="10" y="20"/>
                    </a:cubicBezTo>
                    <a:cubicBezTo>
                      <a:pt x="10" y="31"/>
                      <a:pt x="9" y="27"/>
                      <a:pt x="0" y="29"/>
                    </a:cubicBezTo>
                    <a:cubicBezTo>
                      <a:pt x="9" y="27"/>
                      <a:pt x="6" y="17"/>
                      <a:pt x="9" y="1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4" name="Freeform 792"/>
              <p:cNvSpPr>
                <a:spLocks/>
              </p:cNvSpPr>
              <p:nvPr/>
            </p:nvSpPr>
            <p:spPr bwMode="auto">
              <a:xfrm>
                <a:off x="1908" y="3395"/>
                <a:ext cx="17" cy="27"/>
              </a:xfrm>
              <a:custGeom>
                <a:avLst/>
                <a:gdLst>
                  <a:gd name="T0" fmla="*/ 60 w 13"/>
                  <a:gd name="T1" fmla="*/ 0 h 21"/>
                  <a:gd name="T2" fmla="*/ 71 w 13"/>
                  <a:gd name="T3" fmla="*/ 98 h 21"/>
                  <a:gd name="T4" fmla="*/ 0 w 13"/>
                  <a:gd name="T5" fmla="*/ 123 h 21"/>
                  <a:gd name="T6" fmla="*/ 60 w 13"/>
                  <a:gd name="T7" fmla="*/ 22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21"/>
                  <a:gd name="T14" fmla="*/ 13 w 13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21">
                    <a:moveTo>
                      <a:pt x="9" y="0"/>
                    </a:moveTo>
                    <a:cubicBezTo>
                      <a:pt x="10" y="5"/>
                      <a:pt x="13" y="13"/>
                      <a:pt x="11" y="17"/>
                    </a:cubicBezTo>
                    <a:cubicBezTo>
                      <a:pt x="8" y="21"/>
                      <a:pt x="5" y="19"/>
                      <a:pt x="0" y="21"/>
                    </a:cubicBezTo>
                    <a:cubicBezTo>
                      <a:pt x="7" y="17"/>
                      <a:pt x="9" y="12"/>
                      <a:pt x="9" y="4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5" name="Freeform 793"/>
              <p:cNvSpPr>
                <a:spLocks/>
              </p:cNvSpPr>
              <p:nvPr/>
            </p:nvSpPr>
            <p:spPr bwMode="auto">
              <a:xfrm>
                <a:off x="1884" y="3269"/>
                <a:ext cx="24" cy="52"/>
              </a:xfrm>
              <a:custGeom>
                <a:avLst/>
                <a:gdLst>
                  <a:gd name="T0" fmla="*/ 40 w 19"/>
                  <a:gd name="T1" fmla="*/ 0 h 40"/>
                  <a:gd name="T2" fmla="*/ 0 w 19"/>
                  <a:gd name="T3" fmla="*/ 211 h 40"/>
                  <a:gd name="T4" fmla="*/ 37 w 19"/>
                  <a:gd name="T5" fmla="*/ 64 h 40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40"/>
                  <a:gd name="T11" fmla="*/ 19 w 19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40">
                    <a:moveTo>
                      <a:pt x="8" y="0"/>
                    </a:moveTo>
                    <a:cubicBezTo>
                      <a:pt x="9" y="8"/>
                      <a:pt x="19" y="40"/>
                      <a:pt x="0" y="34"/>
                    </a:cubicBezTo>
                    <a:cubicBezTo>
                      <a:pt x="8" y="30"/>
                      <a:pt x="5" y="18"/>
                      <a:pt x="7" y="1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6" name="Freeform 794"/>
              <p:cNvSpPr>
                <a:spLocks/>
              </p:cNvSpPr>
              <p:nvPr/>
            </p:nvSpPr>
            <p:spPr bwMode="auto">
              <a:xfrm>
                <a:off x="1877" y="3214"/>
                <a:ext cx="18" cy="38"/>
              </a:xfrm>
              <a:custGeom>
                <a:avLst/>
                <a:gdLst>
                  <a:gd name="T0" fmla="*/ 76 w 14"/>
                  <a:gd name="T1" fmla="*/ 0 h 29"/>
                  <a:gd name="T2" fmla="*/ 0 w 14"/>
                  <a:gd name="T3" fmla="*/ 178 h 29"/>
                  <a:gd name="T4" fmla="*/ 66 w 14"/>
                  <a:gd name="T5" fmla="*/ 21 h 29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29"/>
                  <a:gd name="T11" fmla="*/ 14 w 14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29">
                    <a:moveTo>
                      <a:pt x="13" y="0"/>
                    </a:moveTo>
                    <a:cubicBezTo>
                      <a:pt x="14" y="9"/>
                      <a:pt x="13" y="29"/>
                      <a:pt x="0" y="27"/>
                    </a:cubicBezTo>
                    <a:cubicBezTo>
                      <a:pt x="9" y="24"/>
                      <a:pt x="11" y="11"/>
                      <a:pt x="12" y="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7" name="Freeform 795"/>
              <p:cNvSpPr>
                <a:spLocks/>
              </p:cNvSpPr>
              <p:nvPr/>
            </p:nvSpPr>
            <p:spPr bwMode="auto">
              <a:xfrm>
                <a:off x="1884" y="3168"/>
                <a:ext cx="10" cy="29"/>
              </a:xfrm>
              <a:custGeom>
                <a:avLst/>
                <a:gdLst>
                  <a:gd name="T0" fmla="*/ 11 w 8"/>
                  <a:gd name="T1" fmla="*/ 0 h 22"/>
                  <a:gd name="T2" fmla="*/ 0 w 8"/>
                  <a:gd name="T3" fmla="*/ 136 h 22"/>
                  <a:gd name="T4" fmla="*/ 11 w 8"/>
                  <a:gd name="T5" fmla="*/ 0 h 22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22"/>
                  <a:gd name="T11" fmla="*/ 8 w 8"/>
                  <a:gd name="T12" fmla="*/ 22 h 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22">
                    <a:moveTo>
                      <a:pt x="2" y="0"/>
                    </a:moveTo>
                    <a:cubicBezTo>
                      <a:pt x="3" y="4"/>
                      <a:pt x="8" y="22"/>
                      <a:pt x="0" y="20"/>
                    </a:cubicBezTo>
                    <a:cubicBezTo>
                      <a:pt x="3" y="14"/>
                      <a:pt x="1" y="7"/>
                      <a:pt x="2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8" name="Freeform 796"/>
              <p:cNvSpPr>
                <a:spLocks/>
              </p:cNvSpPr>
              <p:nvPr/>
            </p:nvSpPr>
            <p:spPr bwMode="auto">
              <a:xfrm>
                <a:off x="1881" y="2943"/>
                <a:ext cx="9" cy="36"/>
              </a:xfrm>
              <a:custGeom>
                <a:avLst/>
                <a:gdLst>
                  <a:gd name="T0" fmla="*/ 0 w 7"/>
                  <a:gd name="T1" fmla="*/ 0 h 28"/>
                  <a:gd name="T2" fmla="*/ 0 w 7"/>
                  <a:gd name="T3" fmla="*/ 162 h 28"/>
                  <a:gd name="T4" fmla="*/ 0 60000 65536"/>
                  <a:gd name="T5" fmla="*/ 0 60000 65536"/>
                  <a:gd name="T6" fmla="*/ 0 w 7"/>
                  <a:gd name="T7" fmla="*/ 0 h 28"/>
                  <a:gd name="T8" fmla="*/ 7 w 7"/>
                  <a:gd name="T9" fmla="*/ 28 h 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28">
                    <a:moveTo>
                      <a:pt x="0" y="0"/>
                    </a:moveTo>
                    <a:cubicBezTo>
                      <a:pt x="7" y="12"/>
                      <a:pt x="3" y="23"/>
                      <a:pt x="0" y="28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69" name="Freeform 797"/>
              <p:cNvSpPr>
                <a:spLocks/>
              </p:cNvSpPr>
              <p:nvPr/>
            </p:nvSpPr>
            <p:spPr bwMode="auto">
              <a:xfrm>
                <a:off x="1877" y="3115"/>
                <a:ext cx="9" cy="28"/>
              </a:xfrm>
              <a:custGeom>
                <a:avLst/>
                <a:gdLst>
                  <a:gd name="T0" fmla="*/ 17 w 7"/>
                  <a:gd name="T1" fmla="*/ 0 h 22"/>
                  <a:gd name="T2" fmla="*/ 0 w 7"/>
                  <a:gd name="T3" fmla="*/ 121 h 22"/>
                  <a:gd name="T4" fmla="*/ 0 60000 65536"/>
                  <a:gd name="T5" fmla="*/ 0 60000 65536"/>
                  <a:gd name="T6" fmla="*/ 0 w 7"/>
                  <a:gd name="T7" fmla="*/ 0 h 22"/>
                  <a:gd name="T8" fmla="*/ 7 w 7"/>
                  <a:gd name="T9" fmla="*/ 22 h 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22">
                    <a:moveTo>
                      <a:pt x="3" y="0"/>
                    </a:moveTo>
                    <a:cubicBezTo>
                      <a:pt x="7" y="14"/>
                      <a:pt x="4" y="21"/>
                      <a:pt x="0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0" name="Freeform 798"/>
              <p:cNvSpPr>
                <a:spLocks/>
              </p:cNvSpPr>
              <p:nvPr/>
            </p:nvSpPr>
            <p:spPr bwMode="auto">
              <a:xfrm>
                <a:off x="1670" y="3140"/>
                <a:ext cx="39" cy="41"/>
              </a:xfrm>
              <a:custGeom>
                <a:avLst/>
                <a:gdLst>
                  <a:gd name="T0" fmla="*/ 0 w 30"/>
                  <a:gd name="T1" fmla="*/ 46 h 32"/>
                  <a:gd name="T2" fmla="*/ 27 w 30"/>
                  <a:gd name="T3" fmla="*/ 182 h 32"/>
                  <a:gd name="T4" fmla="*/ 174 w 30"/>
                  <a:gd name="T5" fmla="*/ 0 h 32"/>
                  <a:gd name="T6" fmla="*/ 66 w 30"/>
                  <a:gd name="T7" fmla="*/ 106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32"/>
                  <a:gd name="T14" fmla="*/ 30 w 30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32">
                    <a:moveTo>
                      <a:pt x="0" y="8"/>
                    </a:moveTo>
                    <a:cubicBezTo>
                      <a:pt x="3" y="16"/>
                      <a:pt x="1" y="25"/>
                      <a:pt x="4" y="32"/>
                    </a:cubicBezTo>
                    <a:cubicBezTo>
                      <a:pt x="16" y="29"/>
                      <a:pt x="30" y="14"/>
                      <a:pt x="28" y="0"/>
                    </a:cubicBezTo>
                    <a:cubicBezTo>
                      <a:pt x="27" y="7"/>
                      <a:pt x="19" y="26"/>
                      <a:pt x="11" y="1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1" name="Freeform 799"/>
              <p:cNvSpPr>
                <a:spLocks/>
              </p:cNvSpPr>
              <p:nvPr/>
            </p:nvSpPr>
            <p:spPr bwMode="auto">
              <a:xfrm>
                <a:off x="1726" y="3103"/>
                <a:ext cx="23" cy="37"/>
              </a:xfrm>
              <a:custGeom>
                <a:avLst/>
                <a:gdLst>
                  <a:gd name="T0" fmla="*/ 0 w 18"/>
                  <a:gd name="T1" fmla="*/ 75 h 29"/>
                  <a:gd name="T2" fmla="*/ 0 w 18"/>
                  <a:gd name="T3" fmla="*/ 159 h 29"/>
                  <a:gd name="T4" fmla="*/ 96 w 18"/>
                  <a:gd name="T5" fmla="*/ 0 h 29"/>
                  <a:gd name="T6" fmla="*/ 22 w 18"/>
                  <a:gd name="T7" fmla="*/ 60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29"/>
                  <a:gd name="T14" fmla="*/ 18 w 18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29">
                    <a:moveTo>
                      <a:pt x="0" y="13"/>
                    </a:moveTo>
                    <a:cubicBezTo>
                      <a:pt x="0" y="18"/>
                      <a:pt x="0" y="24"/>
                      <a:pt x="0" y="29"/>
                    </a:cubicBezTo>
                    <a:cubicBezTo>
                      <a:pt x="9" y="28"/>
                      <a:pt x="18" y="9"/>
                      <a:pt x="17" y="0"/>
                    </a:cubicBezTo>
                    <a:cubicBezTo>
                      <a:pt x="15" y="5"/>
                      <a:pt x="12" y="16"/>
                      <a:pt x="4" y="1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2" name="Freeform 800"/>
              <p:cNvSpPr>
                <a:spLocks/>
              </p:cNvSpPr>
              <p:nvPr/>
            </p:nvSpPr>
            <p:spPr bwMode="auto">
              <a:xfrm>
                <a:off x="1613" y="3160"/>
                <a:ext cx="48" cy="40"/>
              </a:xfrm>
              <a:custGeom>
                <a:avLst/>
                <a:gdLst>
                  <a:gd name="T0" fmla="*/ 16 w 38"/>
                  <a:gd name="T1" fmla="*/ 46 h 32"/>
                  <a:gd name="T2" fmla="*/ 0 w 38"/>
                  <a:gd name="T3" fmla="*/ 136 h 32"/>
                  <a:gd name="T4" fmla="*/ 144 w 38"/>
                  <a:gd name="T5" fmla="*/ 109 h 32"/>
                  <a:gd name="T6" fmla="*/ 174 w 38"/>
                  <a:gd name="T7" fmla="*/ 0 h 32"/>
                  <a:gd name="T8" fmla="*/ 97 w 38"/>
                  <a:gd name="T9" fmla="*/ 10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32"/>
                  <a:gd name="T17" fmla="*/ 38 w 3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32">
                    <a:moveTo>
                      <a:pt x="3" y="10"/>
                    </a:moveTo>
                    <a:cubicBezTo>
                      <a:pt x="4" y="17"/>
                      <a:pt x="4" y="23"/>
                      <a:pt x="0" y="29"/>
                    </a:cubicBezTo>
                    <a:cubicBezTo>
                      <a:pt x="6" y="32"/>
                      <a:pt x="22" y="27"/>
                      <a:pt x="28" y="23"/>
                    </a:cubicBezTo>
                    <a:cubicBezTo>
                      <a:pt x="38" y="18"/>
                      <a:pt x="35" y="11"/>
                      <a:pt x="34" y="0"/>
                    </a:cubicBezTo>
                    <a:cubicBezTo>
                      <a:pt x="35" y="9"/>
                      <a:pt x="29" y="21"/>
                      <a:pt x="19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3" name="Freeform 801"/>
              <p:cNvSpPr>
                <a:spLocks/>
              </p:cNvSpPr>
              <p:nvPr/>
            </p:nvSpPr>
            <p:spPr bwMode="auto">
              <a:xfrm>
                <a:off x="1558" y="3180"/>
                <a:ext cx="44" cy="37"/>
              </a:xfrm>
              <a:custGeom>
                <a:avLst/>
                <a:gdLst>
                  <a:gd name="T0" fmla="*/ 1 w 35"/>
                  <a:gd name="T1" fmla="*/ 75 h 29"/>
                  <a:gd name="T2" fmla="*/ 94 w 35"/>
                  <a:gd name="T3" fmla="*/ 135 h 29"/>
                  <a:gd name="T4" fmla="*/ 162 w 35"/>
                  <a:gd name="T5" fmla="*/ 0 h 29"/>
                  <a:gd name="T6" fmla="*/ 75 w 35"/>
                  <a:gd name="T7" fmla="*/ 88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29"/>
                  <a:gd name="T14" fmla="*/ 35 w 35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29">
                    <a:moveTo>
                      <a:pt x="1" y="13"/>
                    </a:moveTo>
                    <a:cubicBezTo>
                      <a:pt x="0" y="27"/>
                      <a:pt x="6" y="29"/>
                      <a:pt x="19" y="24"/>
                    </a:cubicBezTo>
                    <a:cubicBezTo>
                      <a:pt x="29" y="20"/>
                      <a:pt x="35" y="11"/>
                      <a:pt x="33" y="0"/>
                    </a:cubicBezTo>
                    <a:cubicBezTo>
                      <a:pt x="35" y="12"/>
                      <a:pt x="26" y="18"/>
                      <a:pt x="15" y="16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4" name="Freeform 802"/>
              <p:cNvSpPr>
                <a:spLocks/>
              </p:cNvSpPr>
              <p:nvPr/>
            </p:nvSpPr>
            <p:spPr bwMode="auto">
              <a:xfrm>
                <a:off x="1501" y="3191"/>
                <a:ext cx="41" cy="32"/>
              </a:xfrm>
              <a:custGeom>
                <a:avLst/>
                <a:gdLst>
                  <a:gd name="T0" fmla="*/ 1 w 32"/>
                  <a:gd name="T1" fmla="*/ 59 h 25"/>
                  <a:gd name="T2" fmla="*/ 97 w 32"/>
                  <a:gd name="T3" fmla="*/ 124 h 25"/>
                  <a:gd name="T4" fmla="*/ 174 w 32"/>
                  <a:gd name="T5" fmla="*/ 0 h 25"/>
                  <a:gd name="T6" fmla="*/ 76 w 32"/>
                  <a:gd name="T7" fmla="*/ 97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25"/>
                  <a:gd name="T14" fmla="*/ 32 w 32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25">
                    <a:moveTo>
                      <a:pt x="1" y="10"/>
                    </a:moveTo>
                    <a:cubicBezTo>
                      <a:pt x="0" y="23"/>
                      <a:pt x="3" y="25"/>
                      <a:pt x="17" y="22"/>
                    </a:cubicBezTo>
                    <a:cubicBezTo>
                      <a:pt x="31" y="20"/>
                      <a:pt x="31" y="14"/>
                      <a:pt x="31" y="0"/>
                    </a:cubicBezTo>
                    <a:cubicBezTo>
                      <a:pt x="32" y="12"/>
                      <a:pt x="26" y="21"/>
                      <a:pt x="13" y="17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5" name="Freeform 803"/>
              <p:cNvSpPr>
                <a:spLocks/>
              </p:cNvSpPr>
              <p:nvPr/>
            </p:nvSpPr>
            <p:spPr bwMode="auto">
              <a:xfrm>
                <a:off x="1433" y="3188"/>
                <a:ext cx="49" cy="38"/>
              </a:xfrm>
              <a:custGeom>
                <a:avLst/>
                <a:gdLst>
                  <a:gd name="T0" fmla="*/ 0 w 38"/>
                  <a:gd name="T1" fmla="*/ 98 h 30"/>
                  <a:gd name="T2" fmla="*/ 161 w 38"/>
                  <a:gd name="T3" fmla="*/ 138 h 30"/>
                  <a:gd name="T4" fmla="*/ 209 w 38"/>
                  <a:gd name="T5" fmla="*/ 0 h 30"/>
                  <a:gd name="T6" fmla="*/ 97 w 38"/>
                  <a:gd name="T7" fmla="*/ 109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0"/>
                  <a:gd name="T14" fmla="*/ 38 w 38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0">
                    <a:moveTo>
                      <a:pt x="0" y="19"/>
                    </a:moveTo>
                    <a:cubicBezTo>
                      <a:pt x="1" y="30"/>
                      <a:pt x="20" y="30"/>
                      <a:pt x="27" y="27"/>
                    </a:cubicBezTo>
                    <a:cubicBezTo>
                      <a:pt x="38" y="22"/>
                      <a:pt x="37" y="12"/>
                      <a:pt x="36" y="0"/>
                    </a:cubicBezTo>
                    <a:cubicBezTo>
                      <a:pt x="34" y="12"/>
                      <a:pt x="30" y="21"/>
                      <a:pt x="16" y="2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6" name="Freeform 804"/>
              <p:cNvSpPr>
                <a:spLocks/>
              </p:cNvSpPr>
              <p:nvPr/>
            </p:nvSpPr>
            <p:spPr bwMode="auto">
              <a:xfrm>
                <a:off x="1368" y="3183"/>
                <a:ext cx="56" cy="39"/>
              </a:xfrm>
              <a:custGeom>
                <a:avLst/>
                <a:gdLst>
                  <a:gd name="T0" fmla="*/ 0 w 44"/>
                  <a:gd name="T1" fmla="*/ 106 h 31"/>
                  <a:gd name="T2" fmla="*/ 191 w 44"/>
                  <a:gd name="T3" fmla="*/ 0 h 31"/>
                  <a:gd name="T4" fmla="*/ 46 w 44"/>
                  <a:gd name="T5" fmla="*/ 109 h 31"/>
                  <a:gd name="T6" fmla="*/ 0 60000 65536"/>
                  <a:gd name="T7" fmla="*/ 0 60000 65536"/>
                  <a:gd name="T8" fmla="*/ 0 60000 65536"/>
                  <a:gd name="T9" fmla="*/ 0 w 44"/>
                  <a:gd name="T10" fmla="*/ 0 h 31"/>
                  <a:gd name="T11" fmla="*/ 44 w 44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" h="31">
                    <a:moveTo>
                      <a:pt x="0" y="21"/>
                    </a:moveTo>
                    <a:cubicBezTo>
                      <a:pt x="20" y="25"/>
                      <a:pt x="44" y="31"/>
                      <a:pt x="35" y="0"/>
                    </a:cubicBezTo>
                    <a:cubicBezTo>
                      <a:pt x="37" y="20"/>
                      <a:pt x="19" y="15"/>
                      <a:pt x="8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7" name="Freeform 805"/>
              <p:cNvSpPr>
                <a:spLocks/>
              </p:cNvSpPr>
              <p:nvPr/>
            </p:nvSpPr>
            <p:spPr bwMode="auto">
              <a:xfrm>
                <a:off x="1303" y="3174"/>
                <a:ext cx="42" cy="30"/>
              </a:xfrm>
              <a:custGeom>
                <a:avLst/>
                <a:gdLst>
                  <a:gd name="T0" fmla="*/ 0 w 33"/>
                  <a:gd name="T1" fmla="*/ 50 h 24"/>
                  <a:gd name="T2" fmla="*/ 123 w 33"/>
                  <a:gd name="T3" fmla="*/ 110 h 24"/>
                  <a:gd name="T4" fmla="*/ 174 w 33"/>
                  <a:gd name="T5" fmla="*/ 0 h 24"/>
                  <a:gd name="T6" fmla="*/ 37 w 33"/>
                  <a:gd name="T7" fmla="*/ 61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24"/>
                  <a:gd name="T14" fmla="*/ 33 w 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24">
                    <a:moveTo>
                      <a:pt x="0" y="11"/>
                    </a:moveTo>
                    <a:cubicBezTo>
                      <a:pt x="8" y="15"/>
                      <a:pt x="13" y="24"/>
                      <a:pt x="23" y="23"/>
                    </a:cubicBezTo>
                    <a:cubicBezTo>
                      <a:pt x="33" y="22"/>
                      <a:pt x="32" y="10"/>
                      <a:pt x="33" y="0"/>
                    </a:cubicBezTo>
                    <a:cubicBezTo>
                      <a:pt x="27" y="20"/>
                      <a:pt x="21" y="17"/>
                      <a:pt x="7" y="1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778" name="Freeform 806"/>
              <p:cNvSpPr>
                <a:spLocks/>
              </p:cNvSpPr>
              <p:nvPr/>
            </p:nvSpPr>
            <p:spPr bwMode="auto">
              <a:xfrm>
                <a:off x="1240" y="3147"/>
                <a:ext cx="54" cy="34"/>
              </a:xfrm>
              <a:custGeom>
                <a:avLst/>
                <a:gdLst>
                  <a:gd name="T0" fmla="*/ 0 w 42"/>
                  <a:gd name="T1" fmla="*/ 0 h 27"/>
                  <a:gd name="T2" fmla="*/ 135 w 42"/>
                  <a:gd name="T3" fmla="*/ 121 h 27"/>
                  <a:gd name="T4" fmla="*/ 243 w 42"/>
                  <a:gd name="T5" fmla="*/ 0 h 27"/>
                  <a:gd name="T6" fmla="*/ 140 w 42"/>
                  <a:gd name="T7" fmla="*/ 59 h 27"/>
                  <a:gd name="T8" fmla="*/ 0 w 42"/>
                  <a:gd name="T9" fmla="*/ 13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7"/>
                  <a:gd name="T17" fmla="*/ 42 w 42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7">
                    <a:moveTo>
                      <a:pt x="0" y="0"/>
                    </a:moveTo>
                    <a:cubicBezTo>
                      <a:pt x="6" y="6"/>
                      <a:pt x="14" y="23"/>
                      <a:pt x="23" y="24"/>
                    </a:cubicBezTo>
                    <a:cubicBezTo>
                      <a:pt x="36" y="27"/>
                      <a:pt x="28" y="4"/>
                      <a:pt x="42" y="0"/>
                    </a:cubicBezTo>
                    <a:cubicBezTo>
                      <a:pt x="34" y="1"/>
                      <a:pt x="30" y="9"/>
                      <a:pt x="24" y="11"/>
                    </a:cubicBezTo>
                    <a:cubicBezTo>
                      <a:pt x="14" y="15"/>
                      <a:pt x="10" y="4"/>
                      <a:pt x="0" y="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405" name="Freeform 807"/>
            <p:cNvSpPr>
              <a:spLocks/>
            </p:cNvSpPr>
            <p:nvPr/>
          </p:nvSpPr>
          <p:spPr bwMode="auto">
            <a:xfrm>
              <a:off x="1183" y="3089"/>
              <a:ext cx="41" cy="41"/>
            </a:xfrm>
            <a:custGeom>
              <a:avLst/>
              <a:gdLst>
                <a:gd name="T0" fmla="*/ 0 w 32"/>
                <a:gd name="T1" fmla="*/ 59 h 32"/>
                <a:gd name="T2" fmla="*/ 136 w 32"/>
                <a:gd name="T3" fmla="*/ 156 h 32"/>
                <a:gd name="T4" fmla="*/ 182 w 32"/>
                <a:gd name="T5" fmla="*/ 0 h 32"/>
                <a:gd name="T6" fmla="*/ 122 w 32"/>
                <a:gd name="T7" fmla="*/ 99 h 32"/>
                <a:gd name="T8" fmla="*/ 22 w 32"/>
                <a:gd name="T9" fmla="*/ 7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"/>
                <a:gd name="T17" fmla="*/ 32 w 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">
                  <a:moveTo>
                    <a:pt x="0" y="10"/>
                  </a:moveTo>
                  <a:cubicBezTo>
                    <a:pt x="3" y="17"/>
                    <a:pt x="13" y="32"/>
                    <a:pt x="24" y="27"/>
                  </a:cubicBezTo>
                  <a:cubicBezTo>
                    <a:pt x="32" y="23"/>
                    <a:pt x="25" y="7"/>
                    <a:pt x="32" y="0"/>
                  </a:cubicBezTo>
                  <a:cubicBezTo>
                    <a:pt x="25" y="5"/>
                    <a:pt x="24" y="11"/>
                    <a:pt x="21" y="18"/>
                  </a:cubicBezTo>
                  <a:cubicBezTo>
                    <a:pt x="15" y="18"/>
                    <a:pt x="9" y="17"/>
                    <a:pt x="4" y="14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06" name="Freeform 808"/>
            <p:cNvSpPr>
              <a:spLocks/>
            </p:cNvSpPr>
            <p:nvPr/>
          </p:nvSpPr>
          <p:spPr bwMode="auto">
            <a:xfrm>
              <a:off x="1139" y="3058"/>
              <a:ext cx="30" cy="29"/>
            </a:xfrm>
            <a:custGeom>
              <a:avLst/>
              <a:gdLst>
                <a:gd name="T0" fmla="*/ 0 w 23"/>
                <a:gd name="T1" fmla="*/ 63 h 23"/>
                <a:gd name="T2" fmla="*/ 113 w 23"/>
                <a:gd name="T3" fmla="*/ 117 h 23"/>
                <a:gd name="T4" fmla="*/ 147 w 23"/>
                <a:gd name="T5" fmla="*/ 0 h 23"/>
                <a:gd name="T6" fmla="*/ 1 w 23"/>
                <a:gd name="T7" fmla="*/ 59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23"/>
                <a:gd name="T14" fmla="*/ 23 w 23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23">
                  <a:moveTo>
                    <a:pt x="0" y="13"/>
                  </a:moveTo>
                  <a:cubicBezTo>
                    <a:pt x="5" y="19"/>
                    <a:pt x="10" y="23"/>
                    <a:pt x="18" y="23"/>
                  </a:cubicBezTo>
                  <a:cubicBezTo>
                    <a:pt x="18" y="15"/>
                    <a:pt x="17" y="8"/>
                    <a:pt x="23" y="0"/>
                  </a:cubicBezTo>
                  <a:cubicBezTo>
                    <a:pt x="16" y="5"/>
                    <a:pt x="12" y="20"/>
                    <a:pt x="1" y="11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07" name="Freeform 809"/>
            <p:cNvSpPr>
              <a:spLocks/>
            </p:cNvSpPr>
            <p:nvPr/>
          </p:nvSpPr>
          <p:spPr bwMode="auto">
            <a:xfrm>
              <a:off x="1157" y="3099"/>
              <a:ext cx="72" cy="79"/>
            </a:xfrm>
            <a:custGeom>
              <a:avLst/>
              <a:gdLst>
                <a:gd name="T0" fmla="*/ 36 w 56"/>
                <a:gd name="T1" fmla="*/ 13 h 62"/>
                <a:gd name="T2" fmla="*/ 123 w 56"/>
                <a:gd name="T3" fmla="*/ 183 h 62"/>
                <a:gd name="T4" fmla="*/ 185 w 56"/>
                <a:gd name="T5" fmla="*/ 333 h 62"/>
                <a:gd name="T6" fmla="*/ 328 w 56"/>
                <a:gd name="T7" fmla="*/ 339 h 62"/>
                <a:gd name="T8" fmla="*/ 305 w 56"/>
                <a:gd name="T9" fmla="*/ 182 h 62"/>
                <a:gd name="T10" fmla="*/ 59 w 56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62"/>
                <a:gd name="T20" fmla="*/ 56 w 56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62">
                  <a:moveTo>
                    <a:pt x="6" y="2"/>
                  </a:moveTo>
                  <a:cubicBezTo>
                    <a:pt x="9" y="15"/>
                    <a:pt x="12" y="25"/>
                    <a:pt x="21" y="34"/>
                  </a:cubicBezTo>
                  <a:cubicBezTo>
                    <a:pt x="26" y="40"/>
                    <a:pt x="43" y="53"/>
                    <a:pt x="32" y="61"/>
                  </a:cubicBezTo>
                  <a:cubicBezTo>
                    <a:pt x="39" y="58"/>
                    <a:pt x="48" y="60"/>
                    <a:pt x="56" y="62"/>
                  </a:cubicBezTo>
                  <a:cubicBezTo>
                    <a:pt x="56" y="53"/>
                    <a:pt x="52" y="41"/>
                    <a:pt x="52" y="33"/>
                  </a:cubicBezTo>
                  <a:cubicBezTo>
                    <a:pt x="35" y="42"/>
                    <a:pt x="0" y="16"/>
                    <a:pt x="10" y="0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08" name="Freeform 810"/>
            <p:cNvSpPr>
              <a:spLocks/>
            </p:cNvSpPr>
            <p:nvPr/>
          </p:nvSpPr>
          <p:spPr bwMode="auto">
            <a:xfrm>
              <a:off x="1195" y="3195"/>
              <a:ext cx="36" cy="42"/>
            </a:xfrm>
            <a:custGeom>
              <a:avLst/>
              <a:gdLst>
                <a:gd name="T0" fmla="*/ 135 w 28"/>
                <a:gd name="T1" fmla="*/ 0 h 33"/>
                <a:gd name="T2" fmla="*/ 140 w 28"/>
                <a:gd name="T3" fmla="*/ 131 h 33"/>
                <a:gd name="T4" fmla="*/ 0 w 28"/>
                <a:gd name="T5" fmla="*/ 136 h 33"/>
                <a:gd name="T6" fmla="*/ 126 w 28"/>
                <a:gd name="T7" fmla="*/ 3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3"/>
                <a:gd name="T14" fmla="*/ 28 w 2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3">
                  <a:moveTo>
                    <a:pt x="23" y="0"/>
                  </a:moveTo>
                  <a:cubicBezTo>
                    <a:pt x="26" y="6"/>
                    <a:pt x="28" y="19"/>
                    <a:pt x="24" y="24"/>
                  </a:cubicBezTo>
                  <a:cubicBezTo>
                    <a:pt x="18" y="33"/>
                    <a:pt x="9" y="26"/>
                    <a:pt x="0" y="25"/>
                  </a:cubicBezTo>
                  <a:cubicBezTo>
                    <a:pt x="13" y="29"/>
                    <a:pt x="20" y="17"/>
                    <a:pt x="22" y="6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09" name="Freeform 811"/>
            <p:cNvSpPr>
              <a:spLocks/>
            </p:cNvSpPr>
            <p:nvPr/>
          </p:nvSpPr>
          <p:spPr bwMode="auto">
            <a:xfrm>
              <a:off x="1184" y="3250"/>
              <a:ext cx="47" cy="46"/>
            </a:xfrm>
            <a:custGeom>
              <a:avLst/>
              <a:gdLst>
                <a:gd name="T0" fmla="*/ 184 w 37"/>
                <a:gd name="T1" fmla="*/ 0 h 36"/>
                <a:gd name="T2" fmla="*/ 156 w 37"/>
                <a:gd name="T3" fmla="*/ 173 h 36"/>
                <a:gd name="T4" fmla="*/ 0 w 37"/>
                <a:gd name="T5" fmla="*/ 160 h 36"/>
                <a:gd name="T6" fmla="*/ 136 w 37"/>
                <a:gd name="T7" fmla="*/ 135 h 36"/>
                <a:gd name="T8" fmla="*/ 198 w 37"/>
                <a:gd name="T9" fmla="*/ 1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36"/>
                <a:gd name="T17" fmla="*/ 37 w 3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36">
                  <a:moveTo>
                    <a:pt x="35" y="0"/>
                  </a:moveTo>
                  <a:cubicBezTo>
                    <a:pt x="35" y="6"/>
                    <a:pt x="35" y="27"/>
                    <a:pt x="29" y="31"/>
                  </a:cubicBezTo>
                  <a:cubicBezTo>
                    <a:pt x="23" y="36"/>
                    <a:pt x="9" y="28"/>
                    <a:pt x="0" y="29"/>
                  </a:cubicBezTo>
                  <a:cubicBezTo>
                    <a:pt x="8" y="26"/>
                    <a:pt x="18" y="27"/>
                    <a:pt x="25" y="24"/>
                  </a:cubicBezTo>
                  <a:cubicBezTo>
                    <a:pt x="33" y="20"/>
                    <a:pt x="33" y="9"/>
                    <a:pt x="37" y="2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0" name="Freeform 812"/>
            <p:cNvSpPr>
              <a:spLocks/>
            </p:cNvSpPr>
            <p:nvPr/>
          </p:nvSpPr>
          <p:spPr bwMode="auto">
            <a:xfrm>
              <a:off x="1176" y="3323"/>
              <a:ext cx="51" cy="35"/>
            </a:xfrm>
            <a:custGeom>
              <a:avLst/>
              <a:gdLst>
                <a:gd name="T0" fmla="*/ 199 w 40"/>
                <a:gd name="T1" fmla="*/ 0 h 28"/>
                <a:gd name="T2" fmla="*/ 161 w 40"/>
                <a:gd name="T3" fmla="*/ 125 h 28"/>
                <a:gd name="T4" fmla="*/ 0 w 40"/>
                <a:gd name="T5" fmla="*/ 108 h 28"/>
                <a:gd name="T6" fmla="*/ 199 w 40"/>
                <a:gd name="T7" fmla="*/ 13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8"/>
                <a:gd name="T14" fmla="*/ 40 w 40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8">
                  <a:moveTo>
                    <a:pt x="36" y="0"/>
                  </a:moveTo>
                  <a:cubicBezTo>
                    <a:pt x="37" y="8"/>
                    <a:pt x="40" y="24"/>
                    <a:pt x="30" y="26"/>
                  </a:cubicBezTo>
                  <a:cubicBezTo>
                    <a:pt x="21" y="28"/>
                    <a:pt x="11" y="20"/>
                    <a:pt x="0" y="22"/>
                  </a:cubicBezTo>
                  <a:cubicBezTo>
                    <a:pt x="14" y="15"/>
                    <a:pt x="36" y="25"/>
                    <a:pt x="36" y="2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1" name="Freeform 813"/>
            <p:cNvSpPr>
              <a:spLocks/>
            </p:cNvSpPr>
            <p:nvPr/>
          </p:nvSpPr>
          <p:spPr bwMode="auto">
            <a:xfrm>
              <a:off x="1184" y="3379"/>
              <a:ext cx="46" cy="40"/>
            </a:xfrm>
            <a:custGeom>
              <a:avLst/>
              <a:gdLst>
                <a:gd name="T0" fmla="*/ 160 w 36"/>
                <a:gd name="T1" fmla="*/ 0 h 31"/>
                <a:gd name="T2" fmla="*/ 160 w 36"/>
                <a:gd name="T3" fmla="*/ 179 h 31"/>
                <a:gd name="T4" fmla="*/ 88 w 36"/>
                <a:gd name="T5" fmla="*/ 147 h 31"/>
                <a:gd name="T6" fmla="*/ 0 w 36"/>
                <a:gd name="T7" fmla="*/ 143 h 31"/>
                <a:gd name="T8" fmla="*/ 114 w 36"/>
                <a:gd name="T9" fmla="*/ 125 h 31"/>
                <a:gd name="T10" fmla="*/ 160 w 36"/>
                <a:gd name="T11" fmla="*/ 22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31"/>
                <a:gd name="T20" fmla="*/ 36 w 36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31">
                  <a:moveTo>
                    <a:pt x="29" y="0"/>
                  </a:moveTo>
                  <a:cubicBezTo>
                    <a:pt x="30" y="6"/>
                    <a:pt x="36" y="27"/>
                    <a:pt x="29" y="30"/>
                  </a:cubicBezTo>
                  <a:cubicBezTo>
                    <a:pt x="27" y="31"/>
                    <a:pt x="18" y="26"/>
                    <a:pt x="16" y="25"/>
                  </a:cubicBezTo>
                  <a:cubicBezTo>
                    <a:pt x="11" y="24"/>
                    <a:pt x="5" y="24"/>
                    <a:pt x="0" y="24"/>
                  </a:cubicBezTo>
                  <a:cubicBezTo>
                    <a:pt x="5" y="24"/>
                    <a:pt x="16" y="24"/>
                    <a:pt x="21" y="21"/>
                  </a:cubicBezTo>
                  <a:cubicBezTo>
                    <a:pt x="28" y="18"/>
                    <a:pt x="26" y="11"/>
                    <a:pt x="29" y="4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2" name="Freeform 814"/>
            <p:cNvSpPr>
              <a:spLocks/>
            </p:cNvSpPr>
            <p:nvPr/>
          </p:nvSpPr>
          <p:spPr bwMode="auto">
            <a:xfrm>
              <a:off x="1175" y="3438"/>
              <a:ext cx="52" cy="44"/>
            </a:xfrm>
            <a:custGeom>
              <a:avLst/>
              <a:gdLst>
                <a:gd name="T0" fmla="*/ 199 w 41"/>
                <a:gd name="T1" fmla="*/ 0 h 35"/>
                <a:gd name="T2" fmla="*/ 161 w 41"/>
                <a:gd name="T3" fmla="*/ 155 h 35"/>
                <a:gd name="T4" fmla="*/ 77 w 41"/>
                <a:gd name="T5" fmla="*/ 155 h 35"/>
                <a:gd name="T6" fmla="*/ 0 w 41"/>
                <a:gd name="T7" fmla="*/ 172 h 35"/>
                <a:gd name="T8" fmla="*/ 136 w 41"/>
                <a:gd name="T9" fmla="*/ 114 h 35"/>
                <a:gd name="T10" fmla="*/ 199 w 41"/>
                <a:gd name="T11" fmla="*/ 1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35"/>
                <a:gd name="T20" fmla="*/ 41 w 41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35">
                  <a:moveTo>
                    <a:pt x="38" y="0"/>
                  </a:moveTo>
                  <a:cubicBezTo>
                    <a:pt x="38" y="10"/>
                    <a:pt x="41" y="27"/>
                    <a:pt x="31" y="31"/>
                  </a:cubicBezTo>
                  <a:cubicBezTo>
                    <a:pt x="28" y="32"/>
                    <a:pt x="19" y="30"/>
                    <a:pt x="15" y="31"/>
                  </a:cubicBezTo>
                  <a:cubicBezTo>
                    <a:pt x="10" y="32"/>
                    <a:pt x="5" y="33"/>
                    <a:pt x="0" y="35"/>
                  </a:cubicBezTo>
                  <a:cubicBezTo>
                    <a:pt x="8" y="32"/>
                    <a:pt x="17" y="27"/>
                    <a:pt x="25" y="23"/>
                  </a:cubicBezTo>
                  <a:cubicBezTo>
                    <a:pt x="34" y="18"/>
                    <a:pt x="35" y="12"/>
                    <a:pt x="38" y="1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3" name="Freeform 815"/>
            <p:cNvSpPr>
              <a:spLocks/>
            </p:cNvSpPr>
            <p:nvPr/>
          </p:nvSpPr>
          <p:spPr bwMode="auto">
            <a:xfrm>
              <a:off x="1220" y="3499"/>
              <a:ext cx="33" cy="64"/>
            </a:xfrm>
            <a:custGeom>
              <a:avLst/>
              <a:gdLst>
                <a:gd name="T0" fmla="*/ 47 w 26"/>
                <a:gd name="T1" fmla="*/ 13 h 50"/>
                <a:gd name="T2" fmla="*/ 137 w 26"/>
                <a:gd name="T3" fmla="*/ 159 h 50"/>
                <a:gd name="T4" fmla="*/ 0 w 26"/>
                <a:gd name="T5" fmla="*/ 282 h 50"/>
                <a:gd name="T6" fmla="*/ 61 w 26"/>
                <a:gd name="T7" fmla="*/ 136 h 50"/>
                <a:gd name="T8" fmla="*/ 36 w 26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0"/>
                <a:gd name="T17" fmla="*/ 26 w 26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0">
                  <a:moveTo>
                    <a:pt x="9" y="2"/>
                  </a:moveTo>
                  <a:cubicBezTo>
                    <a:pt x="11" y="9"/>
                    <a:pt x="26" y="20"/>
                    <a:pt x="26" y="28"/>
                  </a:cubicBezTo>
                  <a:cubicBezTo>
                    <a:pt x="25" y="35"/>
                    <a:pt x="6" y="44"/>
                    <a:pt x="0" y="50"/>
                  </a:cubicBezTo>
                  <a:cubicBezTo>
                    <a:pt x="8" y="44"/>
                    <a:pt x="11" y="34"/>
                    <a:pt x="12" y="24"/>
                  </a:cubicBezTo>
                  <a:cubicBezTo>
                    <a:pt x="12" y="15"/>
                    <a:pt x="5" y="9"/>
                    <a:pt x="6" y="0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4" name="Freeform 816"/>
            <p:cNvSpPr>
              <a:spLocks/>
            </p:cNvSpPr>
            <p:nvPr/>
          </p:nvSpPr>
          <p:spPr bwMode="auto">
            <a:xfrm>
              <a:off x="1248" y="3603"/>
              <a:ext cx="87" cy="57"/>
            </a:xfrm>
            <a:custGeom>
              <a:avLst/>
              <a:gdLst>
                <a:gd name="T0" fmla="*/ 0 w 68"/>
                <a:gd name="T1" fmla="*/ 144 h 45"/>
                <a:gd name="T2" fmla="*/ 265 w 68"/>
                <a:gd name="T3" fmla="*/ 222 h 45"/>
                <a:gd name="T4" fmla="*/ 376 w 68"/>
                <a:gd name="T5" fmla="*/ 134 h 45"/>
                <a:gd name="T6" fmla="*/ 328 w 68"/>
                <a:gd name="T7" fmla="*/ 0 h 45"/>
                <a:gd name="T8" fmla="*/ 308 w 68"/>
                <a:gd name="T9" fmla="*/ 161 h 45"/>
                <a:gd name="T10" fmla="*/ 1 w 68"/>
                <a:gd name="T11" fmla="*/ 155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5"/>
                <a:gd name="T20" fmla="*/ 68 w 68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5">
                  <a:moveTo>
                    <a:pt x="0" y="28"/>
                  </a:moveTo>
                  <a:cubicBezTo>
                    <a:pt x="9" y="44"/>
                    <a:pt x="32" y="45"/>
                    <a:pt x="47" y="43"/>
                  </a:cubicBezTo>
                  <a:cubicBezTo>
                    <a:pt x="58" y="43"/>
                    <a:pt x="66" y="39"/>
                    <a:pt x="67" y="25"/>
                  </a:cubicBezTo>
                  <a:cubicBezTo>
                    <a:pt x="68" y="18"/>
                    <a:pt x="64" y="4"/>
                    <a:pt x="58" y="0"/>
                  </a:cubicBezTo>
                  <a:cubicBezTo>
                    <a:pt x="61" y="10"/>
                    <a:pt x="65" y="25"/>
                    <a:pt x="55" y="31"/>
                  </a:cubicBezTo>
                  <a:cubicBezTo>
                    <a:pt x="42" y="40"/>
                    <a:pt x="25" y="42"/>
                    <a:pt x="1" y="29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5" name="Freeform 817"/>
            <p:cNvSpPr>
              <a:spLocks/>
            </p:cNvSpPr>
            <p:nvPr/>
          </p:nvSpPr>
          <p:spPr bwMode="auto">
            <a:xfrm>
              <a:off x="1192" y="3681"/>
              <a:ext cx="103" cy="51"/>
            </a:xfrm>
            <a:custGeom>
              <a:avLst/>
              <a:gdLst>
                <a:gd name="T0" fmla="*/ 0 w 81"/>
                <a:gd name="T1" fmla="*/ 96 h 40"/>
                <a:gd name="T2" fmla="*/ 252 w 81"/>
                <a:gd name="T3" fmla="*/ 218 h 40"/>
                <a:gd name="T4" fmla="*/ 422 w 81"/>
                <a:gd name="T5" fmla="*/ 59 h 40"/>
                <a:gd name="T6" fmla="*/ 173 w 81"/>
                <a:gd name="T7" fmla="*/ 0 h 40"/>
                <a:gd name="T8" fmla="*/ 203 w 81"/>
                <a:gd name="T9" fmla="*/ 112 h 40"/>
                <a:gd name="T10" fmla="*/ 76 w 81"/>
                <a:gd name="T11" fmla="*/ 106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0"/>
                <a:gd name="T20" fmla="*/ 81 w 81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0">
                  <a:moveTo>
                    <a:pt x="0" y="17"/>
                  </a:moveTo>
                  <a:cubicBezTo>
                    <a:pt x="10" y="31"/>
                    <a:pt x="30" y="40"/>
                    <a:pt x="47" y="39"/>
                  </a:cubicBezTo>
                  <a:cubicBezTo>
                    <a:pt x="59" y="39"/>
                    <a:pt x="81" y="23"/>
                    <a:pt x="79" y="10"/>
                  </a:cubicBezTo>
                  <a:cubicBezTo>
                    <a:pt x="67" y="19"/>
                    <a:pt x="43" y="6"/>
                    <a:pt x="32" y="0"/>
                  </a:cubicBezTo>
                  <a:cubicBezTo>
                    <a:pt x="38" y="6"/>
                    <a:pt x="46" y="14"/>
                    <a:pt x="38" y="20"/>
                  </a:cubicBezTo>
                  <a:cubicBezTo>
                    <a:pt x="32" y="25"/>
                    <a:pt x="19" y="25"/>
                    <a:pt x="14" y="19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6" name="Freeform 818"/>
            <p:cNvSpPr>
              <a:spLocks/>
            </p:cNvSpPr>
            <p:nvPr/>
          </p:nvSpPr>
          <p:spPr bwMode="auto">
            <a:xfrm>
              <a:off x="1161" y="3607"/>
              <a:ext cx="36" cy="71"/>
            </a:xfrm>
            <a:custGeom>
              <a:avLst/>
              <a:gdLst>
                <a:gd name="T0" fmla="*/ 114 w 28"/>
                <a:gd name="T1" fmla="*/ 143 h 56"/>
                <a:gd name="T2" fmla="*/ 36 w 28"/>
                <a:gd name="T3" fmla="*/ 295 h 56"/>
                <a:gd name="T4" fmla="*/ 36 w 28"/>
                <a:gd name="T5" fmla="*/ 143 h 56"/>
                <a:gd name="T6" fmla="*/ 1 w 28"/>
                <a:gd name="T7" fmla="*/ 0 h 56"/>
                <a:gd name="T8" fmla="*/ 162 w 28"/>
                <a:gd name="T9" fmla="*/ 1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56"/>
                <a:gd name="T17" fmla="*/ 28 w 28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56">
                  <a:moveTo>
                    <a:pt x="20" y="27"/>
                  </a:moveTo>
                  <a:cubicBezTo>
                    <a:pt x="10" y="34"/>
                    <a:pt x="7" y="45"/>
                    <a:pt x="6" y="56"/>
                  </a:cubicBezTo>
                  <a:cubicBezTo>
                    <a:pt x="2" y="45"/>
                    <a:pt x="5" y="38"/>
                    <a:pt x="6" y="27"/>
                  </a:cubicBezTo>
                  <a:cubicBezTo>
                    <a:pt x="6" y="18"/>
                    <a:pt x="0" y="10"/>
                    <a:pt x="1" y="0"/>
                  </a:cubicBezTo>
                  <a:cubicBezTo>
                    <a:pt x="6" y="10"/>
                    <a:pt x="17" y="22"/>
                    <a:pt x="28" y="26"/>
                  </a:cubicBezTo>
                </a:path>
              </a:pathLst>
            </a:custGeom>
            <a:solidFill>
              <a:srgbClr val="F7C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7" name="Freeform 819"/>
            <p:cNvSpPr>
              <a:spLocks/>
            </p:cNvSpPr>
            <p:nvPr/>
          </p:nvSpPr>
          <p:spPr bwMode="auto">
            <a:xfrm>
              <a:off x="1166" y="3291"/>
              <a:ext cx="59" cy="16"/>
            </a:xfrm>
            <a:custGeom>
              <a:avLst/>
              <a:gdLst>
                <a:gd name="T0" fmla="*/ 0 w 46"/>
                <a:gd name="T1" fmla="*/ 1 h 13"/>
                <a:gd name="T2" fmla="*/ 262 w 46"/>
                <a:gd name="T3" fmla="*/ 58 h 13"/>
                <a:gd name="T4" fmla="*/ 0 60000 65536"/>
                <a:gd name="T5" fmla="*/ 0 60000 65536"/>
                <a:gd name="T6" fmla="*/ 0 w 46"/>
                <a:gd name="T7" fmla="*/ 0 h 13"/>
                <a:gd name="T8" fmla="*/ 46 w 46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" h="13">
                  <a:moveTo>
                    <a:pt x="0" y="1"/>
                  </a:moveTo>
                  <a:cubicBezTo>
                    <a:pt x="17" y="0"/>
                    <a:pt x="36" y="4"/>
                    <a:pt x="46" y="1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8" name="Freeform 820"/>
            <p:cNvSpPr>
              <a:spLocks/>
            </p:cNvSpPr>
            <p:nvPr/>
          </p:nvSpPr>
          <p:spPr bwMode="auto">
            <a:xfrm>
              <a:off x="1161" y="3356"/>
              <a:ext cx="63" cy="14"/>
            </a:xfrm>
            <a:custGeom>
              <a:avLst/>
              <a:gdLst>
                <a:gd name="T0" fmla="*/ 0 w 49"/>
                <a:gd name="T1" fmla="*/ 1 h 11"/>
                <a:gd name="T2" fmla="*/ 284 w 49"/>
                <a:gd name="T3" fmla="*/ 60 h 11"/>
                <a:gd name="T4" fmla="*/ 0 60000 65536"/>
                <a:gd name="T5" fmla="*/ 0 60000 65536"/>
                <a:gd name="T6" fmla="*/ 0 w 49"/>
                <a:gd name="T7" fmla="*/ 0 h 11"/>
                <a:gd name="T8" fmla="*/ 49 w 49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" h="11">
                  <a:moveTo>
                    <a:pt x="0" y="1"/>
                  </a:moveTo>
                  <a:cubicBezTo>
                    <a:pt x="13" y="0"/>
                    <a:pt x="39" y="3"/>
                    <a:pt x="49" y="1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19" name="Freeform 821"/>
            <p:cNvSpPr>
              <a:spLocks/>
            </p:cNvSpPr>
            <p:nvPr/>
          </p:nvSpPr>
          <p:spPr bwMode="auto">
            <a:xfrm>
              <a:off x="1155" y="3413"/>
              <a:ext cx="74" cy="18"/>
            </a:xfrm>
            <a:custGeom>
              <a:avLst/>
              <a:gdLst>
                <a:gd name="T0" fmla="*/ 0 w 58"/>
                <a:gd name="T1" fmla="*/ 22 h 14"/>
                <a:gd name="T2" fmla="*/ 318 w 58"/>
                <a:gd name="T3" fmla="*/ 82 h 14"/>
                <a:gd name="T4" fmla="*/ 0 60000 65536"/>
                <a:gd name="T5" fmla="*/ 0 60000 65536"/>
                <a:gd name="T6" fmla="*/ 0 w 58"/>
                <a:gd name="T7" fmla="*/ 0 h 14"/>
                <a:gd name="T8" fmla="*/ 58 w 58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14">
                  <a:moveTo>
                    <a:pt x="0" y="4"/>
                  </a:moveTo>
                  <a:cubicBezTo>
                    <a:pt x="19" y="0"/>
                    <a:pt x="43" y="2"/>
                    <a:pt x="58" y="1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0" name="Freeform 822"/>
            <p:cNvSpPr>
              <a:spLocks/>
            </p:cNvSpPr>
            <p:nvPr/>
          </p:nvSpPr>
          <p:spPr bwMode="auto">
            <a:xfrm>
              <a:off x="1161" y="3482"/>
              <a:ext cx="66" cy="16"/>
            </a:xfrm>
            <a:custGeom>
              <a:avLst/>
              <a:gdLst>
                <a:gd name="T0" fmla="*/ 279 w 52"/>
                <a:gd name="T1" fmla="*/ 28 h 12"/>
                <a:gd name="T2" fmla="*/ 0 w 52"/>
                <a:gd name="T3" fmla="*/ 87 h 12"/>
                <a:gd name="T4" fmla="*/ 0 60000 65536"/>
                <a:gd name="T5" fmla="*/ 0 60000 65536"/>
                <a:gd name="T6" fmla="*/ 0 w 52"/>
                <a:gd name="T7" fmla="*/ 0 h 12"/>
                <a:gd name="T8" fmla="*/ 52 w 52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" h="12">
                  <a:moveTo>
                    <a:pt x="52" y="4"/>
                  </a:moveTo>
                  <a:cubicBezTo>
                    <a:pt x="37" y="2"/>
                    <a:pt x="14" y="0"/>
                    <a:pt x="0" y="1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1" name="Freeform 823"/>
            <p:cNvSpPr>
              <a:spLocks/>
            </p:cNvSpPr>
            <p:nvPr/>
          </p:nvSpPr>
          <p:spPr bwMode="auto">
            <a:xfrm>
              <a:off x="1212" y="3541"/>
              <a:ext cx="54" cy="51"/>
            </a:xfrm>
            <a:custGeom>
              <a:avLst/>
              <a:gdLst>
                <a:gd name="T0" fmla="*/ 243 w 42"/>
                <a:gd name="T1" fmla="*/ 0 h 40"/>
                <a:gd name="T2" fmla="*/ 0 w 42"/>
                <a:gd name="T3" fmla="*/ 219 h 40"/>
                <a:gd name="T4" fmla="*/ 0 60000 65536"/>
                <a:gd name="T5" fmla="*/ 0 60000 65536"/>
                <a:gd name="T6" fmla="*/ 0 w 42"/>
                <a:gd name="T7" fmla="*/ 0 h 40"/>
                <a:gd name="T8" fmla="*/ 42 w 42"/>
                <a:gd name="T9" fmla="*/ 40 h 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" h="40">
                  <a:moveTo>
                    <a:pt x="42" y="0"/>
                  </a:moveTo>
                  <a:cubicBezTo>
                    <a:pt x="22" y="6"/>
                    <a:pt x="1" y="32"/>
                    <a:pt x="0" y="4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2" name="Freeform 824"/>
            <p:cNvSpPr>
              <a:spLocks/>
            </p:cNvSpPr>
            <p:nvPr/>
          </p:nvSpPr>
          <p:spPr bwMode="auto">
            <a:xfrm>
              <a:off x="1308" y="3664"/>
              <a:ext cx="100" cy="38"/>
            </a:xfrm>
            <a:custGeom>
              <a:avLst/>
              <a:gdLst>
                <a:gd name="T0" fmla="*/ 22 w 78"/>
                <a:gd name="T1" fmla="*/ 13 h 30"/>
                <a:gd name="T2" fmla="*/ 0 w 78"/>
                <a:gd name="T3" fmla="*/ 47 h 30"/>
                <a:gd name="T4" fmla="*/ 40 w 78"/>
                <a:gd name="T5" fmla="*/ 66 h 30"/>
                <a:gd name="T6" fmla="*/ 83 w 78"/>
                <a:gd name="T7" fmla="*/ 90 h 30"/>
                <a:gd name="T8" fmla="*/ 256 w 78"/>
                <a:gd name="T9" fmla="*/ 137 h 30"/>
                <a:gd name="T10" fmla="*/ 391 w 78"/>
                <a:gd name="T11" fmla="*/ 77 h 30"/>
                <a:gd name="T12" fmla="*/ 441 w 78"/>
                <a:gd name="T13" fmla="*/ 47 h 30"/>
                <a:gd name="T14" fmla="*/ 427 w 78"/>
                <a:gd name="T15" fmla="*/ 13 h 30"/>
                <a:gd name="T16" fmla="*/ 365 w 78"/>
                <a:gd name="T17" fmla="*/ 25 h 30"/>
                <a:gd name="T18" fmla="*/ 238 w 78"/>
                <a:gd name="T19" fmla="*/ 77 h 30"/>
                <a:gd name="T20" fmla="*/ 124 w 78"/>
                <a:gd name="T21" fmla="*/ 47 h 30"/>
                <a:gd name="T22" fmla="*/ 22 w 78"/>
                <a:gd name="T23" fmla="*/ 13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30"/>
                <a:gd name="T38" fmla="*/ 78 w 78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30">
                  <a:moveTo>
                    <a:pt x="4" y="2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1" y="12"/>
                    <a:pt x="4" y="13"/>
                    <a:pt x="7" y="13"/>
                  </a:cubicBezTo>
                  <a:cubicBezTo>
                    <a:pt x="9" y="12"/>
                    <a:pt x="11" y="14"/>
                    <a:pt x="15" y="17"/>
                  </a:cubicBezTo>
                  <a:cubicBezTo>
                    <a:pt x="22" y="23"/>
                    <a:pt x="31" y="30"/>
                    <a:pt x="45" y="26"/>
                  </a:cubicBezTo>
                  <a:cubicBezTo>
                    <a:pt x="57" y="22"/>
                    <a:pt x="65" y="18"/>
                    <a:pt x="69" y="15"/>
                  </a:cubicBezTo>
                  <a:cubicBezTo>
                    <a:pt x="69" y="15"/>
                    <a:pt x="76" y="11"/>
                    <a:pt x="77" y="9"/>
                  </a:cubicBezTo>
                  <a:cubicBezTo>
                    <a:pt x="78" y="7"/>
                    <a:pt x="78" y="4"/>
                    <a:pt x="75" y="2"/>
                  </a:cubicBezTo>
                  <a:cubicBezTo>
                    <a:pt x="71" y="0"/>
                    <a:pt x="68" y="2"/>
                    <a:pt x="64" y="5"/>
                  </a:cubicBezTo>
                  <a:cubicBezTo>
                    <a:pt x="60" y="8"/>
                    <a:pt x="53" y="12"/>
                    <a:pt x="42" y="15"/>
                  </a:cubicBezTo>
                  <a:cubicBezTo>
                    <a:pt x="33" y="18"/>
                    <a:pt x="27" y="13"/>
                    <a:pt x="22" y="9"/>
                  </a:cubicBezTo>
                  <a:cubicBezTo>
                    <a:pt x="17" y="4"/>
                    <a:pt x="11" y="0"/>
                    <a:pt x="4" y="2"/>
                  </a:cubicBezTo>
                  <a:close/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3" name="Freeform 825"/>
            <p:cNvSpPr>
              <a:spLocks/>
            </p:cNvSpPr>
            <p:nvPr/>
          </p:nvSpPr>
          <p:spPr bwMode="auto">
            <a:xfrm>
              <a:off x="1121" y="3587"/>
              <a:ext cx="21" cy="31"/>
            </a:xfrm>
            <a:custGeom>
              <a:avLst/>
              <a:gdLst>
                <a:gd name="T0" fmla="*/ 110 w 16"/>
                <a:gd name="T1" fmla="*/ 0 h 24"/>
                <a:gd name="T2" fmla="*/ 0 w 16"/>
                <a:gd name="T3" fmla="*/ 145 h 24"/>
                <a:gd name="T4" fmla="*/ 0 60000 65536"/>
                <a:gd name="T5" fmla="*/ 0 60000 65536"/>
                <a:gd name="T6" fmla="*/ 0 w 16"/>
                <a:gd name="T7" fmla="*/ 0 h 24"/>
                <a:gd name="T8" fmla="*/ 16 w 16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" h="24">
                  <a:moveTo>
                    <a:pt x="16" y="0"/>
                  </a:moveTo>
                  <a:cubicBezTo>
                    <a:pt x="8" y="6"/>
                    <a:pt x="1" y="12"/>
                    <a:pt x="0" y="2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4" name="Freeform 826"/>
            <p:cNvSpPr>
              <a:spLocks/>
            </p:cNvSpPr>
            <p:nvPr/>
          </p:nvSpPr>
          <p:spPr bwMode="auto">
            <a:xfrm>
              <a:off x="1175" y="3654"/>
              <a:ext cx="8" cy="39"/>
            </a:xfrm>
            <a:custGeom>
              <a:avLst/>
              <a:gdLst>
                <a:gd name="T0" fmla="*/ 48 w 6"/>
                <a:gd name="T1" fmla="*/ 0 h 31"/>
                <a:gd name="T2" fmla="*/ 16 w 6"/>
                <a:gd name="T3" fmla="*/ 155 h 31"/>
                <a:gd name="T4" fmla="*/ 0 60000 65536"/>
                <a:gd name="T5" fmla="*/ 0 60000 65536"/>
                <a:gd name="T6" fmla="*/ 0 w 6"/>
                <a:gd name="T7" fmla="*/ 0 h 31"/>
                <a:gd name="T8" fmla="*/ 6 w 6"/>
                <a:gd name="T9" fmla="*/ 31 h 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31">
                  <a:moveTo>
                    <a:pt x="6" y="0"/>
                  </a:moveTo>
                  <a:cubicBezTo>
                    <a:pt x="0" y="8"/>
                    <a:pt x="0" y="26"/>
                    <a:pt x="2" y="3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5" name="Freeform 827"/>
            <p:cNvSpPr>
              <a:spLocks/>
            </p:cNvSpPr>
            <p:nvPr/>
          </p:nvSpPr>
          <p:spPr bwMode="auto">
            <a:xfrm>
              <a:off x="1085" y="3514"/>
              <a:ext cx="31" cy="15"/>
            </a:xfrm>
            <a:custGeom>
              <a:avLst/>
              <a:gdLst>
                <a:gd name="T0" fmla="*/ 0 w 24"/>
                <a:gd name="T1" fmla="*/ 93 h 11"/>
                <a:gd name="T2" fmla="*/ 145 w 24"/>
                <a:gd name="T3" fmla="*/ 0 h 11"/>
                <a:gd name="T4" fmla="*/ 0 60000 65536"/>
                <a:gd name="T5" fmla="*/ 0 60000 65536"/>
                <a:gd name="T6" fmla="*/ 0 w 24"/>
                <a:gd name="T7" fmla="*/ 0 h 11"/>
                <a:gd name="T8" fmla="*/ 24 w 24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1">
                  <a:moveTo>
                    <a:pt x="0" y="11"/>
                  </a:moveTo>
                  <a:cubicBezTo>
                    <a:pt x="3" y="4"/>
                    <a:pt x="20" y="0"/>
                    <a:pt x="24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6" name="Freeform 828"/>
            <p:cNvSpPr>
              <a:spLocks/>
            </p:cNvSpPr>
            <p:nvPr/>
          </p:nvSpPr>
          <p:spPr bwMode="auto">
            <a:xfrm>
              <a:off x="1080" y="3438"/>
              <a:ext cx="35" cy="10"/>
            </a:xfrm>
            <a:custGeom>
              <a:avLst/>
              <a:gdLst>
                <a:gd name="T0" fmla="*/ 0 w 27"/>
                <a:gd name="T1" fmla="*/ 37 h 8"/>
                <a:gd name="T2" fmla="*/ 163 w 27"/>
                <a:gd name="T3" fmla="*/ 17 h 8"/>
                <a:gd name="T4" fmla="*/ 0 60000 65536"/>
                <a:gd name="T5" fmla="*/ 0 60000 65536"/>
                <a:gd name="T6" fmla="*/ 0 w 27"/>
                <a:gd name="T7" fmla="*/ 0 h 8"/>
                <a:gd name="T8" fmla="*/ 27 w 27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8">
                  <a:moveTo>
                    <a:pt x="0" y="8"/>
                  </a:moveTo>
                  <a:cubicBezTo>
                    <a:pt x="10" y="0"/>
                    <a:pt x="27" y="4"/>
                    <a:pt x="27" y="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7" name="Freeform 829"/>
            <p:cNvSpPr>
              <a:spLocks/>
            </p:cNvSpPr>
            <p:nvPr/>
          </p:nvSpPr>
          <p:spPr bwMode="auto">
            <a:xfrm>
              <a:off x="1084" y="3374"/>
              <a:ext cx="32" cy="6"/>
            </a:xfrm>
            <a:custGeom>
              <a:avLst/>
              <a:gdLst>
                <a:gd name="T0" fmla="*/ 0 w 25"/>
                <a:gd name="T1" fmla="*/ 14 h 5"/>
                <a:gd name="T2" fmla="*/ 141 w 25"/>
                <a:gd name="T3" fmla="*/ 17 h 5"/>
                <a:gd name="T4" fmla="*/ 0 60000 65536"/>
                <a:gd name="T5" fmla="*/ 0 60000 65536"/>
                <a:gd name="T6" fmla="*/ 0 w 25"/>
                <a:gd name="T7" fmla="*/ 0 h 5"/>
                <a:gd name="T8" fmla="*/ 25 w 25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5">
                  <a:moveTo>
                    <a:pt x="0" y="4"/>
                  </a:moveTo>
                  <a:cubicBezTo>
                    <a:pt x="9" y="0"/>
                    <a:pt x="25" y="5"/>
                    <a:pt x="25" y="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8" name="Freeform 830"/>
            <p:cNvSpPr>
              <a:spLocks/>
            </p:cNvSpPr>
            <p:nvPr/>
          </p:nvSpPr>
          <p:spPr bwMode="auto">
            <a:xfrm>
              <a:off x="1093" y="3306"/>
              <a:ext cx="42" cy="4"/>
            </a:xfrm>
            <a:custGeom>
              <a:avLst/>
              <a:gdLst>
                <a:gd name="T0" fmla="*/ 0 w 33"/>
                <a:gd name="T1" fmla="*/ 16 h 3"/>
                <a:gd name="T2" fmla="*/ 174 w 33"/>
                <a:gd name="T3" fmla="*/ 21 h 3"/>
                <a:gd name="T4" fmla="*/ 0 60000 65536"/>
                <a:gd name="T5" fmla="*/ 0 60000 65536"/>
                <a:gd name="T6" fmla="*/ 0 w 33"/>
                <a:gd name="T7" fmla="*/ 0 h 3"/>
                <a:gd name="T8" fmla="*/ 33 w 3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" h="3">
                  <a:moveTo>
                    <a:pt x="0" y="2"/>
                  </a:moveTo>
                  <a:cubicBezTo>
                    <a:pt x="10" y="0"/>
                    <a:pt x="30" y="1"/>
                    <a:pt x="33" y="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29" name="Freeform 831"/>
            <p:cNvSpPr>
              <a:spLocks/>
            </p:cNvSpPr>
            <p:nvPr/>
          </p:nvSpPr>
          <p:spPr bwMode="auto">
            <a:xfrm>
              <a:off x="1100" y="3224"/>
              <a:ext cx="33" cy="10"/>
            </a:xfrm>
            <a:custGeom>
              <a:avLst/>
              <a:gdLst>
                <a:gd name="T0" fmla="*/ 0 w 26"/>
                <a:gd name="T1" fmla="*/ 37 h 8"/>
                <a:gd name="T2" fmla="*/ 137 w 26"/>
                <a:gd name="T3" fmla="*/ 0 h 8"/>
                <a:gd name="T4" fmla="*/ 0 60000 65536"/>
                <a:gd name="T5" fmla="*/ 0 60000 65536"/>
                <a:gd name="T6" fmla="*/ 0 w 26"/>
                <a:gd name="T7" fmla="*/ 0 h 8"/>
                <a:gd name="T8" fmla="*/ 26 w 26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" h="8">
                  <a:moveTo>
                    <a:pt x="0" y="8"/>
                  </a:moveTo>
                  <a:cubicBezTo>
                    <a:pt x="9" y="1"/>
                    <a:pt x="26" y="0"/>
                    <a:pt x="26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0" name="Freeform 832"/>
            <p:cNvSpPr>
              <a:spLocks/>
            </p:cNvSpPr>
            <p:nvPr/>
          </p:nvSpPr>
          <p:spPr bwMode="auto">
            <a:xfrm>
              <a:off x="1190" y="3234"/>
              <a:ext cx="43" cy="8"/>
            </a:xfrm>
            <a:custGeom>
              <a:avLst/>
              <a:gdLst>
                <a:gd name="T0" fmla="*/ 0 w 33"/>
                <a:gd name="T1" fmla="*/ 0 h 6"/>
                <a:gd name="T2" fmla="*/ 211 w 33"/>
                <a:gd name="T3" fmla="*/ 48 h 6"/>
                <a:gd name="T4" fmla="*/ 0 60000 65536"/>
                <a:gd name="T5" fmla="*/ 0 60000 65536"/>
                <a:gd name="T6" fmla="*/ 0 w 33"/>
                <a:gd name="T7" fmla="*/ 0 h 6"/>
                <a:gd name="T8" fmla="*/ 33 w 33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" h="6">
                  <a:moveTo>
                    <a:pt x="0" y="0"/>
                  </a:moveTo>
                  <a:cubicBezTo>
                    <a:pt x="17" y="0"/>
                    <a:pt x="33" y="6"/>
                    <a:pt x="33" y="6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1" name="Freeform 833"/>
            <p:cNvSpPr>
              <a:spLocks/>
            </p:cNvSpPr>
            <p:nvPr/>
          </p:nvSpPr>
          <p:spPr bwMode="auto">
            <a:xfrm>
              <a:off x="1190" y="3185"/>
              <a:ext cx="43" cy="6"/>
            </a:xfrm>
            <a:custGeom>
              <a:avLst/>
              <a:gdLst>
                <a:gd name="T0" fmla="*/ 0 w 33"/>
                <a:gd name="T1" fmla="*/ 0 h 5"/>
                <a:gd name="T2" fmla="*/ 211 w 33"/>
                <a:gd name="T3" fmla="*/ 17 h 5"/>
                <a:gd name="T4" fmla="*/ 0 60000 65536"/>
                <a:gd name="T5" fmla="*/ 0 60000 65536"/>
                <a:gd name="T6" fmla="*/ 0 w 33"/>
                <a:gd name="T7" fmla="*/ 0 h 5"/>
                <a:gd name="T8" fmla="*/ 33 w 33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" h="5">
                  <a:moveTo>
                    <a:pt x="0" y="0"/>
                  </a:moveTo>
                  <a:cubicBezTo>
                    <a:pt x="9" y="0"/>
                    <a:pt x="28" y="0"/>
                    <a:pt x="33" y="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2" name="Freeform 834"/>
            <p:cNvSpPr>
              <a:spLocks/>
            </p:cNvSpPr>
            <p:nvPr/>
          </p:nvSpPr>
          <p:spPr bwMode="auto">
            <a:xfrm>
              <a:off x="1098" y="3155"/>
              <a:ext cx="32" cy="12"/>
            </a:xfrm>
            <a:custGeom>
              <a:avLst/>
              <a:gdLst>
                <a:gd name="T0" fmla="*/ 0 w 25"/>
                <a:gd name="T1" fmla="*/ 65 h 9"/>
                <a:gd name="T2" fmla="*/ 141 w 25"/>
                <a:gd name="T3" fmla="*/ 16 h 9"/>
                <a:gd name="T4" fmla="*/ 0 60000 65536"/>
                <a:gd name="T5" fmla="*/ 0 60000 65536"/>
                <a:gd name="T6" fmla="*/ 0 w 25"/>
                <a:gd name="T7" fmla="*/ 0 h 9"/>
                <a:gd name="T8" fmla="*/ 25 w 25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9">
                  <a:moveTo>
                    <a:pt x="0" y="9"/>
                  </a:moveTo>
                  <a:cubicBezTo>
                    <a:pt x="10" y="0"/>
                    <a:pt x="23" y="2"/>
                    <a:pt x="25" y="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3" name="Freeform 835"/>
            <p:cNvSpPr>
              <a:spLocks/>
            </p:cNvSpPr>
            <p:nvPr/>
          </p:nvSpPr>
          <p:spPr bwMode="auto">
            <a:xfrm>
              <a:off x="1098" y="3039"/>
              <a:ext cx="129" cy="100"/>
            </a:xfrm>
            <a:custGeom>
              <a:avLst/>
              <a:gdLst>
                <a:gd name="T0" fmla="*/ 0 w 101"/>
                <a:gd name="T1" fmla="*/ 0 h 78"/>
                <a:gd name="T2" fmla="*/ 125 w 101"/>
                <a:gd name="T3" fmla="*/ 144 h 78"/>
                <a:gd name="T4" fmla="*/ 323 w 101"/>
                <a:gd name="T5" fmla="*/ 268 h 78"/>
                <a:gd name="T6" fmla="*/ 561 w 101"/>
                <a:gd name="T7" fmla="*/ 431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8"/>
                <a:gd name="T14" fmla="*/ 101 w 101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8">
                  <a:moveTo>
                    <a:pt x="0" y="0"/>
                  </a:moveTo>
                  <a:cubicBezTo>
                    <a:pt x="6" y="18"/>
                    <a:pt x="12" y="27"/>
                    <a:pt x="23" y="25"/>
                  </a:cubicBezTo>
                  <a:cubicBezTo>
                    <a:pt x="25" y="38"/>
                    <a:pt x="48" y="48"/>
                    <a:pt x="58" y="47"/>
                  </a:cubicBezTo>
                  <a:cubicBezTo>
                    <a:pt x="58" y="63"/>
                    <a:pt x="76" y="78"/>
                    <a:pt x="101" y="76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4" name="Freeform 836"/>
            <p:cNvSpPr>
              <a:spLocks/>
            </p:cNvSpPr>
            <p:nvPr/>
          </p:nvSpPr>
          <p:spPr bwMode="auto">
            <a:xfrm>
              <a:off x="1166" y="3031"/>
              <a:ext cx="41" cy="68"/>
            </a:xfrm>
            <a:custGeom>
              <a:avLst/>
              <a:gdLst>
                <a:gd name="T0" fmla="*/ 182 w 32"/>
                <a:gd name="T1" fmla="*/ 0 h 53"/>
                <a:gd name="T2" fmla="*/ 28 w 32"/>
                <a:gd name="T3" fmla="*/ 304 h 53"/>
                <a:gd name="T4" fmla="*/ 0 60000 65536"/>
                <a:gd name="T5" fmla="*/ 0 60000 65536"/>
                <a:gd name="T6" fmla="*/ 0 w 32"/>
                <a:gd name="T7" fmla="*/ 0 h 53"/>
                <a:gd name="T8" fmla="*/ 32 w 32"/>
                <a:gd name="T9" fmla="*/ 53 h 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53">
                  <a:moveTo>
                    <a:pt x="32" y="0"/>
                  </a:moveTo>
                  <a:cubicBezTo>
                    <a:pt x="16" y="13"/>
                    <a:pt x="0" y="32"/>
                    <a:pt x="5" y="5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5" name="Freeform 837"/>
            <p:cNvSpPr>
              <a:spLocks/>
            </p:cNvSpPr>
            <p:nvPr/>
          </p:nvSpPr>
          <p:spPr bwMode="auto">
            <a:xfrm>
              <a:off x="1213" y="3062"/>
              <a:ext cx="44" cy="74"/>
            </a:xfrm>
            <a:custGeom>
              <a:avLst/>
              <a:gdLst>
                <a:gd name="T0" fmla="*/ 207 w 34"/>
                <a:gd name="T1" fmla="*/ 0 h 58"/>
                <a:gd name="T2" fmla="*/ 65 w 34"/>
                <a:gd name="T3" fmla="*/ 318 h 58"/>
                <a:gd name="T4" fmla="*/ 0 60000 65536"/>
                <a:gd name="T5" fmla="*/ 0 60000 65536"/>
                <a:gd name="T6" fmla="*/ 0 w 34"/>
                <a:gd name="T7" fmla="*/ 0 h 58"/>
                <a:gd name="T8" fmla="*/ 34 w 34"/>
                <a:gd name="T9" fmla="*/ 58 h 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" h="58">
                  <a:moveTo>
                    <a:pt x="34" y="0"/>
                  </a:moveTo>
                  <a:cubicBezTo>
                    <a:pt x="21" y="9"/>
                    <a:pt x="0" y="44"/>
                    <a:pt x="11" y="58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6" name="Freeform 838"/>
            <p:cNvSpPr>
              <a:spLocks/>
            </p:cNvSpPr>
            <p:nvPr/>
          </p:nvSpPr>
          <p:spPr bwMode="auto">
            <a:xfrm>
              <a:off x="1285" y="3118"/>
              <a:ext cx="37" cy="60"/>
            </a:xfrm>
            <a:custGeom>
              <a:avLst/>
              <a:gdLst>
                <a:gd name="T0" fmla="*/ 159 w 29"/>
                <a:gd name="T1" fmla="*/ 0 h 47"/>
                <a:gd name="T2" fmla="*/ 17 w 29"/>
                <a:gd name="T3" fmla="*/ 260 h 47"/>
                <a:gd name="T4" fmla="*/ 0 60000 65536"/>
                <a:gd name="T5" fmla="*/ 0 60000 65536"/>
                <a:gd name="T6" fmla="*/ 0 w 29"/>
                <a:gd name="T7" fmla="*/ 0 h 47"/>
                <a:gd name="T8" fmla="*/ 29 w 29"/>
                <a:gd name="T9" fmla="*/ 47 h 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" h="47">
                  <a:moveTo>
                    <a:pt x="29" y="0"/>
                  </a:moveTo>
                  <a:cubicBezTo>
                    <a:pt x="15" y="13"/>
                    <a:pt x="0" y="13"/>
                    <a:pt x="3" y="47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7" name="Freeform 839"/>
            <p:cNvSpPr>
              <a:spLocks/>
            </p:cNvSpPr>
            <p:nvPr/>
          </p:nvSpPr>
          <p:spPr bwMode="auto">
            <a:xfrm>
              <a:off x="1348" y="3144"/>
              <a:ext cx="14" cy="55"/>
            </a:xfrm>
            <a:custGeom>
              <a:avLst/>
              <a:gdLst>
                <a:gd name="T0" fmla="*/ 60 w 11"/>
                <a:gd name="T1" fmla="*/ 0 h 43"/>
                <a:gd name="T2" fmla="*/ 22 w 11"/>
                <a:gd name="T3" fmla="*/ 240 h 43"/>
                <a:gd name="T4" fmla="*/ 0 60000 65536"/>
                <a:gd name="T5" fmla="*/ 0 60000 65536"/>
                <a:gd name="T6" fmla="*/ 0 w 11"/>
                <a:gd name="T7" fmla="*/ 0 h 43"/>
                <a:gd name="T8" fmla="*/ 11 w 11"/>
                <a:gd name="T9" fmla="*/ 43 h 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" h="43">
                  <a:moveTo>
                    <a:pt x="11" y="0"/>
                  </a:moveTo>
                  <a:cubicBezTo>
                    <a:pt x="5" y="11"/>
                    <a:pt x="0" y="25"/>
                    <a:pt x="4" y="4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8" name="Freeform 840"/>
            <p:cNvSpPr>
              <a:spLocks/>
            </p:cNvSpPr>
            <p:nvPr/>
          </p:nvSpPr>
          <p:spPr bwMode="auto">
            <a:xfrm>
              <a:off x="1123" y="2995"/>
              <a:ext cx="38" cy="75"/>
            </a:xfrm>
            <a:custGeom>
              <a:avLst/>
              <a:gdLst>
                <a:gd name="T0" fmla="*/ 157 w 30"/>
                <a:gd name="T1" fmla="*/ 0 h 58"/>
                <a:gd name="T2" fmla="*/ 20 w 30"/>
                <a:gd name="T3" fmla="*/ 349 h 58"/>
                <a:gd name="T4" fmla="*/ 0 60000 65536"/>
                <a:gd name="T5" fmla="*/ 0 60000 65536"/>
                <a:gd name="T6" fmla="*/ 0 w 30"/>
                <a:gd name="T7" fmla="*/ 0 h 58"/>
                <a:gd name="T8" fmla="*/ 30 w 30"/>
                <a:gd name="T9" fmla="*/ 58 h 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58">
                  <a:moveTo>
                    <a:pt x="30" y="0"/>
                  </a:moveTo>
                  <a:cubicBezTo>
                    <a:pt x="10" y="8"/>
                    <a:pt x="0" y="33"/>
                    <a:pt x="4" y="58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39" name="Freeform 841"/>
            <p:cNvSpPr>
              <a:spLocks/>
            </p:cNvSpPr>
            <p:nvPr/>
          </p:nvSpPr>
          <p:spPr bwMode="auto">
            <a:xfrm>
              <a:off x="1195" y="2960"/>
              <a:ext cx="25" cy="7"/>
            </a:xfrm>
            <a:custGeom>
              <a:avLst/>
              <a:gdLst>
                <a:gd name="T0" fmla="*/ 0 w 19"/>
                <a:gd name="T1" fmla="*/ 17 h 6"/>
                <a:gd name="T2" fmla="*/ 130 w 19"/>
                <a:gd name="T3" fmla="*/ 1 h 6"/>
                <a:gd name="T4" fmla="*/ 0 60000 65536"/>
                <a:gd name="T5" fmla="*/ 0 60000 65536"/>
                <a:gd name="T6" fmla="*/ 0 w 19"/>
                <a:gd name="T7" fmla="*/ 0 h 6"/>
                <a:gd name="T8" fmla="*/ 19 w 19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" h="6">
                  <a:moveTo>
                    <a:pt x="0" y="6"/>
                  </a:moveTo>
                  <a:cubicBezTo>
                    <a:pt x="8" y="0"/>
                    <a:pt x="19" y="1"/>
                    <a:pt x="19" y="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0" name="Freeform 842"/>
            <p:cNvSpPr>
              <a:spLocks/>
            </p:cNvSpPr>
            <p:nvPr/>
          </p:nvSpPr>
          <p:spPr bwMode="auto">
            <a:xfrm>
              <a:off x="1244" y="2988"/>
              <a:ext cx="27" cy="11"/>
            </a:xfrm>
            <a:custGeom>
              <a:avLst/>
              <a:gdLst>
                <a:gd name="T0" fmla="*/ 0 w 21"/>
                <a:gd name="T1" fmla="*/ 35 h 9"/>
                <a:gd name="T2" fmla="*/ 123 w 21"/>
                <a:gd name="T3" fmla="*/ 13 h 9"/>
                <a:gd name="T4" fmla="*/ 0 60000 65536"/>
                <a:gd name="T5" fmla="*/ 0 60000 65536"/>
                <a:gd name="T6" fmla="*/ 0 w 21"/>
                <a:gd name="T7" fmla="*/ 0 h 9"/>
                <a:gd name="T8" fmla="*/ 21 w 21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" h="9">
                  <a:moveTo>
                    <a:pt x="0" y="9"/>
                  </a:moveTo>
                  <a:cubicBezTo>
                    <a:pt x="12" y="0"/>
                    <a:pt x="21" y="3"/>
                    <a:pt x="21" y="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1" name="Freeform 843"/>
            <p:cNvSpPr>
              <a:spLocks/>
            </p:cNvSpPr>
            <p:nvPr/>
          </p:nvSpPr>
          <p:spPr bwMode="auto">
            <a:xfrm>
              <a:off x="1290" y="3022"/>
              <a:ext cx="18" cy="9"/>
            </a:xfrm>
            <a:custGeom>
              <a:avLst/>
              <a:gdLst>
                <a:gd name="T0" fmla="*/ 0 w 14"/>
                <a:gd name="T1" fmla="*/ 40 h 7"/>
                <a:gd name="T2" fmla="*/ 82 w 14"/>
                <a:gd name="T3" fmla="*/ 1 h 7"/>
                <a:gd name="T4" fmla="*/ 0 60000 65536"/>
                <a:gd name="T5" fmla="*/ 0 60000 65536"/>
                <a:gd name="T6" fmla="*/ 0 w 14"/>
                <a:gd name="T7" fmla="*/ 0 h 7"/>
                <a:gd name="T8" fmla="*/ 14 w 14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" h="7">
                  <a:moveTo>
                    <a:pt x="0" y="7"/>
                  </a:moveTo>
                  <a:cubicBezTo>
                    <a:pt x="8" y="0"/>
                    <a:pt x="14" y="1"/>
                    <a:pt x="14" y="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2" name="Freeform 844"/>
            <p:cNvSpPr>
              <a:spLocks/>
            </p:cNvSpPr>
            <p:nvPr/>
          </p:nvSpPr>
          <p:spPr bwMode="auto">
            <a:xfrm>
              <a:off x="1344" y="3052"/>
              <a:ext cx="19" cy="18"/>
            </a:xfrm>
            <a:custGeom>
              <a:avLst/>
              <a:gdLst>
                <a:gd name="T0" fmla="*/ 77 w 15"/>
                <a:gd name="T1" fmla="*/ 0 h 14"/>
                <a:gd name="T2" fmla="*/ 0 w 15"/>
                <a:gd name="T3" fmla="*/ 82 h 14"/>
                <a:gd name="T4" fmla="*/ 0 60000 65536"/>
                <a:gd name="T5" fmla="*/ 0 60000 65536"/>
                <a:gd name="T6" fmla="*/ 0 w 15"/>
                <a:gd name="T7" fmla="*/ 0 h 14"/>
                <a:gd name="T8" fmla="*/ 15 w 15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14">
                  <a:moveTo>
                    <a:pt x="15" y="0"/>
                  </a:moveTo>
                  <a:cubicBezTo>
                    <a:pt x="6" y="1"/>
                    <a:pt x="3" y="6"/>
                    <a:pt x="0" y="1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3" name="Freeform 845"/>
            <p:cNvSpPr>
              <a:spLocks/>
            </p:cNvSpPr>
            <p:nvPr/>
          </p:nvSpPr>
          <p:spPr bwMode="auto">
            <a:xfrm>
              <a:off x="1409" y="3059"/>
              <a:ext cx="9" cy="32"/>
            </a:xfrm>
            <a:custGeom>
              <a:avLst/>
              <a:gdLst>
                <a:gd name="T0" fmla="*/ 40 w 7"/>
                <a:gd name="T1" fmla="*/ 0 h 25"/>
                <a:gd name="T2" fmla="*/ 0 w 7"/>
                <a:gd name="T3" fmla="*/ 141 h 25"/>
                <a:gd name="T4" fmla="*/ 0 60000 65536"/>
                <a:gd name="T5" fmla="*/ 0 60000 65536"/>
                <a:gd name="T6" fmla="*/ 0 w 7"/>
                <a:gd name="T7" fmla="*/ 0 h 25"/>
                <a:gd name="T8" fmla="*/ 7 w 7"/>
                <a:gd name="T9" fmla="*/ 25 h 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25">
                  <a:moveTo>
                    <a:pt x="7" y="0"/>
                  </a:moveTo>
                  <a:cubicBezTo>
                    <a:pt x="2" y="9"/>
                    <a:pt x="0" y="25"/>
                    <a:pt x="0" y="2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4" name="Freeform 846"/>
            <p:cNvSpPr>
              <a:spLocks/>
            </p:cNvSpPr>
            <p:nvPr/>
          </p:nvSpPr>
          <p:spPr bwMode="auto">
            <a:xfrm>
              <a:off x="1481" y="3061"/>
              <a:ext cx="6" cy="33"/>
            </a:xfrm>
            <a:custGeom>
              <a:avLst/>
              <a:gdLst>
                <a:gd name="T0" fmla="*/ 0 w 5"/>
                <a:gd name="T1" fmla="*/ 0 h 26"/>
                <a:gd name="T2" fmla="*/ 17 w 5"/>
                <a:gd name="T3" fmla="*/ 137 h 26"/>
                <a:gd name="T4" fmla="*/ 0 60000 65536"/>
                <a:gd name="T5" fmla="*/ 0 60000 65536"/>
                <a:gd name="T6" fmla="*/ 0 w 5"/>
                <a:gd name="T7" fmla="*/ 0 h 26"/>
                <a:gd name="T8" fmla="*/ 5 w 5"/>
                <a:gd name="T9" fmla="*/ 26 h 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6">
                  <a:moveTo>
                    <a:pt x="0" y="0"/>
                  </a:moveTo>
                  <a:cubicBezTo>
                    <a:pt x="3" y="7"/>
                    <a:pt x="5" y="26"/>
                    <a:pt x="5" y="26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5" name="Freeform 847"/>
            <p:cNvSpPr>
              <a:spLocks/>
            </p:cNvSpPr>
            <p:nvPr/>
          </p:nvSpPr>
          <p:spPr bwMode="auto">
            <a:xfrm>
              <a:off x="1487" y="3158"/>
              <a:ext cx="8" cy="52"/>
            </a:xfrm>
            <a:custGeom>
              <a:avLst/>
              <a:gdLst>
                <a:gd name="T0" fmla="*/ 1 w 6"/>
                <a:gd name="T1" fmla="*/ 0 h 41"/>
                <a:gd name="T2" fmla="*/ 0 w 6"/>
                <a:gd name="T3" fmla="*/ 218 h 41"/>
                <a:gd name="T4" fmla="*/ 0 60000 65536"/>
                <a:gd name="T5" fmla="*/ 0 60000 65536"/>
                <a:gd name="T6" fmla="*/ 0 w 6"/>
                <a:gd name="T7" fmla="*/ 0 h 41"/>
                <a:gd name="T8" fmla="*/ 6 w 6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41">
                  <a:moveTo>
                    <a:pt x="1" y="0"/>
                  </a:moveTo>
                  <a:cubicBezTo>
                    <a:pt x="3" y="15"/>
                    <a:pt x="6" y="21"/>
                    <a:pt x="0" y="4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6" name="Freeform 848"/>
            <p:cNvSpPr>
              <a:spLocks/>
            </p:cNvSpPr>
            <p:nvPr/>
          </p:nvSpPr>
          <p:spPr bwMode="auto">
            <a:xfrm>
              <a:off x="1423" y="3155"/>
              <a:ext cx="4" cy="53"/>
            </a:xfrm>
            <a:custGeom>
              <a:avLst/>
              <a:gdLst>
                <a:gd name="T0" fmla="*/ 21 w 3"/>
                <a:gd name="T1" fmla="*/ 0 h 41"/>
                <a:gd name="T2" fmla="*/ 0 w 3"/>
                <a:gd name="T3" fmla="*/ 249 h 41"/>
                <a:gd name="T4" fmla="*/ 0 60000 65536"/>
                <a:gd name="T5" fmla="*/ 0 60000 65536"/>
                <a:gd name="T6" fmla="*/ 0 w 3"/>
                <a:gd name="T7" fmla="*/ 0 h 41"/>
                <a:gd name="T8" fmla="*/ 3 w 3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41">
                  <a:moveTo>
                    <a:pt x="3" y="0"/>
                  </a:moveTo>
                  <a:cubicBezTo>
                    <a:pt x="0" y="11"/>
                    <a:pt x="0" y="34"/>
                    <a:pt x="0" y="4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7" name="Freeform 849"/>
            <p:cNvSpPr>
              <a:spLocks/>
            </p:cNvSpPr>
            <p:nvPr/>
          </p:nvSpPr>
          <p:spPr bwMode="auto">
            <a:xfrm>
              <a:off x="1543" y="3054"/>
              <a:ext cx="9" cy="27"/>
            </a:xfrm>
            <a:custGeom>
              <a:avLst/>
              <a:gdLst>
                <a:gd name="T0" fmla="*/ 0 w 7"/>
                <a:gd name="T1" fmla="*/ 0 h 21"/>
                <a:gd name="T2" fmla="*/ 40 w 7"/>
                <a:gd name="T3" fmla="*/ 123 h 21"/>
                <a:gd name="T4" fmla="*/ 0 60000 65536"/>
                <a:gd name="T5" fmla="*/ 0 60000 65536"/>
                <a:gd name="T6" fmla="*/ 0 w 7"/>
                <a:gd name="T7" fmla="*/ 0 h 21"/>
                <a:gd name="T8" fmla="*/ 7 w 7"/>
                <a:gd name="T9" fmla="*/ 21 h 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21">
                  <a:moveTo>
                    <a:pt x="0" y="0"/>
                  </a:moveTo>
                  <a:cubicBezTo>
                    <a:pt x="5" y="11"/>
                    <a:pt x="7" y="21"/>
                    <a:pt x="7" y="2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8" name="Freeform 850"/>
            <p:cNvSpPr>
              <a:spLocks/>
            </p:cNvSpPr>
            <p:nvPr/>
          </p:nvSpPr>
          <p:spPr bwMode="auto">
            <a:xfrm>
              <a:off x="1545" y="3156"/>
              <a:ext cx="6" cy="53"/>
            </a:xfrm>
            <a:custGeom>
              <a:avLst/>
              <a:gdLst>
                <a:gd name="T0" fmla="*/ 2 w 5"/>
                <a:gd name="T1" fmla="*/ 0 h 41"/>
                <a:gd name="T2" fmla="*/ 0 w 5"/>
                <a:gd name="T3" fmla="*/ 249 h 41"/>
                <a:gd name="T4" fmla="*/ 0 60000 65536"/>
                <a:gd name="T5" fmla="*/ 0 60000 65536"/>
                <a:gd name="T6" fmla="*/ 0 w 5"/>
                <a:gd name="T7" fmla="*/ 0 h 41"/>
                <a:gd name="T8" fmla="*/ 5 w 5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41">
                  <a:moveTo>
                    <a:pt x="2" y="0"/>
                  </a:moveTo>
                  <a:cubicBezTo>
                    <a:pt x="4" y="16"/>
                    <a:pt x="5" y="35"/>
                    <a:pt x="0" y="4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49" name="Freeform 851"/>
            <p:cNvSpPr>
              <a:spLocks/>
            </p:cNvSpPr>
            <p:nvPr/>
          </p:nvSpPr>
          <p:spPr bwMode="auto">
            <a:xfrm>
              <a:off x="1606" y="3045"/>
              <a:ext cx="9" cy="23"/>
            </a:xfrm>
            <a:custGeom>
              <a:avLst/>
              <a:gdLst>
                <a:gd name="T0" fmla="*/ 0 w 7"/>
                <a:gd name="T1" fmla="*/ 0 h 18"/>
                <a:gd name="T2" fmla="*/ 40 w 7"/>
                <a:gd name="T3" fmla="*/ 98 h 18"/>
                <a:gd name="T4" fmla="*/ 0 60000 65536"/>
                <a:gd name="T5" fmla="*/ 0 60000 65536"/>
                <a:gd name="T6" fmla="*/ 0 w 7"/>
                <a:gd name="T7" fmla="*/ 0 h 18"/>
                <a:gd name="T8" fmla="*/ 7 w 7"/>
                <a:gd name="T9" fmla="*/ 18 h 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18">
                  <a:moveTo>
                    <a:pt x="0" y="0"/>
                  </a:moveTo>
                  <a:cubicBezTo>
                    <a:pt x="5" y="6"/>
                    <a:pt x="6" y="15"/>
                    <a:pt x="7" y="18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0" name="Freeform 852"/>
            <p:cNvSpPr>
              <a:spLocks/>
            </p:cNvSpPr>
            <p:nvPr/>
          </p:nvSpPr>
          <p:spPr bwMode="auto">
            <a:xfrm>
              <a:off x="1604" y="3158"/>
              <a:ext cx="9" cy="37"/>
            </a:xfrm>
            <a:custGeom>
              <a:avLst/>
              <a:gdLst>
                <a:gd name="T0" fmla="*/ 13 w 7"/>
                <a:gd name="T1" fmla="*/ 0 h 29"/>
                <a:gd name="T2" fmla="*/ 0 w 7"/>
                <a:gd name="T3" fmla="*/ 159 h 29"/>
                <a:gd name="T4" fmla="*/ 0 60000 65536"/>
                <a:gd name="T5" fmla="*/ 0 60000 65536"/>
                <a:gd name="T6" fmla="*/ 0 w 7"/>
                <a:gd name="T7" fmla="*/ 0 h 29"/>
                <a:gd name="T8" fmla="*/ 7 w 7"/>
                <a:gd name="T9" fmla="*/ 29 h 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29">
                  <a:moveTo>
                    <a:pt x="2" y="0"/>
                  </a:moveTo>
                  <a:cubicBezTo>
                    <a:pt x="7" y="15"/>
                    <a:pt x="6" y="18"/>
                    <a:pt x="0" y="29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1" name="Freeform 853"/>
            <p:cNvSpPr>
              <a:spLocks/>
            </p:cNvSpPr>
            <p:nvPr/>
          </p:nvSpPr>
          <p:spPr bwMode="auto">
            <a:xfrm>
              <a:off x="1662" y="3128"/>
              <a:ext cx="6" cy="53"/>
            </a:xfrm>
            <a:custGeom>
              <a:avLst/>
              <a:gdLst>
                <a:gd name="T0" fmla="*/ 0 w 4"/>
                <a:gd name="T1" fmla="*/ 0 h 41"/>
                <a:gd name="T2" fmla="*/ 19 w 4"/>
                <a:gd name="T3" fmla="*/ 249 h 41"/>
                <a:gd name="T4" fmla="*/ 0 60000 65536"/>
                <a:gd name="T5" fmla="*/ 0 60000 65536"/>
                <a:gd name="T6" fmla="*/ 0 w 4"/>
                <a:gd name="T7" fmla="*/ 0 h 41"/>
                <a:gd name="T8" fmla="*/ 4 w 4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41">
                  <a:moveTo>
                    <a:pt x="0" y="0"/>
                  </a:moveTo>
                  <a:cubicBezTo>
                    <a:pt x="2" y="11"/>
                    <a:pt x="4" y="33"/>
                    <a:pt x="1" y="4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2" name="Freeform 854"/>
            <p:cNvSpPr>
              <a:spLocks/>
            </p:cNvSpPr>
            <p:nvPr/>
          </p:nvSpPr>
          <p:spPr bwMode="auto">
            <a:xfrm>
              <a:off x="1656" y="3021"/>
              <a:ext cx="21" cy="32"/>
            </a:xfrm>
            <a:custGeom>
              <a:avLst/>
              <a:gdLst>
                <a:gd name="T0" fmla="*/ 0 w 16"/>
                <a:gd name="T1" fmla="*/ 0 h 25"/>
                <a:gd name="T2" fmla="*/ 110 w 16"/>
                <a:gd name="T3" fmla="*/ 141 h 25"/>
                <a:gd name="T4" fmla="*/ 0 60000 65536"/>
                <a:gd name="T5" fmla="*/ 0 60000 65536"/>
                <a:gd name="T6" fmla="*/ 0 w 16"/>
                <a:gd name="T7" fmla="*/ 0 h 25"/>
                <a:gd name="T8" fmla="*/ 16 w 16"/>
                <a:gd name="T9" fmla="*/ 25 h 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" h="25">
                  <a:moveTo>
                    <a:pt x="0" y="0"/>
                  </a:moveTo>
                  <a:cubicBezTo>
                    <a:pt x="8" y="6"/>
                    <a:pt x="16" y="25"/>
                    <a:pt x="16" y="2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3" name="Freeform 855"/>
            <p:cNvSpPr>
              <a:spLocks/>
            </p:cNvSpPr>
            <p:nvPr/>
          </p:nvSpPr>
          <p:spPr bwMode="auto">
            <a:xfrm>
              <a:off x="1715" y="3100"/>
              <a:ext cx="8" cy="45"/>
            </a:xfrm>
            <a:custGeom>
              <a:avLst/>
              <a:gdLst>
                <a:gd name="T0" fmla="*/ 1 w 6"/>
                <a:gd name="T1" fmla="*/ 0 h 35"/>
                <a:gd name="T2" fmla="*/ 0 w 6"/>
                <a:gd name="T3" fmla="*/ 203 h 35"/>
                <a:gd name="T4" fmla="*/ 0 60000 65536"/>
                <a:gd name="T5" fmla="*/ 0 60000 65536"/>
                <a:gd name="T6" fmla="*/ 0 w 6"/>
                <a:gd name="T7" fmla="*/ 0 h 35"/>
                <a:gd name="T8" fmla="*/ 6 w 6"/>
                <a:gd name="T9" fmla="*/ 35 h 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35">
                  <a:moveTo>
                    <a:pt x="1" y="0"/>
                  </a:moveTo>
                  <a:cubicBezTo>
                    <a:pt x="6" y="11"/>
                    <a:pt x="2" y="25"/>
                    <a:pt x="0" y="3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4" name="Freeform 856"/>
            <p:cNvSpPr>
              <a:spLocks/>
            </p:cNvSpPr>
            <p:nvPr/>
          </p:nvSpPr>
          <p:spPr bwMode="auto">
            <a:xfrm>
              <a:off x="1755" y="2910"/>
              <a:ext cx="92" cy="189"/>
            </a:xfrm>
            <a:custGeom>
              <a:avLst/>
              <a:gdLst>
                <a:gd name="T0" fmla="*/ 0 w 72"/>
                <a:gd name="T1" fmla="*/ 819 h 148"/>
                <a:gd name="T2" fmla="*/ 98 w 72"/>
                <a:gd name="T3" fmla="*/ 676 h 148"/>
                <a:gd name="T4" fmla="*/ 257 w 72"/>
                <a:gd name="T5" fmla="*/ 439 h 148"/>
                <a:gd name="T6" fmla="*/ 360 w 72"/>
                <a:gd name="T7" fmla="*/ 183 h 148"/>
                <a:gd name="T8" fmla="*/ 382 w 72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48"/>
                <a:gd name="T17" fmla="*/ 72 w 72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48">
                  <a:moveTo>
                    <a:pt x="0" y="148"/>
                  </a:moveTo>
                  <a:cubicBezTo>
                    <a:pt x="7" y="143"/>
                    <a:pt x="19" y="132"/>
                    <a:pt x="18" y="122"/>
                  </a:cubicBezTo>
                  <a:cubicBezTo>
                    <a:pt x="32" y="123"/>
                    <a:pt x="46" y="90"/>
                    <a:pt x="46" y="79"/>
                  </a:cubicBezTo>
                  <a:cubicBezTo>
                    <a:pt x="60" y="70"/>
                    <a:pt x="67" y="44"/>
                    <a:pt x="65" y="33"/>
                  </a:cubicBezTo>
                  <a:cubicBezTo>
                    <a:pt x="72" y="30"/>
                    <a:pt x="70" y="4"/>
                    <a:pt x="69" y="0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5" name="Freeform 857"/>
            <p:cNvSpPr>
              <a:spLocks/>
            </p:cNvSpPr>
            <p:nvPr/>
          </p:nvSpPr>
          <p:spPr bwMode="auto">
            <a:xfrm>
              <a:off x="1810" y="2887"/>
              <a:ext cx="34" cy="25"/>
            </a:xfrm>
            <a:custGeom>
              <a:avLst/>
              <a:gdLst>
                <a:gd name="T0" fmla="*/ 0 w 27"/>
                <a:gd name="T1" fmla="*/ 0 h 20"/>
                <a:gd name="T2" fmla="*/ 136 w 27"/>
                <a:gd name="T3" fmla="*/ 95 h 20"/>
                <a:gd name="T4" fmla="*/ 0 60000 65536"/>
                <a:gd name="T5" fmla="*/ 0 60000 65536"/>
                <a:gd name="T6" fmla="*/ 0 w 27"/>
                <a:gd name="T7" fmla="*/ 0 h 20"/>
                <a:gd name="T8" fmla="*/ 27 w 27"/>
                <a:gd name="T9" fmla="*/ 20 h 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20">
                  <a:moveTo>
                    <a:pt x="0" y="0"/>
                  </a:moveTo>
                  <a:cubicBezTo>
                    <a:pt x="16" y="2"/>
                    <a:pt x="24" y="11"/>
                    <a:pt x="27" y="2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6" name="Freeform 858"/>
            <p:cNvSpPr>
              <a:spLocks/>
            </p:cNvSpPr>
            <p:nvPr/>
          </p:nvSpPr>
          <p:spPr bwMode="auto">
            <a:xfrm>
              <a:off x="1792" y="2930"/>
              <a:ext cx="46" cy="22"/>
            </a:xfrm>
            <a:custGeom>
              <a:avLst/>
              <a:gdLst>
                <a:gd name="T0" fmla="*/ 0 w 36"/>
                <a:gd name="T1" fmla="*/ 0 h 17"/>
                <a:gd name="T2" fmla="*/ 201 w 36"/>
                <a:gd name="T3" fmla="*/ 102 h 17"/>
                <a:gd name="T4" fmla="*/ 0 60000 65536"/>
                <a:gd name="T5" fmla="*/ 0 60000 65536"/>
                <a:gd name="T6" fmla="*/ 0 w 36"/>
                <a:gd name="T7" fmla="*/ 0 h 17"/>
                <a:gd name="T8" fmla="*/ 36 w 36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" h="17">
                  <a:moveTo>
                    <a:pt x="0" y="0"/>
                  </a:moveTo>
                  <a:cubicBezTo>
                    <a:pt x="13" y="2"/>
                    <a:pt x="31" y="7"/>
                    <a:pt x="36" y="17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7" name="Freeform 859"/>
            <p:cNvSpPr>
              <a:spLocks/>
            </p:cNvSpPr>
            <p:nvPr/>
          </p:nvSpPr>
          <p:spPr bwMode="auto">
            <a:xfrm>
              <a:off x="1772" y="2972"/>
              <a:ext cx="41" cy="39"/>
            </a:xfrm>
            <a:custGeom>
              <a:avLst/>
              <a:gdLst>
                <a:gd name="T0" fmla="*/ 0 w 32"/>
                <a:gd name="T1" fmla="*/ 0 h 30"/>
                <a:gd name="T2" fmla="*/ 182 w 32"/>
                <a:gd name="T3" fmla="*/ 190 h 30"/>
                <a:gd name="T4" fmla="*/ 0 60000 65536"/>
                <a:gd name="T5" fmla="*/ 0 60000 65536"/>
                <a:gd name="T6" fmla="*/ 0 w 32"/>
                <a:gd name="T7" fmla="*/ 0 h 30"/>
                <a:gd name="T8" fmla="*/ 32 w 32"/>
                <a:gd name="T9" fmla="*/ 30 h 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30">
                  <a:moveTo>
                    <a:pt x="0" y="0"/>
                  </a:moveTo>
                  <a:cubicBezTo>
                    <a:pt x="18" y="2"/>
                    <a:pt x="31" y="18"/>
                    <a:pt x="32" y="3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8" name="Freeform 860"/>
            <p:cNvSpPr>
              <a:spLocks/>
            </p:cNvSpPr>
            <p:nvPr/>
          </p:nvSpPr>
          <p:spPr bwMode="auto">
            <a:xfrm>
              <a:off x="1758" y="3026"/>
              <a:ext cx="20" cy="41"/>
            </a:xfrm>
            <a:custGeom>
              <a:avLst/>
              <a:gdLst>
                <a:gd name="T0" fmla="*/ 0 w 15"/>
                <a:gd name="T1" fmla="*/ 0 h 32"/>
                <a:gd name="T2" fmla="*/ 113 w 15"/>
                <a:gd name="T3" fmla="*/ 182 h 32"/>
                <a:gd name="T4" fmla="*/ 0 60000 65536"/>
                <a:gd name="T5" fmla="*/ 0 60000 65536"/>
                <a:gd name="T6" fmla="*/ 0 w 15"/>
                <a:gd name="T7" fmla="*/ 0 h 32"/>
                <a:gd name="T8" fmla="*/ 15 w 15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32">
                  <a:moveTo>
                    <a:pt x="0" y="0"/>
                  </a:moveTo>
                  <a:cubicBezTo>
                    <a:pt x="7" y="7"/>
                    <a:pt x="15" y="16"/>
                    <a:pt x="15" y="3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59" name="Freeform 861"/>
            <p:cNvSpPr>
              <a:spLocks/>
            </p:cNvSpPr>
            <p:nvPr/>
          </p:nvSpPr>
          <p:spPr bwMode="auto">
            <a:xfrm>
              <a:off x="1775" y="3072"/>
              <a:ext cx="38" cy="3"/>
            </a:xfrm>
            <a:custGeom>
              <a:avLst/>
              <a:gdLst>
                <a:gd name="T0" fmla="*/ 0 w 30"/>
                <a:gd name="T1" fmla="*/ 28 h 2"/>
                <a:gd name="T2" fmla="*/ 157 w 30"/>
                <a:gd name="T3" fmla="*/ 28 h 2"/>
                <a:gd name="T4" fmla="*/ 0 60000 65536"/>
                <a:gd name="T5" fmla="*/ 0 60000 65536"/>
                <a:gd name="T6" fmla="*/ 0 w 30"/>
                <a:gd name="T7" fmla="*/ 0 h 2"/>
                <a:gd name="T8" fmla="*/ 30 w 3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2">
                  <a:moveTo>
                    <a:pt x="0" y="2"/>
                  </a:moveTo>
                  <a:cubicBezTo>
                    <a:pt x="13" y="0"/>
                    <a:pt x="27" y="0"/>
                    <a:pt x="30" y="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0" name="Freeform 862"/>
            <p:cNvSpPr>
              <a:spLocks/>
            </p:cNvSpPr>
            <p:nvPr/>
          </p:nvSpPr>
          <p:spPr bwMode="auto">
            <a:xfrm>
              <a:off x="1756" y="3133"/>
              <a:ext cx="61" cy="6"/>
            </a:xfrm>
            <a:custGeom>
              <a:avLst/>
              <a:gdLst>
                <a:gd name="T0" fmla="*/ 0 w 48"/>
                <a:gd name="T1" fmla="*/ 63 h 4"/>
                <a:gd name="T2" fmla="*/ 258 w 48"/>
                <a:gd name="T3" fmla="*/ 19 h 4"/>
                <a:gd name="T4" fmla="*/ 0 60000 65536"/>
                <a:gd name="T5" fmla="*/ 0 60000 65536"/>
                <a:gd name="T6" fmla="*/ 0 w 48"/>
                <a:gd name="T7" fmla="*/ 0 h 4"/>
                <a:gd name="T8" fmla="*/ 48 w 4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4">
                  <a:moveTo>
                    <a:pt x="0" y="4"/>
                  </a:moveTo>
                  <a:cubicBezTo>
                    <a:pt x="10" y="0"/>
                    <a:pt x="46" y="0"/>
                    <a:pt x="48" y="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1" name="Freeform 863"/>
            <p:cNvSpPr>
              <a:spLocks/>
            </p:cNvSpPr>
            <p:nvPr/>
          </p:nvSpPr>
          <p:spPr bwMode="auto">
            <a:xfrm>
              <a:off x="1764" y="3192"/>
              <a:ext cx="57" cy="4"/>
            </a:xfrm>
            <a:custGeom>
              <a:avLst/>
              <a:gdLst>
                <a:gd name="T0" fmla="*/ 0 w 45"/>
                <a:gd name="T1" fmla="*/ 21 h 3"/>
                <a:gd name="T2" fmla="*/ 234 w 45"/>
                <a:gd name="T3" fmla="*/ 1 h 3"/>
                <a:gd name="T4" fmla="*/ 0 60000 65536"/>
                <a:gd name="T5" fmla="*/ 0 60000 65536"/>
                <a:gd name="T6" fmla="*/ 0 w 45"/>
                <a:gd name="T7" fmla="*/ 0 h 3"/>
                <a:gd name="T8" fmla="*/ 45 w 45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3">
                  <a:moveTo>
                    <a:pt x="0" y="3"/>
                  </a:moveTo>
                  <a:cubicBezTo>
                    <a:pt x="8" y="0"/>
                    <a:pt x="41" y="0"/>
                    <a:pt x="45" y="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2" name="Freeform 864"/>
            <p:cNvSpPr>
              <a:spLocks/>
            </p:cNvSpPr>
            <p:nvPr/>
          </p:nvSpPr>
          <p:spPr bwMode="auto">
            <a:xfrm>
              <a:off x="1776" y="3254"/>
              <a:ext cx="53" cy="3"/>
            </a:xfrm>
            <a:custGeom>
              <a:avLst/>
              <a:gdLst>
                <a:gd name="T0" fmla="*/ 0 w 41"/>
                <a:gd name="T1" fmla="*/ 1 h 3"/>
                <a:gd name="T2" fmla="*/ 249 w 41"/>
                <a:gd name="T3" fmla="*/ 0 h 3"/>
                <a:gd name="T4" fmla="*/ 0 60000 65536"/>
                <a:gd name="T5" fmla="*/ 0 60000 65536"/>
                <a:gd name="T6" fmla="*/ 0 w 41"/>
                <a:gd name="T7" fmla="*/ 0 h 3"/>
                <a:gd name="T8" fmla="*/ 41 w 41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3">
                  <a:moveTo>
                    <a:pt x="0" y="1"/>
                  </a:moveTo>
                  <a:cubicBezTo>
                    <a:pt x="7" y="3"/>
                    <a:pt x="33" y="2"/>
                    <a:pt x="41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3" name="Freeform 865"/>
            <p:cNvSpPr>
              <a:spLocks/>
            </p:cNvSpPr>
            <p:nvPr/>
          </p:nvSpPr>
          <p:spPr bwMode="auto">
            <a:xfrm>
              <a:off x="1840" y="3135"/>
              <a:ext cx="48" cy="9"/>
            </a:xfrm>
            <a:custGeom>
              <a:avLst/>
              <a:gdLst>
                <a:gd name="T0" fmla="*/ 0 w 37"/>
                <a:gd name="T1" fmla="*/ 1 h 7"/>
                <a:gd name="T2" fmla="*/ 227 w 37"/>
                <a:gd name="T3" fmla="*/ 40 h 7"/>
                <a:gd name="T4" fmla="*/ 0 60000 65536"/>
                <a:gd name="T5" fmla="*/ 0 60000 65536"/>
                <a:gd name="T6" fmla="*/ 0 w 37"/>
                <a:gd name="T7" fmla="*/ 0 h 7"/>
                <a:gd name="T8" fmla="*/ 37 w 37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" h="7">
                  <a:moveTo>
                    <a:pt x="0" y="1"/>
                  </a:moveTo>
                  <a:cubicBezTo>
                    <a:pt x="9" y="0"/>
                    <a:pt x="31" y="2"/>
                    <a:pt x="37" y="7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4" name="Freeform 866"/>
            <p:cNvSpPr>
              <a:spLocks/>
            </p:cNvSpPr>
            <p:nvPr/>
          </p:nvSpPr>
          <p:spPr bwMode="auto">
            <a:xfrm>
              <a:off x="1845" y="3077"/>
              <a:ext cx="43" cy="16"/>
            </a:xfrm>
            <a:custGeom>
              <a:avLst/>
              <a:gdLst>
                <a:gd name="T0" fmla="*/ 0 w 33"/>
                <a:gd name="T1" fmla="*/ 1 h 12"/>
                <a:gd name="T2" fmla="*/ 211 w 33"/>
                <a:gd name="T3" fmla="*/ 87 h 12"/>
                <a:gd name="T4" fmla="*/ 0 60000 65536"/>
                <a:gd name="T5" fmla="*/ 0 60000 65536"/>
                <a:gd name="T6" fmla="*/ 0 w 33"/>
                <a:gd name="T7" fmla="*/ 0 h 12"/>
                <a:gd name="T8" fmla="*/ 33 w 33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" h="12">
                  <a:moveTo>
                    <a:pt x="0" y="1"/>
                  </a:moveTo>
                  <a:cubicBezTo>
                    <a:pt x="12" y="0"/>
                    <a:pt x="30" y="7"/>
                    <a:pt x="33" y="1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5" name="Freeform 867"/>
            <p:cNvSpPr>
              <a:spLocks/>
            </p:cNvSpPr>
            <p:nvPr/>
          </p:nvSpPr>
          <p:spPr bwMode="auto">
            <a:xfrm>
              <a:off x="1859" y="3029"/>
              <a:ext cx="32" cy="9"/>
            </a:xfrm>
            <a:custGeom>
              <a:avLst/>
              <a:gdLst>
                <a:gd name="T0" fmla="*/ 0 w 25"/>
                <a:gd name="T1" fmla="*/ 0 h 7"/>
                <a:gd name="T2" fmla="*/ 141 w 25"/>
                <a:gd name="T3" fmla="*/ 40 h 7"/>
                <a:gd name="T4" fmla="*/ 0 60000 65536"/>
                <a:gd name="T5" fmla="*/ 0 60000 65536"/>
                <a:gd name="T6" fmla="*/ 0 w 25"/>
                <a:gd name="T7" fmla="*/ 0 h 7"/>
                <a:gd name="T8" fmla="*/ 25 w 25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7">
                  <a:moveTo>
                    <a:pt x="0" y="0"/>
                  </a:moveTo>
                  <a:cubicBezTo>
                    <a:pt x="10" y="0"/>
                    <a:pt x="25" y="7"/>
                    <a:pt x="25" y="7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6" name="Freeform 868"/>
            <p:cNvSpPr>
              <a:spLocks/>
            </p:cNvSpPr>
            <p:nvPr/>
          </p:nvSpPr>
          <p:spPr bwMode="auto">
            <a:xfrm>
              <a:off x="1857" y="2976"/>
              <a:ext cx="29" cy="4"/>
            </a:xfrm>
            <a:custGeom>
              <a:avLst/>
              <a:gdLst>
                <a:gd name="T0" fmla="*/ 0 w 23"/>
                <a:gd name="T1" fmla="*/ 21 h 3"/>
                <a:gd name="T2" fmla="*/ 117 w 23"/>
                <a:gd name="T3" fmla="*/ 21 h 3"/>
                <a:gd name="T4" fmla="*/ 0 60000 65536"/>
                <a:gd name="T5" fmla="*/ 0 60000 65536"/>
                <a:gd name="T6" fmla="*/ 0 w 23"/>
                <a:gd name="T7" fmla="*/ 0 h 3"/>
                <a:gd name="T8" fmla="*/ 23 w 2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" h="3">
                  <a:moveTo>
                    <a:pt x="0" y="3"/>
                  </a:moveTo>
                  <a:cubicBezTo>
                    <a:pt x="10" y="0"/>
                    <a:pt x="23" y="3"/>
                    <a:pt x="23" y="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7" name="Freeform 869"/>
            <p:cNvSpPr>
              <a:spLocks/>
            </p:cNvSpPr>
            <p:nvPr/>
          </p:nvSpPr>
          <p:spPr bwMode="auto">
            <a:xfrm>
              <a:off x="1861" y="2917"/>
              <a:ext cx="24" cy="3"/>
            </a:xfrm>
            <a:custGeom>
              <a:avLst/>
              <a:gdLst>
                <a:gd name="T0" fmla="*/ 0 w 19"/>
                <a:gd name="T1" fmla="*/ 28 h 2"/>
                <a:gd name="T2" fmla="*/ 97 w 19"/>
                <a:gd name="T3" fmla="*/ 28 h 2"/>
                <a:gd name="T4" fmla="*/ 0 60000 65536"/>
                <a:gd name="T5" fmla="*/ 0 60000 65536"/>
                <a:gd name="T6" fmla="*/ 0 w 19"/>
                <a:gd name="T7" fmla="*/ 0 h 2"/>
                <a:gd name="T8" fmla="*/ 19 w 19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" h="2">
                  <a:moveTo>
                    <a:pt x="0" y="2"/>
                  </a:moveTo>
                  <a:cubicBezTo>
                    <a:pt x="7" y="0"/>
                    <a:pt x="19" y="2"/>
                    <a:pt x="19" y="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8" name="Freeform 870"/>
            <p:cNvSpPr>
              <a:spLocks/>
            </p:cNvSpPr>
            <p:nvPr/>
          </p:nvSpPr>
          <p:spPr bwMode="auto">
            <a:xfrm>
              <a:off x="1858" y="3238"/>
              <a:ext cx="37" cy="8"/>
            </a:xfrm>
            <a:custGeom>
              <a:avLst/>
              <a:gdLst>
                <a:gd name="T0" fmla="*/ 159 w 29"/>
                <a:gd name="T1" fmla="*/ 0 h 6"/>
                <a:gd name="T2" fmla="*/ 0 w 29"/>
                <a:gd name="T3" fmla="*/ 28 h 6"/>
                <a:gd name="T4" fmla="*/ 0 60000 65536"/>
                <a:gd name="T5" fmla="*/ 0 60000 65536"/>
                <a:gd name="T6" fmla="*/ 0 w 29"/>
                <a:gd name="T7" fmla="*/ 0 h 6"/>
                <a:gd name="T8" fmla="*/ 29 w 29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" h="6">
                  <a:moveTo>
                    <a:pt x="29" y="0"/>
                  </a:moveTo>
                  <a:cubicBezTo>
                    <a:pt x="29" y="0"/>
                    <a:pt x="9" y="6"/>
                    <a:pt x="0" y="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69" name="Freeform 871"/>
            <p:cNvSpPr>
              <a:spLocks/>
            </p:cNvSpPr>
            <p:nvPr/>
          </p:nvSpPr>
          <p:spPr bwMode="auto">
            <a:xfrm>
              <a:off x="1859" y="3186"/>
              <a:ext cx="35" cy="4"/>
            </a:xfrm>
            <a:custGeom>
              <a:avLst/>
              <a:gdLst>
                <a:gd name="T0" fmla="*/ 0 w 27"/>
                <a:gd name="T1" fmla="*/ 1 h 3"/>
                <a:gd name="T2" fmla="*/ 163 w 27"/>
                <a:gd name="T3" fmla="*/ 21 h 3"/>
                <a:gd name="T4" fmla="*/ 0 60000 65536"/>
                <a:gd name="T5" fmla="*/ 0 60000 65536"/>
                <a:gd name="T6" fmla="*/ 0 w 27"/>
                <a:gd name="T7" fmla="*/ 0 h 3"/>
                <a:gd name="T8" fmla="*/ 27 w 2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3">
                  <a:moveTo>
                    <a:pt x="0" y="1"/>
                  </a:moveTo>
                  <a:cubicBezTo>
                    <a:pt x="9" y="0"/>
                    <a:pt x="27" y="3"/>
                    <a:pt x="27" y="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0" name="Freeform 872"/>
            <p:cNvSpPr>
              <a:spLocks/>
            </p:cNvSpPr>
            <p:nvPr/>
          </p:nvSpPr>
          <p:spPr bwMode="auto">
            <a:xfrm>
              <a:off x="1783" y="3323"/>
              <a:ext cx="47" cy="6"/>
            </a:xfrm>
            <a:custGeom>
              <a:avLst/>
              <a:gdLst>
                <a:gd name="T0" fmla="*/ 0 w 37"/>
                <a:gd name="T1" fmla="*/ 12 h 5"/>
                <a:gd name="T2" fmla="*/ 198 w 37"/>
                <a:gd name="T3" fmla="*/ 0 h 5"/>
                <a:gd name="T4" fmla="*/ 0 60000 65536"/>
                <a:gd name="T5" fmla="*/ 0 60000 65536"/>
                <a:gd name="T6" fmla="*/ 0 w 37"/>
                <a:gd name="T7" fmla="*/ 0 h 5"/>
                <a:gd name="T8" fmla="*/ 37 w 37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" h="5">
                  <a:moveTo>
                    <a:pt x="0" y="3"/>
                  </a:moveTo>
                  <a:cubicBezTo>
                    <a:pt x="8" y="5"/>
                    <a:pt x="30" y="2"/>
                    <a:pt x="37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1" name="Freeform 873"/>
            <p:cNvSpPr>
              <a:spLocks/>
            </p:cNvSpPr>
            <p:nvPr/>
          </p:nvSpPr>
          <p:spPr bwMode="auto">
            <a:xfrm>
              <a:off x="1866" y="3305"/>
              <a:ext cx="36" cy="7"/>
            </a:xfrm>
            <a:custGeom>
              <a:avLst/>
              <a:gdLst>
                <a:gd name="T0" fmla="*/ 0 w 28"/>
                <a:gd name="T1" fmla="*/ 17 h 6"/>
                <a:gd name="T2" fmla="*/ 162 w 28"/>
                <a:gd name="T3" fmla="*/ 0 h 6"/>
                <a:gd name="T4" fmla="*/ 0 60000 65536"/>
                <a:gd name="T5" fmla="*/ 0 60000 65536"/>
                <a:gd name="T6" fmla="*/ 0 w 28"/>
                <a:gd name="T7" fmla="*/ 0 h 6"/>
                <a:gd name="T8" fmla="*/ 28 w 28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" h="6">
                  <a:moveTo>
                    <a:pt x="0" y="6"/>
                  </a:moveTo>
                  <a:cubicBezTo>
                    <a:pt x="11" y="4"/>
                    <a:pt x="24" y="3"/>
                    <a:pt x="28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2" name="Freeform 874"/>
            <p:cNvSpPr>
              <a:spLocks/>
            </p:cNvSpPr>
            <p:nvPr/>
          </p:nvSpPr>
          <p:spPr bwMode="auto">
            <a:xfrm>
              <a:off x="1788" y="3375"/>
              <a:ext cx="52" cy="9"/>
            </a:xfrm>
            <a:custGeom>
              <a:avLst/>
              <a:gdLst>
                <a:gd name="T0" fmla="*/ 0 w 41"/>
                <a:gd name="T1" fmla="*/ 36 h 7"/>
                <a:gd name="T2" fmla="*/ 218 w 41"/>
                <a:gd name="T3" fmla="*/ 0 h 7"/>
                <a:gd name="T4" fmla="*/ 0 60000 65536"/>
                <a:gd name="T5" fmla="*/ 0 60000 65536"/>
                <a:gd name="T6" fmla="*/ 0 w 41"/>
                <a:gd name="T7" fmla="*/ 0 h 7"/>
                <a:gd name="T8" fmla="*/ 41 w 41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7">
                  <a:moveTo>
                    <a:pt x="0" y="6"/>
                  </a:moveTo>
                  <a:cubicBezTo>
                    <a:pt x="10" y="7"/>
                    <a:pt x="35" y="3"/>
                    <a:pt x="41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3" name="Freeform 875"/>
            <p:cNvSpPr>
              <a:spLocks/>
            </p:cNvSpPr>
            <p:nvPr/>
          </p:nvSpPr>
          <p:spPr bwMode="auto">
            <a:xfrm>
              <a:off x="1881" y="3364"/>
              <a:ext cx="36" cy="6"/>
            </a:xfrm>
            <a:custGeom>
              <a:avLst/>
              <a:gdLst>
                <a:gd name="T0" fmla="*/ 0 w 28"/>
                <a:gd name="T1" fmla="*/ 17 h 5"/>
                <a:gd name="T2" fmla="*/ 162 w 28"/>
                <a:gd name="T3" fmla="*/ 12 h 5"/>
                <a:gd name="T4" fmla="*/ 0 60000 65536"/>
                <a:gd name="T5" fmla="*/ 0 60000 65536"/>
                <a:gd name="T6" fmla="*/ 0 w 28"/>
                <a:gd name="T7" fmla="*/ 0 h 5"/>
                <a:gd name="T8" fmla="*/ 28 w 28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" h="5">
                  <a:moveTo>
                    <a:pt x="0" y="5"/>
                  </a:moveTo>
                  <a:cubicBezTo>
                    <a:pt x="11" y="3"/>
                    <a:pt x="21" y="0"/>
                    <a:pt x="28" y="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4" name="Freeform 876"/>
            <p:cNvSpPr>
              <a:spLocks/>
            </p:cNvSpPr>
            <p:nvPr/>
          </p:nvSpPr>
          <p:spPr bwMode="auto">
            <a:xfrm>
              <a:off x="1802" y="3429"/>
              <a:ext cx="46" cy="5"/>
            </a:xfrm>
            <a:custGeom>
              <a:avLst/>
              <a:gdLst>
                <a:gd name="T0" fmla="*/ 0 w 36"/>
                <a:gd name="T1" fmla="*/ 14 h 4"/>
                <a:gd name="T2" fmla="*/ 201 w 36"/>
                <a:gd name="T3" fmla="*/ 0 h 4"/>
                <a:gd name="T4" fmla="*/ 0 60000 65536"/>
                <a:gd name="T5" fmla="*/ 0 60000 65536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" h="4">
                  <a:moveTo>
                    <a:pt x="0" y="3"/>
                  </a:moveTo>
                  <a:cubicBezTo>
                    <a:pt x="6" y="4"/>
                    <a:pt x="34" y="2"/>
                    <a:pt x="36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5" name="Freeform 877"/>
            <p:cNvSpPr>
              <a:spLocks/>
            </p:cNvSpPr>
            <p:nvPr/>
          </p:nvSpPr>
          <p:spPr bwMode="auto">
            <a:xfrm>
              <a:off x="1893" y="3412"/>
              <a:ext cx="34" cy="7"/>
            </a:xfrm>
            <a:custGeom>
              <a:avLst/>
              <a:gdLst>
                <a:gd name="T0" fmla="*/ 0 w 27"/>
                <a:gd name="T1" fmla="*/ 55 h 5"/>
                <a:gd name="T2" fmla="*/ 136 w 27"/>
                <a:gd name="T3" fmla="*/ 41 h 5"/>
                <a:gd name="T4" fmla="*/ 0 60000 65536"/>
                <a:gd name="T5" fmla="*/ 0 60000 65536"/>
                <a:gd name="T6" fmla="*/ 0 w 27"/>
                <a:gd name="T7" fmla="*/ 0 h 5"/>
                <a:gd name="T8" fmla="*/ 27 w 27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5">
                  <a:moveTo>
                    <a:pt x="0" y="5"/>
                  </a:moveTo>
                  <a:cubicBezTo>
                    <a:pt x="6" y="4"/>
                    <a:pt x="22" y="0"/>
                    <a:pt x="27" y="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6" name="Freeform 878"/>
            <p:cNvSpPr>
              <a:spLocks/>
            </p:cNvSpPr>
            <p:nvPr/>
          </p:nvSpPr>
          <p:spPr bwMode="auto">
            <a:xfrm>
              <a:off x="1815" y="3474"/>
              <a:ext cx="48" cy="3"/>
            </a:xfrm>
            <a:custGeom>
              <a:avLst/>
              <a:gdLst>
                <a:gd name="T0" fmla="*/ 0 w 38"/>
                <a:gd name="T1" fmla="*/ 2 h 3"/>
                <a:gd name="T2" fmla="*/ 196 w 38"/>
                <a:gd name="T3" fmla="*/ 0 h 3"/>
                <a:gd name="T4" fmla="*/ 0 60000 65536"/>
                <a:gd name="T5" fmla="*/ 0 60000 65536"/>
                <a:gd name="T6" fmla="*/ 0 w 38"/>
                <a:gd name="T7" fmla="*/ 0 h 3"/>
                <a:gd name="T8" fmla="*/ 38 w 3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" h="3">
                  <a:moveTo>
                    <a:pt x="0" y="2"/>
                  </a:moveTo>
                  <a:cubicBezTo>
                    <a:pt x="7" y="2"/>
                    <a:pt x="32" y="3"/>
                    <a:pt x="38" y="0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7" name="Freeform 879"/>
            <p:cNvSpPr>
              <a:spLocks/>
            </p:cNvSpPr>
            <p:nvPr/>
          </p:nvSpPr>
          <p:spPr bwMode="auto">
            <a:xfrm>
              <a:off x="1911" y="3475"/>
              <a:ext cx="32" cy="1"/>
            </a:xfrm>
            <a:custGeom>
              <a:avLst/>
              <a:gdLst>
                <a:gd name="T0" fmla="*/ 0 w 25"/>
                <a:gd name="T1" fmla="*/ 0 h 1"/>
                <a:gd name="T2" fmla="*/ 141 w 25"/>
                <a:gd name="T3" fmla="*/ 1 h 1"/>
                <a:gd name="T4" fmla="*/ 0 60000 65536"/>
                <a:gd name="T5" fmla="*/ 0 60000 65536"/>
                <a:gd name="T6" fmla="*/ 0 w 25"/>
                <a:gd name="T7" fmla="*/ 0 h 1"/>
                <a:gd name="T8" fmla="*/ 25 w 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1">
                  <a:moveTo>
                    <a:pt x="0" y="0"/>
                  </a:moveTo>
                  <a:cubicBezTo>
                    <a:pt x="11" y="0"/>
                    <a:pt x="23" y="0"/>
                    <a:pt x="25" y="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8" name="Freeform 880"/>
            <p:cNvSpPr>
              <a:spLocks/>
            </p:cNvSpPr>
            <p:nvPr/>
          </p:nvSpPr>
          <p:spPr bwMode="auto">
            <a:xfrm>
              <a:off x="1825" y="3518"/>
              <a:ext cx="52" cy="9"/>
            </a:xfrm>
            <a:custGeom>
              <a:avLst/>
              <a:gdLst>
                <a:gd name="T0" fmla="*/ 0 w 41"/>
                <a:gd name="T1" fmla="*/ 0 h 7"/>
                <a:gd name="T2" fmla="*/ 218 w 41"/>
                <a:gd name="T3" fmla="*/ 36 h 7"/>
                <a:gd name="T4" fmla="*/ 0 60000 65536"/>
                <a:gd name="T5" fmla="*/ 0 60000 65536"/>
                <a:gd name="T6" fmla="*/ 0 w 41"/>
                <a:gd name="T7" fmla="*/ 0 h 7"/>
                <a:gd name="T8" fmla="*/ 41 w 41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7">
                  <a:moveTo>
                    <a:pt x="0" y="0"/>
                  </a:moveTo>
                  <a:cubicBezTo>
                    <a:pt x="11" y="4"/>
                    <a:pt x="32" y="7"/>
                    <a:pt x="41" y="6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79" name="Freeform 881"/>
            <p:cNvSpPr>
              <a:spLocks/>
            </p:cNvSpPr>
            <p:nvPr/>
          </p:nvSpPr>
          <p:spPr bwMode="auto">
            <a:xfrm>
              <a:off x="1917" y="3535"/>
              <a:ext cx="33" cy="6"/>
            </a:xfrm>
            <a:custGeom>
              <a:avLst/>
              <a:gdLst>
                <a:gd name="T0" fmla="*/ 0 w 26"/>
                <a:gd name="T1" fmla="*/ 0 h 5"/>
                <a:gd name="T2" fmla="*/ 137 w 26"/>
                <a:gd name="T3" fmla="*/ 17 h 5"/>
                <a:gd name="T4" fmla="*/ 0 60000 65536"/>
                <a:gd name="T5" fmla="*/ 0 60000 65536"/>
                <a:gd name="T6" fmla="*/ 0 w 26"/>
                <a:gd name="T7" fmla="*/ 0 h 5"/>
                <a:gd name="T8" fmla="*/ 26 w 26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" h="5">
                  <a:moveTo>
                    <a:pt x="0" y="0"/>
                  </a:moveTo>
                  <a:cubicBezTo>
                    <a:pt x="10" y="3"/>
                    <a:pt x="26" y="5"/>
                    <a:pt x="26" y="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0" name="Freeform 882"/>
            <p:cNvSpPr>
              <a:spLocks/>
            </p:cNvSpPr>
            <p:nvPr/>
          </p:nvSpPr>
          <p:spPr bwMode="auto">
            <a:xfrm>
              <a:off x="1825" y="3555"/>
              <a:ext cx="45" cy="17"/>
            </a:xfrm>
            <a:custGeom>
              <a:avLst/>
              <a:gdLst>
                <a:gd name="T0" fmla="*/ 0 w 35"/>
                <a:gd name="T1" fmla="*/ 0 h 13"/>
                <a:gd name="T2" fmla="*/ 203 w 35"/>
                <a:gd name="T3" fmla="*/ 85 h 13"/>
                <a:gd name="T4" fmla="*/ 0 60000 65536"/>
                <a:gd name="T5" fmla="*/ 0 60000 65536"/>
                <a:gd name="T6" fmla="*/ 0 w 35"/>
                <a:gd name="T7" fmla="*/ 0 h 13"/>
                <a:gd name="T8" fmla="*/ 35 w 35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" h="13">
                  <a:moveTo>
                    <a:pt x="0" y="0"/>
                  </a:moveTo>
                  <a:cubicBezTo>
                    <a:pt x="8" y="5"/>
                    <a:pt x="27" y="13"/>
                    <a:pt x="35" y="1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1" name="Freeform 883"/>
            <p:cNvSpPr>
              <a:spLocks/>
            </p:cNvSpPr>
            <p:nvPr/>
          </p:nvSpPr>
          <p:spPr bwMode="auto">
            <a:xfrm>
              <a:off x="1907" y="3595"/>
              <a:ext cx="33" cy="14"/>
            </a:xfrm>
            <a:custGeom>
              <a:avLst/>
              <a:gdLst>
                <a:gd name="T0" fmla="*/ 0 w 26"/>
                <a:gd name="T1" fmla="*/ 0 h 11"/>
                <a:gd name="T2" fmla="*/ 137 w 26"/>
                <a:gd name="T3" fmla="*/ 47 h 11"/>
                <a:gd name="T4" fmla="*/ 0 60000 65536"/>
                <a:gd name="T5" fmla="*/ 0 60000 65536"/>
                <a:gd name="T6" fmla="*/ 0 w 26"/>
                <a:gd name="T7" fmla="*/ 0 h 11"/>
                <a:gd name="T8" fmla="*/ 26 w 26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" h="11">
                  <a:moveTo>
                    <a:pt x="0" y="0"/>
                  </a:moveTo>
                  <a:cubicBezTo>
                    <a:pt x="10" y="5"/>
                    <a:pt x="20" y="11"/>
                    <a:pt x="26" y="9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2" name="Freeform 884"/>
            <p:cNvSpPr>
              <a:spLocks/>
            </p:cNvSpPr>
            <p:nvPr/>
          </p:nvSpPr>
          <p:spPr bwMode="auto">
            <a:xfrm>
              <a:off x="1811" y="3596"/>
              <a:ext cx="31" cy="21"/>
            </a:xfrm>
            <a:custGeom>
              <a:avLst/>
              <a:gdLst>
                <a:gd name="T0" fmla="*/ 0 w 24"/>
                <a:gd name="T1" fmla="*/ 0 h 16"/>
                <a:gd name="T2" fmla="*/ 145 w 24"/>
                <a:gd name="T3" fmla="*/ 110 h 16"/>
                <a:gd name="T4" fmla="*/ 0 60000 65536"/>
                <a:gd name="T5" fmla="*/ 0 60000 65536"/>
                <a:gd name="T6" fmla="*/ 0 w 24"/>
                <a:gd name="T7" fmla="*/ 0 h 16"/>
                <a:gd name="T8" fmla="*/ 24 w 24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6">
                  <a:moveTo>
                    <a:pt x="0" y="0"/>
                  </a:moveTo>
                  <a:cubicBezTo>
                    <a:pt x="5" y="9"/>
                    <a:pt x="17" y="15"/>
                    <a:pt x="24" y="16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3" name="Freeform 885"/>
            <p:cNvSpPr>
              <a:spLocks/>
            </p:cNvSpPr>
            <p:nvPr/>
          </p:nvSpPr>
          <p:spPr bwMode="auto">
            <a:xfrm>
              <a:off x="1826" y="3720"/>
              <a:ext cx="17" cy="30"/>
            </a:xfrm>
            <a:custGeom>
              <a:avLst/>
              <a:gdLst>
                <a:gd name="T0" fmla="*/ 0 w 13"/>
                <a:gd name="T1" fmla="*/ 0 h 23"/>
                <a:gd name="T2" fmla="*/ 85 w 13"/>
                <a:gd name="T3" fmla="*/ 147 h 23"/>
                <a:gd name="T4" fmla="*/ 0 60000 65536"/>
                <a:gd name="T5" fmla="*/ 0 60000 65536"/>
                <a:gd name="T6" fmla="*/ 0 w 13"/>
                <a:gd name="T7" fmla="*/ 0 h 23"/>
                <a:gd name="T8" fmla="*/ 13 w 13"/>
                <a:gd name="T9" fmla="*/ 23 h 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" h="23">
                  <a:moveTo>
                    <a:pt x="0" y="0"/>
                  </a:moveTo>
                  <a:cubicBezTo>
                    <a:pt x="5" y="8"/>
                    <a:pt x="11" y="14"/>
                    <a:pt x="13" y="23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4" name="Freeform 886"/>
            <p:cNvSpPr>
              <a:spLocks/>
            </p:cNvSpPr>
            <p:nvPr/>
          </p:nvSpPr>
          <p:spPr bwMode="auto">
            <a:xfrm>
              <a:off x="1872" y="3668"/>
              <a:ext cx="21" cy="18"/>
            </a:xfrm>
            <a:custGeom>
              <a:avLst/>
              <a:gdLst>
                <a:gd name="T0" fmla="*/ 0 w 16"/>
                <a:gd name="T1" fmla="*/ 0 h 14"/>
                <a:gd name="T2" fmla="*/ 110 w 16"/>
                <a:gd name="T3" fmla="*/ 82 h 14"/>
                <a:gd name="T4" fmla="*/ 0 60000 65536"/>
                <a:gd name="T5" fmla="*/ 0 60000 65536"/>
                <a:gd name="T6" fmla="*/ 0 w 16"/>
                <a:gd name="T7" fmla="*/ 0 h 14"/>
                <a:gd name="T8" fmla="*/ 16 w 16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" h="14">
                  <a:moveTo>
                    <a:pt x="0" y="0"/>
                  </a:moveTo>
                  <a:cubicBezTo>
                    <a:pt x="8" y="6"/>
                    <a:pt x="16" y="14"/>
                    <a:pt x="16" y="1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5" name="Freeform 887"/>
            <p:cNvSpPr>
              <a:spLocks/>
            </p:cNvSpPr>
            <p:nvPr/>
          </p:nvSpPr>
          <p:spPr bwMode="auto">
            <a:xfrm>
              <a:off x="1772" y="3780"/>
              <a:ext cx="6" cy="35"/>
            </a:xfrm>
            <a:custGeom>
              <a:avLst/>
              <a:gdLst>
                <a:gd name="T0" fmla="*/ 0 w 4"/>
                <a:gd name="T1" fmla="*/ 0 h 27"/>
                <a:gd name="T2" fmla="*/ 28 w 4"/>
                <a:gd name="T3" fmla="*/ 163 h 27"/>
                <a:gd name="T4" fmla="*/ 0 60000 65536"/>
                <a:gd name="T5" fmla="*/ 0 60000 65536"/>
                <a:gd name="T6" fmla="*/ 0 w 4"/>
                <a:gd name="T7" fmla="*/ 0 h 27"/>
                <a:gd name="T8" fmla="*/ 4 w 4"/>
                <a:gd name="T9" fmla="*/ 27 h 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7">
                  <a:moveTo>
                    <a:pt x="0" y="0"/>
                  </a:moveTo>
                  <a:cubicBezTo>
                    <a:pt x="4" y="9"/>
                    <a:pt x="4" y="23"/>
                    <a:pt x="2" y="27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6" name="Freeform 888"/>
            <p:cNvSpPr>
              <a:spLocks/>
            </p:cNvSpPr>
            <p:nvPr/>
          </p:nvSpPr>
          <p:spPr bwMode="auto">
            <a:xfrm>
              <a:off x="1561" y="3782"/>
              <a:ext cx="31" cy="18"/>
            </a:xfrm>
            <a:custGeom>
              <a:avLst/>
              <a:gdLst>
                <a:gd name="T0" fmla="*/ 0 w 24"/>
                <a:gd name="T1" fmla="*/ 82 h 14"/>
                <a:gd name="T2" fmla="*/ 145 w 24"/>
                <a:gd name="T3" fmla="*/ 0 h 14"/>
                <a:gd name="T4" fmla="*/ 0 60000 65536"/>
                <a:gd name="T5" fmla="*/ 0 60000 65536"/>
                <a:gd name="T6" fmla="*/ 0 w 24"/>
                <a:gd name="T7" fmla="*/ 0 h 14"/>
                <a:gd name="T8" fmla="*/ 24 w 24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14">
                  <a:moveTo>
                    <a:pt x="0" y="14"/>
                  </a:moveTo>
                  <a:cubicBezTo>
                    <a:pt x="8" y="5"/>
                    <a:pt x="11" y="0"/>
                    <a:pt x="24" y="0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7" name="Freeform 889"/>
            <p:cNvSpPr>
              <a:spLocks/>
            </p:cNvSpPr>
            <p:nvPr/>
          </p:nvSpPr>
          <p:spPr bwMode="auto">
            <a:xfrm>
              <a:off x="1089" y="3077"/>
              <a:ext cx="35" cy="24"/>
            </a:xfrm>
            <a:custGeom>
              <a:avLst/>
              <a:gdLst>
                <a:gd name="T0" fmla="*/ 0 w 27"/>
                <a:gd name="T1" fmla="*/ 0 h 19"/>
                <a:gd name="T2" fmla="*/ 163 w 27"/>
                <a:gd name="T3" fmla="*/ 97 h 19"/>
                <a:gd name="T4" fmla="*/ 0 60000 65536"/>
                <a:gd name="T5" fmla="*/ 0 60000 65536"/>
                <a:gd name="T6" fmla="*/ 0 w 27"/>
                <a:gd name="T7" fmla="*/ 0 h 19"/>
                <a:gd name="T8" fmla="*/ 27 w 27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19">
                  <a:moveTo>
                    <a:pt x="0" y="0"/>
                  </a:moveTo>
                  <a:cubicBezTo>
                    <a:pt x="6" y="14"/>
                    <a:pt x="17" y="18"/>
                    <a:pt x="27" y="19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8" name="Freeform 890"/>
            <p:cNvSpPr>
              <a:spLocks/>
            </p:cNvSpPr>
            <p:nvPr/>
          </p:nvSpPr>
          <p:spPr bwMode="auto">
            <a:xfrm>
              <a:off x="1112" y="3087"/>
              <a:ext cx="206" cy="605"/>
            </a:xfrm>
            <a:custGeom>
              <a:avLst/>
              <a:gdLst>
                <a:gd name="T0" fmla="*/ 898 w 161"/>
                <a:gd name="T1" fmla="*/ 2597 h 473"/>
                <a:gd name="T2" fmla="*/ 861 w 161"/>
                <a:gd name="T3" fmla="*/ 2573 h 473"/>
                <a:gd name="T4" fmla="*/ 883 w 161"/>
                <a:gd name="T5" fmla="*/ 2539 h 473"/>
                <a:gd name="T6" fmla="*/ 702 w 161"/>
                <a:gd name="T7" fmla="*/ 2539 h 473"/>
                <a:gd name="T8" fmla="*/ 404 w 161"/>
                <a:gd name="T9" fmla="*/ 2329 h 473"/>
                <a:gd name="T10" fmla="*/ 247 w 161"/>
                <a:gd name="T11" fmla="*/ 2139 h 473"/>
                <a:gd name="T12" fmla="*/ 136 w 161"/>
                <a:gd name="T13" fmla="*/ 1892 h 473"/>
                <a:gd name="T14" fmla="*/ 99 w 161"/>
                <a:gd name="T15" fmla="*/ 1705 h 473"/>
                <a:gd name="T16" fmla="*/ 96 w 161"/>
                <a:gd name="T17" fmla="*/ 1505 h 473"/>
                <a:gd name="T18" fmla="*/ 113 w 161"/>
                <a:gd name="T19" fmla="*/ 1362 h 473"/>
                <a:gd name="T20" fmla="*/ 141 w 161"/>
                <a:gd name="T21" fmla="*/ 1200 h 473"/>
                <a:gd name="T22" fmla="*/ 174 w 161"/>
                <a:gd name="T23" fmla="*/ 1119 h 473"/>
                <a:gd name="T24" fmla="*/ 207 w 161"/>
                <a:gd name="T25" fmla="*/ 921 h 473"/>
                <a:gd name="T26" fmla="*/ 218 w 161"/>
                <a:gd name="T27" fmla="*/ 787 h 473"/>
                <a:gd name="T28" fmla="*/ 241 w 161"/>
                <a:gd name="T29" fmla="*/ 640 h 473"/>
                <a:gd name="T30" fmla="*/ 223 w 161"/>
                <a:gd name="T31" fmla="*/ 426 h 473"/>
                <a:gd name="T32" fmla="*/ 238 w 161"/>
                <a:gd name="T33" fmla="*/ 200 h 473"/>
                <a:gd name="T34" fmla="*/ 223 w 161"/>
                <a:gd name="T35" fmla="*/ 51 h 473"/>
                <a:gd name="T36" fmla="*/ 123 w 161"/>
                <a:gd name="T37" fmla="*/ 0 h 473"/>
                <a:gd name="T38" fmla="*/ 156 w 161"/>
                <a:gd name="T39" fmla="*/ 83 h 473"/>
                <a:gd name="T40" fmla="*/ 170 w 161"/>
                <a:gd name="T41" fmla="*/ 278 h 473"/>
                <a:gd name="T42" fmla="*/ 156 w 161"/>
                <a:gd name="T43" fmla="*/ 405 h 473"/>
                <a:gd name="T44" fmla="*/ 156 w 161"/>
                <a:gd name="T45" fmla="*/ 555 h 473"/>
                <a:gd name="T46" fmla="*/ 141 w 161"/>
                <a:gd name="T47" fmla="*/ 643 h 473"/>
                <a:gd name="T48" fmla="*/ 123 w 161"/>
                <a:gd name="T49" fmla="*/ 780 h 473"/>
                <a:gd name="T50" fmla="*/ 122 w 161"/>
                <a:gd name="T51" fmla="*/ 990 h 473"/>
                <a:gd name="T52" fmla="*/ 65 w 161"/>
                <a:gd name="T53" fmla="*/ 1141 h 473"/>
                <a:gd name="T54" fmla="*/ 65 w 161"/>
                <a:gd name="T55" fmla="*/ 1266 h 473"/>
                <a:gd name="T56" fmla="*/ 51 w 161"/>
                <a:gd name="T57" fmla="*/ 1388 h 473"/>
                <a:gd name="T58" fmla="*/ 28 w 161"/>
                <a:gd name="T59" fmla="*/ 1569 h 473"/>
                <a:gd name="T60" fmla="*/ 1 w 161"/>
                <a:gd name="T61" fmla="*/ 1740 h 473"/>
                <a:gd name="T62" fmla="*/ 36 w 161"/>
                <a:gd name="T63" fmla="*/ 1814 h 473"/>
                <a:gd name="T64" fmla="*/ 88 w 161"/>
                <a:gd name="T65" fmla="*/ 2007 h 473"/>
                <a:gd name="T66" fmla="*/ 200 w 161"/>
                <a:gd name="T67" fmla="*/ 2185 h 473"/>
                <a:gd name="T68" fmla="*/ 285 w 161"/>
                <a:gd name="T69" fmla="*/ 2329 h 473"/>
                <a:gd name="T70" fmla="*/ 376 w 161"/>
                <a:gd name="T71" fmla="*/ 2415 h 473"/>
                <a:gd name="T72" fmla="*/ 457 w 161"/>
                <a:gd name="T73" fmla="*/ 2504 h 473"/>
                <a:gd name="T74" fmla="*/ 847 w 161"/>
                <a:gd name="T75" fmla="*/ 2634 h 473"/>
                <a:gd name="T76" fmla="*/ 906 w 161"/>
                <a:gd name="T77" fmla="*/ 2597 h 473"/>
                <a:gd name="T78" fmla="*/ 898 w 161"/>
                <a:gd name="T79" fmla="*/ 2597 h 47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1"/>
                <a:gd name="T121" fmla="*/ 0 h 473"/>
                <a:gd name="T122" fmla="*/ 161 w 161"/>
                <a:gd name="T123" fmla="*/ 473 h 47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1" h="473">
                  <a:moveTo>
                    <a:pt x="160" y="464"/>
                  </a:moveTo>
                  <a:cubicBezTo>
                    <a:pt x="157" y="464"/>
                    <a:pt x="154" y="463"/>
                    <a:pt x="153" y="460"/>
                  </a:cubicBezTo>
                  <a:cubicBezTo>
                    <a:pt x="153" y="457"/>
                    <a:pt x="154" y="454"/>
                    <a:pt x="157" y="453"/>
                  </a:cubicBezTo>
                  <a:cubicBezTo>
                    <a:pt x="157" y="453"/>
                    <a:pt x="140" y="458"/>
                    <a:pt x="125" y="453"/>
                  </a:cubicBezTo>
                  <a:cubicBezTo>
                    <a:pt x="110" y="449"/>
                    <a:pt x="79" y="422"/>
                    <a:pt x="72" y="416"/>
                  </a:cubicBezTo>
                  <a:cubicBezTo>
                    <a:pt x="65" y="409"/>
                    <a:pt x="52" y="385"/>
                    <a:pt x="44" y="382"/>
                  </a:cubicBezTo>
                  <a:cubicBezTo>
                    <a:pt x="35" y="378"/>
                    <a:pt x="22" y="346"/>
                    <a:pt x="24" y="338"/>
                  </a:cubicBezTo>
                  <a:cubicBezTo>
                    <a:pt x="25" y="329"/>
                    <a:pt x="22" y="311"/>
                    <a:pt x="18" y="304"/>
                  </a:cubicBezTo>
                  <a:cubicBezTo>
                    <a:pt x="15" y="297"/>
                    <a:pt x="13" y="274"/>
                    <a:pt x="17" y="268"/>
                  </a:cubicBezTo>
                  <a:cubicBezTo>
                    <a:pt x="21" y="263"/>
                    <a:pt x="21" y="249"/>
                    <a:pt x="20" y="243"/>
                  </a:cubicBezTo>
                  <a:cubicBezTo>
                    <a:pt x="20" y="238"/>
                    <a:pt x="24" y="218"/>
                    <a:pt x="25" y="214"/>
                  </a:cubicBezTo>
                  <a:cubicBezTo>
                    <a:pt x="27" y="210"/>
                    <a:pt x="31" y="208"/>
                    <a:pt x="31" y="200"/>
                  </a:cubicBezTo>
                  <a:cubicBezTo>
                    <a:pt x="31" y="192"/>
                    <a:pt x="29" y="172"/>
                    <a:pt x="37" y="164"/>
                  </a:cubicBezTo>
                  <a:cubicBezTo>
                    <a:pt x="44" y="156"/>
                    <a:pt x="40" y="150"/>
                    <a:pt x="38" y="141"/>
                  </a:cubicBezTo>
                  <a:cubicBezTo>
                    <a:pt x="37" y="133"/>
                    <a:pt x="39" y="125"/>
                    <a:pt x="43" y="114"/>
                  </a:cubicBezTo>
                  <a:cubicBezTo>
                    <a:pt x="47" y="103"/>
                    <a:pt x="37" y="90"/>
                    <a:pt x="40" y="76"/>
                  </a:cubicBezTo>
                  <a:cubicBezTo>
                    <a:pt x="44" y="62"/>
                    <a:pt x="44" y="45"/>
                    <a:pt x="42" y="35"/>
                  </a:cubicBezTo>
                  <a:cubicBezTo>
                    <a:pt x="42" y="28"/>
                    <a:pt x="41" y="16"/>
                    <a:pt x="40" y="9"/>
                  </a:cubicBezTo>
                  <a:cubicBezTo>
                    <a:pt x="34" y="7"/>
                    <a:pt x="28" y="4"/>
                    <a:pt x="2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30" y="24"/>
                    <a:pt x="30" y="37"/>
                    <a:pt x="30" y="49"/>
                  </a:cubicBezTo>
                  <a:cubicBezTo>
                    <a:pt x="29" y="57"/>
                    <a:pt x="27" y="67"/>
                    <a:pt x="27" y="73"/>
                  </a:cubicBezTo>
                  <a:cubicBezTo>
                    <a:pt x="26" y="81"/>
                    <a:pt x="27" y="90"/>
                    <a:pt x="27" y="99"/>
                  </a:cubicBezTo>
                  <a:cubicBezTo>
                    <a:pt x="26" y="105"/>
                    <a:pt x="25" y="111"/>
                    <a:pt x="25" y="115"/>
                  </a:cubicBezTo>
                  <a:cubicBezTo>
                    <a:pt x="25" y="118"/>
                    <a:pt x="23" y="129"/>
                    <a:pt x="22" y="139"/>
                  </a:cubicBezTo>
                  <a:cubicBezTo>
                    <a:pt x="21" y="154"/>
                    <a:pt x="22" y="170"/>
                    <a:pt x="21" y="177"/>
                  </a:cubicBezTo>
                  <a:cubicBezTo>
                    <a:pt x="20" y="182"/>
                    <a:pt x="14" y="192"/>
                    <a:pt x="12" y="203"/>
                  </a:cubicBezTo>
                  <a:cubicBezTo>
                    <a:pt x="11" y="211"/>
                    <a:pt x="14" y="218"/>
                    <a:pt x="12" y="226"/>
                  </a:cubicBezTo>
                  <a:cubicBezTo>
                    <a:pt x="11" y="236"/>
                    <a:pt x="9" y="244"/>
                    <a:pt x="9" y="248"/>
                  </a:cubicBezTo>
                  <a:cubicBezTo>
                    <a:pt x="8" y="254"/>
                    <a:pt x="6" y="267"/>
                    <a:pt x="5" y="280"/>
                  </a:cubicBezTo>
                  <a:cubicBezTo>
                    <a:pt x="4" y="292"/>
                    <a:pt x="0" y="303"/>
                    <a:pt x="1" y="310"/>
                  </a:cubicBezTo>
                  <a:cubicBezTo>
                    <a:pt x="2" y="313"/>
                    <a:pt x="6" y="319"/>
                    <a:pt x="6" y="324"/>
                  </a:cubicBezTo>
                  <a:cubicBezTo>
                    <a:pt x="8" y="335"/>
                    <a:pt x="10" y="349"/>
                    <a:pt x="16" y="358"/>
                  </a:cubicBezTo>
                  <a:cubicBezTo>
                    <a:pt x="24" y="372"/>
                    <a:pt x="28" y="385"/>
                    <a:pt x="35" y="390"/>
                  </a:cubicBezTo>
                  <a:cubicBezTo>
                    <a:pt x="39" y="392"/>
                    <a:pt x="43" y="406"/>
                    <a:pt x="51" y="416"/>
                  </a:cubicBezTo>
                  <a:cubicBezTo>
                    <a:pt x="56" y="423"/>
                    <a:pt x="62" y="425"/>
                    <a:pt x="67" y="431"/>
                  </a:cubicBezTo>
                  <a:cubicBezTo>
                    <a:pt x="72" y="437"/>
                    <a:pt x="76" y="442"/>
                    <a:pt x="81" y="447"/>
                  </a:cubicBezTo>
                  <a:cubicBezTo>
                    <a:pt x="98" y="463"/>
                    <a:pt x="137" y="473"/>
                    <a:pt x="151" y="470"/>
                  </a:cubicBezTo>
                  <a:cubicBezTo>
                    <a:pt x="158" y="468"/>
                    <a:pt x="160" y="465"/>
                    <a:pt x="161" y="464"/>
                  </a:cubicBezTo>
                  <a:cubicBezTo>
                    <a:pt x="161" y="464"/>
                    <a:pt x="160" y="463"/>
                    <a:pt x="160" y="464"/>
                  </a:cubicBezTo>
                  <a:close/>
                </a:path>
              </a:pathLst>
            </a:custGeom>
            <a:noFill/>
            <a:ln w="3175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89" name="Freeform 891"/>
            <p:cNvSpPr>
              <a:spLocks/>
            </p:cNvSpPr>
            <p:nvPr/>
          </p:nvSpPr>
          <p:spPr bwMode="auto">
            <a:xfrm>
              <a:off x="1716" y="3688"/>
              <a:ext cx="10" cy="28"/>
            </a:xfrm>
            <a:custGeom>
              <a:avLst/>
              <a:gdLst>
                <a:gd name="T0" fmla="*/ 37 w 8"/>
                <a:gd name="T1" fmla="*/ 0 h 22"/>
                <a:gd name="T2" fmla="*/ 32 w 8"/>
                <a:gd name="T3" fmla="*/ 121 h 22"/>
                <a:gd name="T4" fmla="*/ 0 60000 65536"/>
                <a:gd name="T5" fmla="*/ 0 60000 65536"/>
                <a:gd name="T6" fmla="*/ 0 w 8"/>
                <a:gd name="T7" fmla="*/ 0 h 22"/>
                <a:gd name="T8" fmla="*/ 8 w 8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22">
                  <a:moveTo>
                    <a:pt x="8" y="0"/>
                  </a:moveTo>
                  <a:cubicBezTo>
                    <a:pt x="0" y="6"/>
                    <a:pt x="7" y="22"/>
                    <a:pt x="7" y="22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0" name="Freeform 892"/>
            <p:cNvSpPr>
              <a:spLocks/>
            </p:cNvSpPr>
            <p:nvPr/>
          </p:nvSpPr>
          <p:spPr bwMode="auto">
            <a:xfrm>
              <a:off x="1445" y="3819"/>
              <a:ext cx="17" cy="24"/>
            </a:xfrm>
            <a:custGeom>
              <a:avLst/>
              <a:gdLst>
                <a:gd name="T0" fmla="*/ 0 w 13"/>
                <a:gd name="T1" fmla="*/ 0 h 19"/>
                <a:gd name="T2" fmla="*/ 85 w 13"/>
                <a:gd name="T3" fmla="*/ 97 h 19"/>
                <a:gd name="T4" fmla="*/ 0 60000 65536"/>
                <a:gd name="T5" fmla="*/ 0 60000 65536"/>
                <a:gd name="T6" fmla="*/ 0 w 13"/>
                <a:gd name="T7" fmla="*/ 0 h 19"/>
                <a:gd name="T8" fmla="*/ 13 w 13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" h="19">
                  <a:moveTo>
                    <a:pt x="0" y="0"/>
                  </a:moveTo>
                  <a:cubicBezTo>
                    <a:pt x="5" y="12"/>
                    <a:pt x="13" y="19"/>
                    <a:pt x="13" y="19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1" name="Freeform 893"/>
            <p:cNvSpPr>
              <a:spLocks/>
            </p:cNvSpPr>
            <p:nvPr/>
          </p:nvSpPr>
          <p:spPr bwMode="auto">
            <a:xfrm>
              <a:off x="1803" y="3628"/>
              <a:ext cx="14" cy="19"/>
            </a:xfrm>
            <a:custGeom>
              <a:avLst/>
              <a:gdLst>
                <a:gd name="T0" fmla="*/ 0 w 11"/>
                <a:gd name="T1" fmla="*/ 0 h 15"/>
                <a:gd name="T2" fmla="*/ 60 w 11"/>
                <a:gd name="T3" fmla="*/ 77 h 15"/>
                <a:gd name="T4" fmla="*/ 0 60000 65536"/>
                <a:gd name="T5" fmla="*/ 0 60000 65536"/>
                <a:gd name="T6" fmla="*/ 0 w 11"/>
                <a:gd name="T7" fmla="*/ 0 h 15"/>
                <a:gd name="T8" fmla="*/ 11 w 11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" h="15">
                  <a:moveTo>
                    <a:pt x="0" y="0"/>
                  </a:moveTo>
                  <a:cubicBezTo>
                    <a:pt x="2" y="5"/>
                    <a:pt x="5" y="12"/>
                    <a:pt x="11" y="1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2" name="Freeform 894"/>
            <p:cNvSpPr>
              <a:spLocks/>
            </p:cNvSpPr>
            <p:nvPr/>
          </p:nvSpPr>
          <p:spPr bwMode="auto">
            <a:xfrm>
              <a:off x="1515" y="2907"/>
              <a:ext cx="392" cy="825"/>
            </a:xfrm>
            <a:custGeom>
              <a:avLst/>
              <a:gdLst>
                <a:gd name="T0" fmla="*/ 0 w 306"/>
                <a:gd name="T1" fmla="*/ 3235 h 645"/>
                <a:gd name="T2" fmla="*/ 346 w 306"/>
                <a:gd name="T3" fmla="*/ 3313 h 645"/>
                <a:gd name="T4" fmla="*/ 597 w 306"/>
                <a:gd name="T5" fmla="*/ 3436 h 645"/>
                <a:gd name="T6" fmla="*/ 788 w 306"/>
                <a:gd name="T7" fmla="*/ 3548 h 645"/>
                <a:gd name="T8" fmla="*/ 1303 w 306"/>
                <a:gd name="T9" fmla="*/ 3424 h 645"/>
                <a:gd name="T10" fmla="*/ 1473 w 306"/>
                <a:gd name="T11" fmla="*/ 3310 h 645"/>
                <a:gd name="T12" fmla="*/ 1571 w 306"/>
                <a:gd name="T13" fmla="*/ 3126 h 645"/>
                <a:gd name="T14" fmla="*/ 1636 w 306"/>
                <a:gd name="T15" fmla="*/ 2866 h 645"/>
                <a:gd name="T16" fmla="*/ 1623 w 306"/>
                <a:gd name="T17" fmla="*/ 2588 h 645"/>
                <a:gd name="T18" fmla="*/ 1587 w 306"/>
                <a:gd name="T19" fmla="*/ 2356 h 645"/>
                <a:gd name="T20" fmla="*/ 1508 w 306"/>
                <a:gd name="T21" fmla="*/ 2150 h 645"/>
                <a:gd name="T22" fmla="*/ 1436 w 306"/>
                <a:gd name="T23" fmla="*/ 1911 h 645"/>
                <a:gd name="T24" fmla="*/ 1435 w 306"/>
                <a:gd name="T25" fmla="*/ 1651 h 645"/>
                <a:gd name="T26" fmla="*/ 1396 w 306"/>
                <a:gd name="T27" fmla="*/ 1383 h 645"/>
                <a:gd name="T28" fmla="*/ 1354 w 306"/>
                <a:gd name="T29" fmla="*/ 1131 h 645"/>
                <a:gd name="T30" fmla="*/ 1354 w 306"/>
                <a:gd name="T31" fmla="*/ 908 h 645"/>
                <a:gd name="T32" fmla="*/ 1396 w 306"/>
                <a:gd name="T33" fmla="*/ 737 h 645"/>
                <a:gd name="T34" fmla="*/ 1414 w 306"/>
                <a:gd name="T35" fmla="*/ 503 h 645"/>
                <a:gd name="T36" fmla="*/ 1428 w 306"/>
                <a:gd name="T37" fmla="*/ 237 h 645"/>
                <a:gd name="T38" fmla="*/ 1428 w 306"/>
                <a:gd name="T39" fmla="*/ 230 h 645"/>
                <a:gd name="T40" fmla="*/ 1428 w 306"/>
                <a:gd name="T41" fmla="*/ 200 h 645"/>
                <a:gd name="T42" fmla="*/ 1449 w 306"/>
                <a:gd name="T43" fmla="*/ 13 h 645"/>
                <a:gd name="T44" fmla="*/ 1449 w 306"/>
                <a:gd name="T45" fmla="*/ 1 h 645"/>
                <a:gd name="T46" fmla="*/ 1449 w 306"/>
                <a:gd name="T47" fmla="*/ 1 h 645"/>
                <a:gd name="T48" fmla="*/ 1483 w 306"/>
                <a:gd name="T49" fmla="*/ 157 h 645"/>
                <a:gd name="T50" fmla="*/ 1489 w 306"/>
                <a:gd name="T51" fmla="*/ 345 h 645"/>
                <a:gd name="T52" fmla="*/ 1483 w 306"/>
                <a:gd name="T53" fmla="*/ 526 h 645"/>
                <a:gd name="T54" fmla="*/ 1473 w 306"/>
                <a:gd name="T55" fmla="*/ 688 h 645"/>
                <a:gd name="T56" fmla="*/ 1464 w 306"/>
                <a:gd name="T57" fmla="*/ 764 h 645"/>
                <a:gd name="T58" fmla="*/ 1464 w 306"/>
                <a:gd name="T59" fmla="*/ 867 h 645"/>
                <a:gd name="T60" fmla="*/ 1421 w 306"/>
                <a:gd name="T61" fmla="*/ 1018 h 645"/>
                <a:gd name="T62" fmla="*/ 1436 w 306"/>
                <a:gd name="T63" fmla="*/ 1126 h 645"/>
                <a:gd name="T64" fmla="*/ 1464 w 306"/>
                <a:gd name="T65" fmla="*/ 1238 h 645"/>
                <a:gd name="T66" fmla="*/ 1476 w 306"/>
                <a:gd name="T67" fmla="*/ 1379 h 645"/>
                <a:gd name="T68" fmla="*/ 1483 w 306"/>
                <a:gd name="T69" fmla="*/ 1535 h 645"/>
                <a:gd name="T70" fmla="*/ 1508 w 306"/>
                <a:gd name="T71" fmla="*/ 1685 h 645"/>
                <a:gd name="T72" fmla="*/ 1531 w 306"/>
                <a:gd name="T73" fmla="*/ 1821 h 645"/>
                <a:gd name="T74" fmla="*/ 1536 w 306"/>
                <a:gd name="T75" fmla="*/ 1947 h 645"/>
                <a:gd name="T76" fmla="*/ 1572 w 306"/>
                <a:gd name="T77" fmla="*/ 2062 h 645"/>
                <a:gd name="T78" fmla="*/ 1623 w 306"/>
                <a:gd name="T79" fmla="*/ 2155 h 645"/>
                <a:gd name="T80" fmla="*/ 1631 w 306"/>
                <a:gd name="T81" fmla="*/ 2263 h 645"/>
                <a:gd name="T82" fmla="*/ 1677 w 306"/>
                <a:gd name="T83" fmla="*/ 2382 h 645"/>
                <a:gd name="T84" fmla="*/ 1709 w 306"/>
                <a:gd name="T85" fmla="*/ 2604 h 645"/>
                <a:gd name="T86" fmla="*/ 1728 w 306"/>
                <a:gd name="T87" fmla="*/ 2750 h 645"/>
                <a:gd name="T88" fmla="*/ 1705 w 306"/>
                <a:gd name="T89" fmla="*/ 2967 h 645"/>
                <a:gd name="T90" fmla="*/ 1617 w 306"/>
                <a:gd name="T91" fmla="*/ 3155 h 645"/>
                <a:gd name="T92" fmla="*/ 1496 w 306"/>
                <a:gd name="T93" fmla="*/ 3354 h 645"/>
                <a:gd name="T94" fmla="*/ 1331 w 306"/>
                <a:gd name="T95" fmla="*/ 3470 h 645"/>
                <a:gd name="T96" fmla="*/ 1091 w 306"/>
                <a:gd name="T97" fmla="*/ 3575 h 645"/>
                <a:gd name="T98" fmla="*/ 845 w 306"/>
                <a:gd name="T99" fmla="*/ 3598 h 645"/>
                <a:gd name="T100" fmla="*/ 644 w 306"/>
                <a:gd name="T101" fmla="*/ 3547 h 645"/>
                <a:gd name="T102" fmla="*/ 487 w 306"/>
                <a:gd name="T103" fmla="*/ 3470 h 645"/>
                <a:gd name="T104" fmla="*/ 286 w 306"/>
                <a:gd name="T105" fmla="*/ 3331 h 645"/>
                <a:gd name="T106" fmla="*/ 0 w 306"/>
                <a:gd name="T107" fmla="*/ 3235 h 64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06"/>
                <a:gd name="T163" fmla="*/ 0 h 645"/>
                <a:gd name="T164" fmla="*/ 306 w 306"/>
                <a:gd name="T165" fmla="*/ 645 h 64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06" h="645">
                  <a:moveTo>
                    <a:pt x="0" y="578"/>
                  </a:moveTo>
                  <a:cubicBezTo>
                    <a:pt x="25" y="572"/>
                    <a:pt x="46" y="581"/>
                    <a:pt x="62" y="592"/>
                  </a:cubicBezTo>
                  <a:cubicBezTo>
                    <a:pt x="78" y="602"/>
                    <a:pt x="90" y="609"/>
                    <a:pt x="105" y="614"/>
                  </a:cubicBezTo>
                  <a:cubicBezTo>
                    <a:pt x="120" y="618"/>
                    <a:pt x="122" y="631"/>
                    <a:pt x="140" y="634"/>
                  </a:cubicBezTo>
                  <a:cubicBezTo>
                    <a:pt x="202" y="640"/>
                    <a:pt x="219" y="621"/>
                    <a:pt x="230" y="611"/>
                  </a:cubicBezTo>
                  <a:cubicBezTo>
                    <a:pt x="242" y="600"/>
                    <a:pt x="251" y="602"/>
                    <a:pt x="260" y="591"/>
                  </a:cubicBezTo>
                  <a:cubicBezTo>
                    <a:pt x="268" y="579"/>
                    <a:pt x="270" y="569"/>
                    <a:pt x="277" y="558"/>
                  </a:cubicBezTo>
                  <a:cubicBezTo>
                    <a:pt x="284" y="547"/>
                    <a:pt x="285" y="524"/>
                    <a:pt x="289" y="511"/>
                  </a:cubicBezTo>
                  <a:cubicBezTo>
                    <a:pt x="293" y="497"/>
                    <a:pt x="288" y="475"/>
                    <a:pt x="287" y="462"/>
                  </a:cubicBezTo>
                  <a:cubicBezTo>
                    <a:pt x="286" y="449"/>
                    <a:pt x="284" y="433"/>
                    <a:pt x="280" y="421"/>
                  </a:cubicBezTo>
                  <a:cubicBezTo>
                    <a:pt x="277" y="409"/>
                    <a:pt x="270" y="398"/>
                    <a:pt x="266" y="384"/>
                  </a:cubicBezTo>
                  <a:cubicBezTo>
                    <a:pt x="262" y="371"/>
                    <a:pt x="257" y="353"/>
                    <a:pt x="254" y="341"/>
                  </a:cubicBezTo>
                  <a:cubicBezTo>
                    <a:pt x="251" y="329"/>
                    <a:pt x="255" y="307"/>
                    <a:pt x="253" y="295"/>
                  </a:cubicBezTo>
                  <a:cubicBezTo>
                    <a:pt x="251" y="283"/>
                    <a:pt x="246" y="260"/>
                    <a:pt x="246" y="247"/>
                  </a:cubicBezTo>
                  <a:cubicBezTo>
                    <a:pt x="245" y="234"/>
                    <a:pt x="239" y="211"/>
                    <a:pt x="240" y="202"/>
                  </a:cubicBezTo>
                  <a:cubicBezTo>
                    <a:pt x="240" y="193"/>
                    <a:pt x="238" y="175"/>
                    <a:pt x="240" y="162"/>
                  </a:cubicBezTo>
                  <a:cubicBezTo>
                    <a:pt x="241" y="149"/>
                    <a:pt x="245" y="139"/>
                    <a:pt x="246" y="131"/>
                  </a:cubicBezTo>
                  <a:cubicBezTo>
                    <a:pt x="246" y="124"/>
                    <a:pt x="249" y="100"/>
                    <a:pt x="250" y="90"/>
                  </a:cubicBezTo>
                  <a:cubicBezTo>
                    <a:pt x="251" y="80"/>
                    <a:pt x="256" y="53"/>
                    <a:pt x="252" y="42"/>
                  </a:cubicBezTo>
                  <a:cubicBezTo>
                    <a:pt x="252" y="41"/>
                    <a:pt x="252" y="41"/>
                    <a:pt x="252" y="41"/>
                  </a:cubicBezTo>
                  <a:cubicBezTo>
                    <a:pt x="252" y="39"/>
                    <a:pt x="252" y="37"/>
                    <a:pt x="252" y="35"/>
                  </a:cubicBezTo>
                  <a:cubicBezTo>
                    <a:pt x="259" y="32"/>
                    <a:pt x="257" y="6"/>
                    <a:pt x="256" y="2"/>
                  </a:cubicBezTo>
                  <a:cubicBezTo>
                    <a:pt x="258" y="0"/>
                    <a:pt x="254" y="3"/>
                    <a:pt x="256" y="1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6" y="1"/>
                    <a:pt x="262" y="23"/>
                    <a:pt x="262" y="28"/>
                  </a:cubicBezTo>
                  <a:cubicBezTo>
                    <a:pt x="261" y="34"/>
                    <a:pt x="263" y="54"/>
                    <a:pt x="263" y="62"/>
                  </a:cubicBezTo>
                  <a:cubicBezTo>
                    <a:pt x="262" y="70"/>
                    <a:pt x="264" y="89"/>
                    <a:pt x="262" y="94"/>
                  </a:cubicBezTo>
                  <a:cubicBezTo>
                    <a:pt x="260" y="99"/>
                    <a:pt x="261" y="116"/>
                    <a:pt x="260" y="123"/>
                  </a:cubicBezTo>
                  <a:cubicBezTo>
                    <a:pt x="259" y="129"/>
                    <a:pt x="258" y="133"/>
                    <a:pt x="258" y="136"/>
                  </a:cubicBezTo>
                  <a:cubicBezTo>
                    <a:pt x="257" y="138"/>
                    <a:pt x="260" y="146"/>
                    <a:pt x="258" y="155"/>
                  </a:cubicBezTo>
                  <a:cubicBezTo>
                    <a:pt x="257" y="164"/>
                    <a:pt x="251" y="176"/>
                    <a:pt x="251" y="181"/>
                  </a:cubicBezTo>
                  <a:cubicBezTo>
                    <a:pt x="250" y="186"/>
                    <a:pt x="254" y="196"/>
                    <a:pt x="254" y="201"/>
                  </a:cubicBezTo>
                  <a:cubicBezTo>
                    <a:pt x="254" y="206"/>
                    <a:pt x="258" y="216"/>
                    <a:pt x="258" y="221"/>
                  </a:cubicBezTo>
                  <a:cubicBezTo>
                    <a:pt x="258" y="225"/>
                    <a:pt x="261" y="239"/>
                    <a:pt x="261" y="246"/>
                  </a:cubicBezTo>
                  <a:cubicBezTo>
                    <a:pt x="261" y="254"/>
                    <a:pt x="262" y="266"/>
                    <a:pt x="262" y="274"/>
                  </a:cubicBezTo>
                  <a:cubicBezTo>
                    <a:pt x="262" y="283"/>
                    <a:pt x="265" y="293"/>
                    <a:pt x="266" y="301"/>
                  </a:cubicBezTo>
                  <a:cubicBezTo>
                    <a:pt x="267" y="310"/>
                    <a:pt x="268" y="319"/>
                    <a:pt x="270" y="325"/>
                  </a:cubicBezTo>
                  <a:cubicBezTo>
                    <a:pt x="271" y="332"/>
                    <a:pt x="270" y="337"/>
                    <a:pt x="272" y="347"/>
                  </a:cubicBezTo>
                  <a:cubicBezTo>
                    <a:pt x="274" y="358"/>
                    <a:pt x="277" y="363"/>
                    <a:pt x="278" y="368"/>
                  </a:cubicBezTo>
                  <a:cubicBezTo>
                    <a:pt x="279" y="372"/>
                    <a:pt x="284" y="375"/>
                    <a:pt x="287" y="385"/>
                  </a:cubicBezTo>
                  <a:cubicBezTo>
                    <a:pt x="289" y="395"/>
                    <a:pt x="286" y="398"/>
                    <a:pt x="288" y="404"/>
                  </a:cubicBezTo>
                  <a:cubicBezTo>
                    <a:pt x="290" y="410"/>
                    <a:pt x="294" y="417"/>
                    <a:pt x="296" y="425"/>
                  </a:cubicBezTo>
                  <a:cubicBezTo>
                    <a:pt x="298" y="434"/>
                    <a:pt x="302" y="458"/>
                    <a:pt x="302" y="465"/>
                  </a:cubicBezTo>
                  <a:cubicBezTo>
                    <a:pt x="303" y="472"/>
                    <a:pt x="306" y="482"/>
                    <a:pt x="305" y="491"/>
                  </a:cubicBezTo>
                  <a:cubicBezTo>
                    <a:pt x="305" y="500"/>
                    <a:pt x="303" y="517"/>
                    <a:pt x="301" y="530"/>
                  </a:cubicBezTo>
                  <a:cubicBezTo>
                    <a:pt x="298" y="544"/>
                    <a:pt x="289" y="557"/>
                    <a:pt x="285" y="564"/>
                  </a:cubicBezTo>
                  <a:cubicBezTo>
                    <a:pt x="281" y="572"/>
                    <a:pt x="274" y="593"/>
                    <a:pt x="265" y="599"/>
                  </a:cubicBezTo>
                  <a:cubicBezTo>
                    <a:pt x="256" y="606"/>
                    <a:pt x="241" y="609"/>
                    <a:pt x="235" y="619"/>
                  </a:cubicBezTo>
                  <a:cubicBezTo>
                    <a:pt x="223" y="632"/>
                    <a:pt x="204" y="633"/>
                    <a:pt x="193" y="638"/>
                  </a:cubicBezTo>
                  <a:cubicBezTo>
                    <a:pt x="182" y="643"/>
                    <a:pt x="167" y="643"/>
                    <a:pt x="149" y="643"/>
                  </a:cubicBezTo>
                  <a:cubicBezTo>
                    <a:pt x="131" y="643"/>
                    <a:pt x="122" y="645"/>
                    <a:pt x="114" y="633"/>
                  </a:cubicBezTo>
                  <a:cubicBezTo>
                    <a:pt x="106" y="621"/>
                    <a:pt x="95" y="630"/>
                    <a:pt x="86" y="619"/>
                  </a:cubicBezTo>
                  <a:cubicBezTo>
                    <a:pt x="77" y="609"/>
                    <a:pt x="65" y="606"/>
                    <a:pt x="51" y="595"/>
                  </a:cubicBezTo>
                  <a:cubicBezTo>
                    <a:pt x="37" y="584"/>
                    <a:pt x="13" y="577"/>
                    <a:pt x="0" y="578"/>
                  </a:cubicBezTo>
                  <a:close/>
                </a:path>
              </a:pathLst>
            </a:custGeom>
            <a:noFill/>
            <a:ln w="3175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3" name="Freeform 895"/>
            <p:cNvSpPr>
              <a:spLocks/>
            </p:cNvSpPr>
            <p:nvPr/>
          </p:nvSpPr>
          <p:spPr bwMode="auto">
            <a:xfrm>
              <a:off x="1772" y="3670"/>
              <a:ext cx="9" cy="18"/>
            </a:xfrm>
            <a:custGeom>
              <a:avLst/>
              <a:gdLst>
                <a:gd name="T0" fmla="*/ 0 w 7"/>
                <a:gd name="T1" fmla="*/ 0 h 14"/>
                <a:gd name="T2" fmla="*/ 40 w 7"/>
                <a:gd name="T3" fmla="*/ 82 h 14"/>
                <a:gd name="T4" fmla="*/ 0 60000 65536"/>
                <a:gd name="T5" fmla="*/ 0 60000 65536"/>
                <a:gd name="T6" fmla="*/ 0 w 7"/>
                <a:gd name="T7" fmla="*/ 0 h 14"/>
                <a:gd name="T8" fmla="*/ 7 w 7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14">
                  <a:moveTo>
                    <a:pt x="0" y="0"/>
                  </a:moveTo>
                  <a:cubicBezTo>
                    <a:pt x="0" y="6"/>
                    <a:pt x="5" y="10"/>
                    <a:pt x="7" y="14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4" name="Freeform 896"/>
            <p:cNvSpPr>
              <a:spLocks/>
            </p:cNvSpPr>
            <p:nvPr/>
          </p:nvSpPr>
          <p:spPr bwMode="auto">
            <a:xfrm>
              <a:off x="1682" y="2986"/>
              <a:ext cx="30" cy="11"/>
            </a:xfrm>
            <a:custGeom>
              <a:avLst/>
              <a:gdLst>
                <a:gd name="T0" fmla="*/ 0 w 24"/>
                <a:gd name="T1" fmla="*/ 21 h 8"/>
                <a:gd name="T2" fmla="*/ 113 w 24"/>
                <a:gd name="T3" fmla="*/ 76 h 8"/>
                <a:gd name="T4" fmla="*/ 0 60000 65536"/>
                <a:gd name="T5" fmla="*/ 0 60000 65536"/>
                <a:gd name="T6" fmla="*/ 0 w 24"/>
                <a:gd name="T7" fmla="*/ 0 h 8"/>
                <a:gd name="T8" fmla="*/ 24 w 2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8">
                  <a:moveTo>
                    <a:pt x="0" y="2"/>
                  </a:moveTo>
                  <a:cubicBezTo>
                    <a:pt x="11" y="0"/>
                    <a:pt x="21" y="5"/>
                    <a:pt x="24" y="8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5" name="Freeform 897"/>
            <p:cNvSpPr>
              <a:spLocks/>
            </p:cNvSpPr>
            <p:nvPr/>
          </p:nvSpPr>
          <p:spPr bwMode="auto">
            <a:xfrm>
              <a:off x="1709" y="2942"/>
              <a:ext cx="31" cy="6"/>
            </a:xfrm>
            <a:custGeom>
              <a:avLst/>
              <a:gdLst>
                <a:gd name="T0" fmla="*/ 0 w 25"/>
                <a:gd name="T1" fmla="*/ 17 h 5"/>
                <a:gd name="T2" fmla="*/ 110 w 25"/>
                <a:gd name="T3" fmla="*/ 17 h 5"/>
                <a:gd name="T4" fmla="*/ 0 60000 65536"/>
                <a:gd name="T5" fmla="*/ 0 60000 65536"/>
                <a:gd name="T6" fmla="*/ 0 w 25"/>
                <a:gd name="T7" fmla="*/ 0 h 5"/>
                <a:gd name="T8" fmla="*/ 25 w 25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5">
                  <a:moveTo>
                    <a:pt x="0" y="5"/>
                  </a:moveTo>
                  <a:cubicBezTo>
                    <a:pt x="16" y="0"/>
                    <a:pt x="25" y="5"/>
                    <a:pt x="25" y="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6" name="Freeform 898"/>
            <p:cNvSpPr>
              <a:spLocks/>
            </p:cNvSpPr>
            <p:nvPr/>
          </p:nvSpPr>
          <p:spPr bwMode="auto">
            <a:xfrm>
              <a:off x="1725" y="2903"/>
              <a:ext cx="31" cy="7"/>
            </a:xfrm>
            <a:custGeom>
              <a:avLst/>
              <a:gdLst>
                <a:gd name="T0" fmla="*/ 145 w 24"/>
                <a:gd name="T1" fmla="*/ 21 h 5"/>
                <a:gd name="T2" fmla="*/ 0 w 24"/>
                <a:gd name="T3" fmla="*/ 55 h 5"/>
                <a:gd name="T4" fmla="*/ 0 60000 65536"/>
                <a:gd name="T5" fmla="*/ 0 60000 65536"/>
                <a:gd name="T6" fmla="*/ 0 w 24"/>
                <a:gd name="T7" fmla="*/ 0 h 5"/>
                <a:gd name="T8" fmla="*/ 24 w 24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5">
                  <a:moveTo>
                    <a:pt x="24" y="2"/>
                  </a:moveTo>
                  <a:cubicBezTo>
                    <a:pt x="24" y="2"/>
                    <a:pt x="16" y="0"/>
                    <a:pt x="0" y="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7" name="Freeform 899"/>
            <p:cNvSpPr>
              <a:spLocks/>
            </p:cNvSpPr>
            <p:nvPr/>
          </p:nvSpPr>
          <p:spPr bwMode="auto">
            <a:xfrm>
              <a:off x="1813" y="3017"/>
              <a:ext cx="9" cy="3"/>
            </a:xfrm>
            <a:custGeom>
              <a:avLst/>
              <a:gdLst>
                <a:gd name="T0" fmla="*/ 0 w 7"/>
                <a:gd name="T1" fmla="*/ 28 h 2"/>
                <a:gd name="T2" fmla="*/ 40 w 7"/>
                <a:gd name="T3" fmla="*/ 19 h 2"/>
                <a:gd name="T4" fmla="*/ 0 60000 65536"/>
                <a:gd name="T5" fmla="*/ 0 60000 65536"/>
                <a:gd name="T6" fmla="*/ 0 w 7"/>
                <a:gd name="T7" fmla="*/ 0 h 2"/>
                <a:gd name="T8" fmla="*/ 7 w 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2">
                  <a:moveTo>
                    <a:pt x="0" y="2"/>
                  </a:moveTo>
                  <a:cubicBezTo>
                    <a:pt x="4" y="0"/>
                    <a:pt x="7" y="1"/>
                    <a:pt x="7" y="1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8" name="Freeform 900"/>
            <p:cNvSpPr>
              <a:spLocks/>
            </p:cNvSpPr>
            <p:nvPr/>
          </p:nvSpPr>
          <p:spPr bwMode="auto">
            <a:xfrm>
              <a:off x="1751" y="3081"/>
              <a:ext cx="6" cy="19"/>
            </a:xfrm>
            <a:custGeom>
              <a:avLst/>
              <a:gdLst>
                <a:gd name="T0" fmla="*/ 0 w 5"/>
                <a:gd name="T1" fmla="*/ 0 h 15"/>
                <a:gd name="T2" fmla="*/ 12 w 5"/>
                <a:gd name="T3" fmla="*/ 77 h 15"/>
                <a:gd name="T4" fmla="*/ 0 60000 65536"/>
                <a:gd name="T5" fmla="*/ 0 60000 65536"/>
                <a:gd name="T6" fmla="*/ 0 w 5"/>
                <a:gd name="T7" fmla="*/ 0 h 15"/>
                <a:gd name="T8" fmla="*/ 5 w 5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5">
                  <a:moveTo>
                    <a:pt x="0" y="0"/>
                  </a:moveTo>
                  <a:cubicBezTo>
                    <a:pt x="3" y="2"/>
                    <a:pt x="5" y="11"/>
                    <a:pt x="3" y="15"/>
                  </a:cubicBezTo>
                </a:path>
              </a:pathLst>
            </a:custGeom>
            <a:noFill/>
            <a:ln w="4763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99" name="Freeform 901"/>
            <p:cNvSpPr>
              <a:spLocks/>
            </p:cNvSpPr>
            <p:nvPr/>
          </p:nvSpPr>
          <p:spPr bwMode="auto">
            <a:xfrm>
              <a:off x="1064" y="2838"/>
              <a:ext cx="897" cy="1231"/>
            </a:xfrm>
            <a:custGeom>
              <a:avLst/>
              <a:gdLst>
                <a:gd name="T0" fmla="*/ 3861 w 701"/>
                <a:gd name="T1" fmla="*/ 2784 h 963"/>
                <a:gd name="T2" fmla="*/ 3742 w 701"/>
                <a:gd name="T3" fmla="*/ 2306 h 963"/>
                <a:gd name="T4" fmla="*/ 3655 w 701"/>
                <a:gd name="T5" fmla="*/ 1744 h 963"/>
                <a:gd name="T6" fmla="*/ 3617 w 701"/>
                <a:gd name="T7" fmla="*/ 1327 h 963"/>
                <a:gd name="T8" fmla="*/ 3635 w 701"/>
                <a:gd name="T9" fmla="*/ 865 h 963"/>
                <a:gd name="T10" fmla="*/ 3607 w 701"/>
                <a:gd name="T11" fmla="*/ 358 h 963"/>
                <a:gd name="T12" fmla="*/ 3280 w 701"/>
                <a:gd name="T13" fmla="*/ 28 h 963"/>
                <a:gd name="T14" fmla="*/ 2909 w 701"/>
                <a:gd name="T15" fmla="*/ 317 h 963"/>
                <a:gd name="T16" fmla="*/ 2713 w 701"/>
                <a:gd name="T17" fmla="*/ 653 h 963"/>
                <a:gd name="T18" fmla="*/ 2390 w 701"/>
                <a:gd name="T19" fmla="*/ 909 h 963"/>
                <a:gd name="T20" fmla="*/ 1831 w 701"/>
                <a:gd name="T21" fmla="*/ 982 h 963"/>
                <a:gd name="T22" fmla="*/ 1322 w 701"/>
                <a:gd name="T23" fmla="*/ 929 h 963"/>
                <a:gd name="T24" fmla="*/ 907 w 701"/>
                <a:gd name="T25" fmla="*/ 670 h 963"/>
                <a:gd name="T26" fmla="*/ 394 w 701"/>
                <a:gd name="T27" fmla="*/ 476 h 963"/>
                <a:gd name="T28" fmla="*/ 123 w 701"/>
                <a:gd name="T29" fmla="*/ 708 h 963"/>
                <a:gd name="T30" fmla="*/ 156 w 701"/>
                <a:gd name="T31" fmla="*/ 1437 h 963"/>
                <a:gd name="T32" fmla="*/ 123 w 701"/>
                <a:gd name="T33" fmla="*/ 2050 h 963"/>
                <a:gd name="T34" fmla="*/ 75 w 701"/>
                <a:gd name="T35" fmla="*/ 2661 h 963"/>
                <a:gd name="T36" fmla="*/ 256 w 701"/>
                <a:gd name="T37" fmla="*/ 3402 h 963"/>
                <a:gd name="T38" fmla="*/ 909 w 701"/>
                <a:gd name="T39" fmla="*/ 3923 h 963"/>
                <a:gd name="T40" fmla="*/ 1125 w 701"/>
                <a:gd name="T41" fmla="*/ 3671 h 963"/>
                <a:gd name="T42" fmla="*/ 1071 w 701"/>
                <a:gd name="T43" fmla="*/ 3653 h 963"/>
                <a:gd name="T44" fmla="*/ 1163 w 701"/>
                <a:gd name="T45" fmla="*/ 3627 h 963"/>
                <a:gd name="T46" fmla="*/ 884 w 701"/>
                <a:gd name="T47" fmla="*/ 3069 h 963"/>
                <a:gd name="T48" fmla="*/ 722 w 701"/>
                <a:gd name="T49" fmla="*/ 2589 h 963"/>
                <a:gd name="T50" fmla="*/ 703 w 701"/>
                <a:gd name="T51" fmla="*/ 2048 h 963"/>
                <a:gd name="T52" fmla="*/ 740 w 701"/>
                <a:gd name="T53" fmla="*/ 1540 h 963"/>
                <a:gd name="T54" fmla="*/ 989 w 701"/>
                <a:gd name="T55" fmla="*/ 1485 h 963"/>
                <a:gd name="T56" fmla="*/ 1582 w 701"/>
                <a:gd name="T57" fmla="*/ 1611 h 963"/>
                <a:gd name="T58" fmla="*/ 2110 w 701"/>
                <a:gd name="T59" fmla="*/ 1620 h 963"/>
                <a:gd name="T60" fmla="*/ 2636 w 701"/>
                <a:gd name="T61" fmla="*/ 1487 h 963"/>
                <a:gd name="T62" fmla="*/ 3033 w 701"/>
                <a:gd name="T63" fmla="*/ 1140 h 963"/>
                <a:gd name="T64" fmla="*/ 3079 w 701"/>
                <a:gd name="T65" fmla="*/ 1562 h 963"/>
                <a:gd name="T66" fmla="*/ 3155 w 701"/>
                <a:gd name="T67" fmla="*/ 2131 h 963"/>
                <a:gd name="T68" fmla="*/ 3239 w 701"/>
                <a:gd name="T69" fmla="*/ 2590 h 963"/>
                <a:gd name="T70" fmla="*/ 3280 w 701"/>
                <a:gd name="T71" fmla="*/ 2849 h 963"/>
                <a:gd name="T72" fmla="*/ 3349 w 701"/>
                <a:gd name="T73" fmla="*/ 3129 h 963"/>
                <a:gd name="T74" fmla="*/ 3250 w 701"/>
                <a:gd name="T75" fmla="*/ 3446 h 963"/>
                <a:gd name="T76" fmla="*/ 3108 w 701"/>
                <a:gd name="T77" fmla="*/ 3630 h 963"/>
                <a:gd name="T78" fmla="*/ 2572 w 701"/>
                <a:gd name="T79" fmla="*/ 3634 h 963"/>
                <a:gd name="T80" fmla="*/ 1671 w 701"/>
                <a:gd name="T81" fmla="*/ 4278 h 963"/>
                <a:gd name="T82" fmla="*/ 1831 w 701"/>
                <a:gd name="T83" fmla="*/ 5095 h 963"/>
                <a:gd name="T84" fmla="*/ 2069 w 701"/>
                <a:gd name="T85" fmla="*/ 5313 h 963"/>
                <a:gd name="T86" fmla="*/ 2352 w 701"/>
                <a:gd name="T87" fmla="*/ 4564 h 963"/>
                <a:gd name="T88" fmla="*/ 2308 w 701"/>
                <a:gd name="T89" fmla="*/ 4112 h 963"/>
                <a:gd name="T90" fmla="*/ 3120 w 701"/>
                <a:gd name="T91" fmla="*/ 4263 h 963"/>
                <a:gd name="T92" fmla="*/ 3642 w 701"/>
                <a:gd name="T93" fmla="*/ 3701 h 963"/>
                <a:gd name="T94" fmla="*/ 3893 w 701"/>
                <a:gd name="T95" fmla="*/ 3069 h 9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01"/>
                <a:gd name="T145" fmla="*/ 0 h 963"/>
                <a:gd name="T146" fmla="*/ 701 w 701"/>
                <a:gd name="T147" fmla="*/ 963 h 9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01" h="963">
                  <a:moveTo>
                    <a:pt x="693" y="550"/>
                  </a:moveTo>
                  <a:cubicBezTo>
                    <a:pt x="699" y="541"/>
                    <a:pt x="697" y="507"/>
                    <a:pt x="687" y="499"/>
                  </a:cubicBezTo>
                  <a:cubicBezTo>
                    <a:pt x="692" y="493"/>
                    <a:pt x="688" y="457"/>
                    <a:pt x="674" y="453"/>
                  </a:cubicBezTo>
                  <a:cubicBezTo>
                    <a:pt x="678" y="450"/>
                    <a:pt x="680" y="423"/>
                    <a:pt x="667" y="414"/>
                  </a:cubicBezTo>
                  <a:cubicBezTo>
                    <a:pt x="670" y="402"/>
                    <a:pt x="664" y="367"/>
                    <a:pt x="655" y="365"/>
                  </a:cubicBezTo>
                  <a:cubicBezTo>
                    <a:pt x="663" y="358"/>
                    <a:pt x="655" y="324"/>
                    <a:pt x="650" y="313"/>
                  </a:cubicBezTo>
                  <a:cubicBezTo>
                    <a:pt x="654" y="309"/>
                    <a:pt x="656" y="279"/>
                    <a:pt x="649" y="275"/>
                  </a:cubicBezTo>
                  <a:cubicBezTo>
                    <a:pt x="655" y="266"/>
                    <a:pt x="647" y="244"/>
                    <a:pt x="644" y="238"/>
                  </a:cubicBezTo>
                  <a:cubicBezTo>
                    <a:pt x="650" y="232"/>
                    <a:pt x="648" y="214"/>
                    <a:pt x="644" y="199"/>
                  </a:cubicBezTo>
                  <a:cubicBezTo>
                    <a:pt x="650" y="199"/>
                    <a:pt x="656" y="167"/>
                    <a:pt x="647" y="156"/>
                  </a:cubicBezTo>
                  <a:cubicBezTo>
                    <a:pt x="656" y="150"/>
                    <a:pt x="654" y="112"/>
                    <a:pt x="643" y="111"/>
                  </a:cubicBezTo>
                  <a:cubicBezTo>
                    <a:pt x="650" y="101"/>
                    <a:pt x="651" y="73"/>
                    <a:pt x="642" y="64"/>
                  </a:cubicBezTo>
                  <a:cubicBezTo>
                    <a:pt x="647" y="50"/>
                    <a:pt x="625" y="14"/>
                    <a:pt x="612" y="7"/>
                  </a:cubicBezTo>
                  <a:cubicBezTo>
                    <a:pt x="599" y="0"/>
                    <a:pt x="589" y="6"/>
                    <a:pt x="584" y="5"/>
                  </a:cubicBezTo>
                  <a:cubicBezTo>
                    <a:pt x="573" y="4"/>
                    <a:pt x="564" y="1"/>
                    <a:pt x="547" y="10"/>
                  </a:cubicBezTo>
                  <a:cubicBezTo>
                    <a:pt x="519" y="23"/>
                    <a:pt x="515" y="49"/>
                    <a:pt x="518" y="57"/>
                  </a:cubicBezTo>
                  <a:cubicBezTo>
                    <a:pt x="512" y="57"/>
                    <a:pt x="496" y="79"/>
                    <a:pt x="504" y="87"/>
                  </a:cubicBezTo>
                  <a:cubicBezTo>
                    <a:pt x="494" y="88"/>
                    <a:pt x="482" y="104"/>
                    <a:pt x="483" y="117"/>
                  </a:cubicBezTo>
                  <a:cubicBezTo>
                    <a:pt x="473" y="121"/>
                    <a:pt x="462" y="134"/>
                    <a:pt x="464" y="145"/>
                  </a:cubicBezTo>
                  <a:cubicBezTo>
                    <a:pt x="452" y="141"/>
                    <a:pt x="433" y="157"/>
                    <a:pt x="426" y="163"/>
                  </a:cubicBezTo>
                  <a:cubicBezTo>
                    <a:pt x="412" y="154"/>
                    <a:pt x="380" y="162"/>
                    <a:pt x="375" y="169"/>
                  </a:cubicBezTo>
                  <a:cubicBezTo>
                    <a:pt x="365" y="161"/>
                    <a:pt x="329" y="168"/>
                    <a:pt x="326" y="176"/>
                  </a:cubicBezTo>
                  <a:cubicBezTo>
                    <a:pt x="313" y="167"/>
                    <a:pt x="293" y="168"/>
                    <a:pt x="278" y="174"/>
                  </a:cubicBezTo>
                  <a:cubicBezTo>
                    <a:pt x="275" y="166"/>
                    <a:pt x="243" y="160"/>
                    <a:pt x="235" y="167"/>
                  </a:cubicBezTo>
                  <a:cubicBezTo>
                    <a:pt x="225" y="153"/>
                    <a:pt x="203" y="141"/>
                    <a:pt x="193" y="145"/>
                  </a:cubicBezTo>
                  <a:cubicBezTo>
                    <a:pt x="192" y="138"/>
                    <a:pt x="173" y="122"/>
                    <a:pt x="161" y="120"/>
                  </a:cubicBezTo>
                  <a:cubicBezTo>
                    <a:pt x="152" y="109"/>
                    <a:pt x="136" y="93"/>
                    <a:pt x="122" y="96"/>
                  </a:cubicBezTo>
                  <a:cubicBezTo>
                    <a:pt x="104" y="75"/>
                    <a:pt x="74" y="82"/>
                    <a:pt x="70" y="85"/>
                  </a:cubicBezTo>
                  <a:cubicBezTo>
                    <a:pt x="67" y="88"/>
                    <a:pt x="61" y="93"/>
                    <a:pt x="55" y="96"/>
                  </a:cubicBezTo>
                  <a:cubicBezTo>
                    <a:pt x="42" y="100"/>
                    <a:pt x="28" y="110"/>
                    <a:pt x="22" y="127"/>
                  </a:cubicBezTo>
                  <a:cubicBezTo>
                    <a:pt x="15" y="145"/>
                    <a:pt x="9" y="168"/>
                    <a:pt x="22" y="190"/>
                  </a:cubicBezTo>
                  <a:cubicBezTo>
                    <a:pt x="14" y="202"/>
                    <a:pt x="15" y="247"/>
                    <a:pt x="27" y="257"/>
                  </a:cubicBezTo>
                  <a:cubicBezTo>
                    <a:pt x="16" y="269"/>
                    <a:pt x="23" y="295"/>
                    <a:pt x="28" y="310"/>
                  </a:cubicBezTo>
                  <a:cubicBezTo>
                    <a:pt x="15" y="319"/>
                    <a:pt x="15" y="359"/>
                    <a:pt x="22" y="368"/>
                  </a:cubicBezTo>
                  <a:cubicBezTo>
                    <a:pt x="8" y="376"/>
                    <a:pt x="8" y="406"/>
                    <a:pt x="16" y="423"/>
                  </a:cubicBezTo>
                  <a:cubicBezTo>
                    <a:pt x="2" y="436"/>
                    <a:pt x="3" y="464"/>
                    <a:pt x="13" y="477"/>
                  </a:cubicBezTo>
                  <a:cubicBezTo>
                    <a:pt x="2" y="492"/>
                    <a:pt x="0" y="529"/>
                    <a:pt x="17" y="540"/>
                  </a:cubicBezTo>
                  <a:cubicBezTo>
                    <a:pt x="13" y="568"/>
                    <a:pt x="30" y="601"/>
                    <a:pt x="45" y="610"/>
                  </a:cubicBezTo>
                  <a:cubicBezTo>
                    <a:pt x="42" y="630"/>
                    <a:pt x="63" y="669"/>
                    <a:pt x="88" y="668"/>
                  </a:cubicBezTo>
                  <a:cubicBezTo>
                    <a:pt x="94" y="687"/>
                    <a:pt x="135" y="719"/>
                    <a:pt x="162" y="703"/>
                  </a:cubicBezTo>
                  <a:cubicBezTo>
                    <a:pt x="183" y="691"/>
                    <a:pt x="181" y="683"/>
                    <a:pt x="189" y="671"/>
                  </a:cubicBezTo>
                  <a:cubicBezTo>
                    <a:pt x="192" y="667"/>
                    <a:pt x="196" y="663"/>
                    <a:pt x="200" y="659"/>
                  </a:cubicBezTo>
                  <a:cubicBezTo>
                    <a:pt x="199" y="658"/>
                    <a:pt x="198" y="658"/>
                    <a:pt x="198" y="659"/>
                  </a:cubicBezTo>
                  <a:cubicBezTo>
                    <a:pt x="195" y="659"/>
                    <a:pt x="192" y="658"/>
                    <a:pt x="191" y="655"/>
                  </a:cubicBezTo>
                  <a:cubicBezTo>
                    <a:pt x="191" y="652"/>
                    <a:pt x="192" y="649"/>
                    <a:pt x="195" y="648"/>
                  </a:cubicBezTo>
                  <a:cubicBezTo>
                    <a:pt x="199" y="647"/>
                    <a:pt x="203" y="648"/>
                    <a:pt x="207" y="650"/>
                  </a:cubicBezTo>
                  <a:cubicBezTo>
                    <a:pt x="211" y="643"/>
                    <a:pt x="215" y="634"/>
                    <a:pt x="217" y="622"/>
                  </a:cubicBezTo>
                  <a:cubicBezTo>
                    <a:pt x="222" y="596"/>
                    <a:pt x="179" y="554"/>
                    <a:pt x="158" y="550"/>
                  </a:cubicBezTo>
                  <a:cubicBezTo>
                    <a:pt x="149" y="538"/>
                    <a:pt x="138" y="518"/>
                    <a:pt x="127" y="508"/>
                  </a:cubicBezTo>
                  <a:cubicBezTo>
                    <a:pt x="138" y="489"/>
                    <a:pt x="129" y="464"/>
                    <a:pt x="129" y="464"/>
                  </a:cubicBezTo>
                  <a:cubicBezTo>
                    <a:pt x="131" y="445"/>
                    <a:pt x="132" y="432"/>
                    <a:pt x="125" y="416"/>
                  </a:cubicBezTo>
                  <a:cubicBezTo>
                    <a:pt x="134" y="401"/>
                    <a:pt x="133" y="378"/>
                    <a:pt x="125" y="367"/>
                  </a:cubicBezTo>
                  <a:cubicBezTo>
                    <a:pt x="133" y="356"/>
                    <a:pt x="137" y="329"/>
                    <a:pt x="132" y="316"/>
                  </a:cubicBezTo>
                  <a:cubicBezTo>
                    <a:pt x="136" y="303"/>
                    <a:pt x="137" y="291"/>
                    <a:pt x="132" y="276"/>
                  </a:cubicBezTo>
                  <a:cubicBezTo>
                    <a:pt x="142" y="265"/>
                    <a:pt x="132" y="241"/>
                    <a:pt x="128" y="232"/>
                  </a:cubicBezTo>
                  <a:cubicBezTo>
                    <a:pt x="134" y="242"/>
                    <a:pt x="148" y="264"/>
                    <a:pt x="176" y="266"/>
                  </a:cubicBezTo>
                  <a:cubicBezTo>
                    <a:pt x="200" y="285"/>
                    <a:pt x="207" y="281"/>
                    <a:pt x="227" y="282"/>
                  </a:cubicBezTo>
                  <a:cubicBezTo>
                    <a:pt x="233" y="295"/>
                    <a:pt x="272" y="296"/>
                    <a:pt x="281" y="289"/>
                  </a:cubicBezTo>
                  <a:cubicBezTo>
                    <a:pt x="287" y="297"/>
                    <a:pt x="321" y="305"/>
                    <a:pt x="331" y="291"/>
                  </a:cubicBezTo>
                  <a:cubicBezTo>
                    <a:pt x="336" y="294"/>
                    <a:pt x="366" y="303"/>
                    <a:pt x="376" y="290"/>
                  </a:cubicBezTo>
                  <a:cubicBezTo>
                    <a:pt x="384" y="292"/>
                    <a:pt x="413" y="294"/>
                    <a:pt x="422" y="279"/>
                  </a:cubicBezTo>
                  <a:cubicBezTo>
                    <a:pt x="432" y="281"/>
                    <a:pt x="457" y="278"/>
                    <a:pt x="469" y="267"/>
                  </a:cubicBezTo>
                  <a:cubicBezTo>
                    <a:pt x="474" y="274"/>
                    <a:pt x="509" y="251"/>
                    <a:pt x="508" y="239"/>
                  </a:cubicBezTo>
                  <a:cubicBezTo>
                    <a:pt x="513" y="247"/>
                    <a:pt x="537" y="217"/>
                    <a:pt x="540" y="204"/>
                  </a:cubicBezTo>
                  <a:cubicBezTo>
                    <a:pt x="540" y="204"/>
                    <a:pt x="534" y="233"/>
                    <a:pt x="541" y="235"/>
                  </a:cubicBezTo>
                  <a:cubicBezTo>
                    <a:pt x="536" y="238"/>
                    <a:pt x="538" y="276"/>
                    <a:pt x="548" y="280"/>
                  </a:cubicBezTo>
                  <a:cubicBezTo>
                    <a:pt x="541" y="288"/>
                    <a:pt x="547" y="324"/>
                    <a:pt x="556" y="326"/>
                  </a:cubicBezTo>
                  <a:cubicBezTo>
                    <a:pt x="550" y="334"/>
                    <a:pt x="549" y="371"/>
                    <a:pt x="562" y="382"/>
                  </a:cubicBezTo>
                  <a:cubicBezTo>
                    <a:pt x="556" y="397"/>
                    <a:pt x="558" y="421"/>
                    <a:pt x="566" y="426"/>
                  </a:cubicBezTo>
                  <a:cubicBezTo>
                    <a:pt x="562" y="433"/>
                    <a:pt x="563" y="465"/>
                    <a:pt x="577" y="465"/>
                  </a:cubicBezTo>
                  <a:cubicBezTo>
                    <a:pt x="568" y="469"/>
                    <a:pt x="577" y="500"/>
                    <a:pt x="587" y="499"/>
                  </a:cubicBezTo>
                  <a:cubicBezTo>
                    <a:pt x="587" y="499"/>
                    <a:pt x="583" y="505"/>
                    <a:pt x="584" y="511"/>
                  </a:cubicBezTo>
                  <a:cubicBezTo>
                    <a:pt x="584" y="519"/>
                    <a:pt x="589" y="529"/>
                    <a:pt x="595" y="532"/>
                  </a:cubicBezTo>
                  <a:cubicBezTo>
                    <a:pt x="590" y="535"/>
                    <a:pt x="588" y="558"/>
                    <a:pt x="596" y="561"/>
                  </a:cubicBezTo>
                  <a:cubicBezTo>
                    <a:pt x="590" y="560"/>
                    <a:pt x="583" y="585"/>
                    <a:pt x="584" y="593"/>
                  </a:cubicBezTo>
                  <a:cubicBezTo>
                    <a:pt x="579" y="596"/>
                    <a:pt x="574" y="606"/>
                    <a:pt x="578" y="618"/>
                  </a:cubicBezTo>
                  <a:cubicBezTo>
                    <a:pt x="566" y="617"/>
                    <a:pt x="551" y="638"/>
                    <a:pt x="553" y="650"/>
                  </a:cubicBezTo>
                  <a:cubicBezTo>
                    <a:pt x="553" y="651"/>
                    <a:pt x="553" y="651"/>
                    <a:pt x="553" y="651"/>
                  </a:cubicBezTo>
                  <a:cubicBezTo>
                    <a:pt x="545" y="650"/>
                    <a:pt x="525" y="659"/>
                    <a:pt x="517" y="666"/>
                  </a:cubicBezTo>
                  <a:cubicBezTo>
                    <a:pt x="498" y="654"/>
                    <a:pt x="492" y="662"/>
                    <a:pt x="458" y="652"/>
                  </a:cubicBezTo>
                  <a:cubicBezTo>
                    <a:pt x="424" y="643"/>
                    <a:pt x="395" y="598"/>
                    <a:pt x="327" y="646"/>
                  </a:cubicBezTo>
                  <a:cubicBezTo>
                    <a:pt x="271" y="686"/>
                    <a:pt x="287" y="744"/>
                    <a:pt x="298" y="767"/>
                  </a:cubicBezTo>
                  <a:cubicBezTo>
                    <a:pt x="293" y="773"/>
                    <a:pt x="285" y="796"/>
                    <a:pt x="285" y="831"/>
                  </a:cubicBezTo>
                  <a:cubicBezTo>
                    <a:pt x="285" y="861"/>
                    <a:pt x="315" y="900"/>
                    <a:pt x="326" y="914"/>
                  </a:cubicBezTo>
                  <a:cubicBezTo>
                    <a:pt x="339" y="930"/>
                    <a:pt x="347" y="940"/>
                    <a:pt x="347" y="952"/>
                  </a:cubicBezTo>
                  <a:cubicBezTo>
                    <a:pt x="347" y="963"/>
                    <a:pt x="368" y="963"/>
                    <a:pt x="368" y="952"/>
                  </a:cubicBezTo>
                  <a:cubicBezTo>
                    <a:pt x="368" y="938"/>
                    <a:pt x="372" y="932"/>
                    <a:pt x="388" y="909"/>
                  </a:cubicBezTo>
                  <a:cubicBezTo>
                    <a:pt x="405" y="886"/>
                    <a:pt x="419" y="853"/>
                    <a:pt x="418" y="818"/>
                  </a:cubicBezTo>
                  <a:cubicBezTo>
                    <a:pt x="418" y="799"/>
                    <a:pt x="406" y="795"/>
                    <a:pt x="412" y="780"/>
                  </a:cubicBezTo>
                  <a:cubicBezTo>
                    <a:pt x="421" y="758"/>
                    <a:pt x="415" y="751"/>
                    <a:pt x="411" y="738"/>
                  </a:cubicBezTo>
                  <a:cubicBezTo>
                    <a:pt x="421" y="734"/>
                    <a:pt x="459" y="762"/>
                    <a:pt x="483" y="768"/>
                  </a:cubicBezTo>
                  <a:cubicBezTo>
                    <a:pt x="507" y="775"/>
                    <a:pt x="547" y="776"/>
                    <a:pt x="556" y="764"/>
                  </a:cubicBezTo>
                  <a:cubicBezTo>
                    <a:pt x="564" y="766"/>
                    <a:pt x="614" y="731"/>
                    <a:pt x="608" y="713"/>
                  </a:cubicBezTo>
                  <a:cubicBezTo>
                    <a:pt x="625" y="717"/>
                    <a:pt x="657" y="686"/>
                    <a:pt x="648" y="663"/>
                  </a:cubicBezTo>
                  <a:cubicBezTo>
                    <a:pt x="663" y="665"/>
                    <a:pt x="686" y="624"/>
                    <a:pt x="685" y="601"/>
                  </a:cubicBezTo>
                  <a:cubicBezTo>
                    <a:pt x="692" y="601"/>
                    <a:pt x="701" y="562"/>
                    <a:pt x="693" y="550"/>
                  </a:cubicBezTo>
                  <a:close/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0" name="Freeform 902"/>
            <p:cNvSpPr>
              <a:spLocks/>
            </p:cNvSpPr>
            <p:nvPr/>
          </p:nvSpPr>
          <p:spPr bwMode="auto">
            <a:xfrm>
              <a:off x="1126" y="2841"/>
              <a:ext cx="684" cy="309"/>
            </a:xfrm>
            <a:custGeom>
              <a:avLst/>
              <a:gdLst>
                <a:gd name="T0" fmla="*/ 2992 w 534"/>
                <a:gd name="T1" fmla="*/ 83 h 242"/>
                <a:gd name="T2" fmla="*/ 2904 w 534"/>
                <a:gd name="T3" fmla="*/ 278 h 242"/>
                <a:gd name="T4" fmla="*/ 2863 w 534"/>
                <a:gd name="T5" fmla="*/ 420 h 242"/>
                <a:gd name="T6" fmla="*/ 2821 w 534"/>
                <a:gd name="T7" fmla="*/ 578 h 242"/>
                <a:gd name="T8" fmla="*/ 2751 w 534"/>
                <a:gd name="T9" fmla="*/ 737 h 242"/>
                <a:gd name="T10" fmla="*/ 2663 w 534"/>
                <a:gd name="T11" fmla="*/ 844 h 242"/>
                <a:gd name="T12" fmla="*/ 2594 w 534"/>
                <a:gd name="T13" fmla="*/ 1018 h 242"/>
                <a:gd name="T14" fmla="*/ 2530 w 534"/>
                <a:gd name="T15" fmla="*/ 1092 h 242"/>
                <a:gd name="T16" fmla="*/ 2318 w 534"/>
                <a:gd name="T17" fmla="*/ 1223 h 242"/>
                <a:gd name="T18" fmla="*/ 2116 w 534"/>
                <a:gd name="T19" fmla="*/ 1302 h 242"/>
                <a:gd name="T20" fmla="*/ 1856 w 534"/>
                <a:gd name="T21" fmla="*/ 1333 h 242"/>
                <a:gd name="T22" fmla="*/ 1600 w 534"/>
                <a:gd name="T23" fmla="*/ 1341 h 242"/>
                <a:gd name="T24" fmla="*/ 1340 w 534"/>
                <a:gd name="T25" fmla="*/ 1323 h 242"/>
                <a:gd name="T26" fmla="*/ 1114 w 534"/>
                <a:gd name="T27" fmla="*/ 1293 h 242"/>
                <a:gd name="T28" fmla="*/ 986 w 534"/>
                <a:gd name="T29" fmla="*/ 1223 h 242"/>
                <a:gd name="T30" fmla="*/ 822 w 534"/>
                <a:gd name="T31" fmla="*/ 1156 h 242"/>
                <a:gd name="T32" fmla="*/ 578 w 534"/>
                <a:gd name="T33" fmla="*/ 923 h 242"/>
                <a:gd name="T34" fmla="*/ 396 w 534"/>
                <a:gd name="T35" fmla="*/ 806 h 242"/>
                <a:gd name="T36" fmla="*/ 186 w 534"/>
                <a:gd name="T37" fmla="*/ 646 h 242"/>
                <a:gd name="T38" fmla="*/ 22 w 534"/>
                <a:gd name="T39" fmla="*/ 548 h 242"/>
                <a:gd name="T40" fmla="*/ 0 w 534"/>
                <a:gd name="T41" fmla="*/ 531 h 242"/>
                <a:gd name="T42" fmla="*/ 36 w 534"/>
                <a:gd name="T43" fmla="*/ 518 h 242"/>
                <a:gd name="T44" fmla="*/ 99 w 534"/>
                <a:gd name="T45" fmla="*/ 471 h 242"/>
                <a:gd name="T46" fmla="*/ 316 w 534"/>
                <a:gd name="T47" fmla="*/ 601 h 242"/>
                <a:gd name="T48" fmla="*/ 428 w 534"/>
                <a:gd name="T49" fmla="*/ 684 h 242"/>
                <a:gd name="T50" fmla="*/ 548 w 534"/>
                <a:gd name="T51" fmla="*/ 747 h 242"/>
                <a:gd name="T52" fmla="*/ 644 w 534"/>
                <a:gd name="T53" fmla="*/ 835 h 242"/>
                <a:gd name="T54" fmla="*/ 786 w 534"/>
                <a:gd name="T55" fmla="*/ 1006 h 242"/>
                <a:gd name="T56" fmla="*/ 907 w 534"/>
                <a:gd name="T57" fmla="*/ 1092 h 242"/>
                <a:gd name="T58" fmla="*/ 1071 w 534"/>
                <a:gd name="T59" fmla="*/ 1126 h 242"/>
                <a:gd name="T60" fmla="*/ 1249 w 534"/>
                <a:gd name="T61" fmla="*/ 1217 h 242"/>
                <a:gd name="T62" fmla="*/ 1409 w 534"/>
                <a:gd name="T63" fmla="*/ 1217 h 242"/>
                <a:gd name="T64" fmla="*/ 1584 w 534"/>
                <a:gd name="T65" fmla="*/ 1241 h 242"/>
                <a:gd name="T66" fmla="*/ 1705 w 534"/>
                <a:gd name="T67" fmla="*/ 1217 h 242"/>
                <a:gd name="T68" fmla="*/ 1915 w 534"/>
                <a:gd name="T69" fmla="*/ 1202 h 242"/>
                <a:gd name="T70" fmla="*/ 2120 w 534"/>
                <a:gd name="T71" fmla="*/ 1161 h 242"/>
                <a:gd name="T72" fmla="*/ 2299 w 534"/>
                <a:gd name="T73" fmla="*/ 1115 h 242"/>
                <a:gd name="T74" fmla="*/ 2490 w 534"/>
                <a:gd name="T75" fmla="*/ 991 h 242"/>
                <a:gd name="T76" fmla="*/ 2581 w 534"/>
                <a:gd name="T77" fmla="*/ 866 h 242"/>
                <a:gd name="T78" fmla="*/ 2676 w 534"/>
                <a:gd name="T79" fmla="*/ 737 h 242"/>
                <a:gd name="T80" fmla="*/ 2773 w 534"/>
                <a:gd name="T81" fmla="*/ 541 h 242"/>
                <a:gd name="T82" fmla="*/ 2838 w 534"/>
                <a:gd name="T83" fmla="*/ 299 h 242"/>
                <a:gd name="T84" fmla="*/ 2896 w 534"/>
                <a:gd name="T85" fmla="*/ 166 h 242"/>
                <a:gd name="T86" fmla="*/ 2955 w 534"/>
                <a:gd name="T87" fmla="*/ 83 h 242"/>
                <a:gd name="T88" fmla="*/ 3020 w 534"/>
                <a:gd name="T89" fmla="*/ 28 h 242"/>
                <a:gd name="T90" fmla="*/ 2992 w 534"/>
                <a:gd name="T91" fmla="*/ 83 h 2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34"/>
                <a:gd name="T139" fmla="*/ 0 h 242"/>
                <a:gd name="T140" fmla="*/ 534 w 534"/>
                <a:gd name="T141" fmla="*/ 242 h 2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34" h="242">
                  <a:moveTo>
                    <a:pt x="529" y="15"/>
                  </a:moveTo>
                  <a:cubicBezTo>
                    <a:pt x="528" y="25"/>
                    <a:pt x="514" y="38"/>
                    <a:pt x="513" y="50"/>
                  </a:cubicBezTo>
                  <a:cubicBezTo>
                    <a:pt x="513" y="62"/>
                    <a:pt x="510" y="68"/>
                    <a:pt x="506" y="76"/>
                  </a:cubicBezTo>
                  <a:cubicBezTo>
                    <a:pt x="503" y="84"/>
                    <a:pt x="504" y="93"/>
                    <a:pt x="499" y="105"/>
                  </a:cubicBezTo>
                  <a:cubicBezTo>
                    <a:pt x="495" y="117"/>
                    <a:pt x="494" y="127"/>
                    <a:pt x="486" y="133"/>
                  </a:cubicBezTo>
                  <a:cubicBezTo>
                    <a:pt x="479" y="139"/>
                    <a:pt x="476" y="145"/>
                    <a:pt x="471" y="153"/>
                  </a:cubicBezTo>
                  <a:cubicBezTo>
                    <a:pt x="467" y="160"/>
                    <a:pt x="463" y="177"/>
                    <a:pt x="458" y="184"/>
                  </a:cubicBezTo>
                  <a:cubicBezTo>
                    <a:pt x="452" y="191"/>
                    <a:pt x="447" y="197"/>
                    <a:pt x="447" y="197"/>
                  </a:cubicBezTo>
                  <a:cubicBezTo>
                    <a:pt x="429" y="198"/>
                    <a:pt x="415" y="214"/>
                    <a:pt x="410" y="221"/>
                  </a:cubicBezTo>
                  <a:cubicBezTo>
                    <a:pt x="401" y="219"/>
                    <a:pt x="381" y="226"/>
                    <a:pt x="374" y="236"/>
                  </a:cubicBezTo>
                  <a:cubicBezTo>
                    <a:pt x="365" y="231"/>
                    <a:pt x="338" y="231"/>
                    <a:pt x="328" y="241"/>
                  </a:cubicBezTo>
                  <a:cubicBezTo>
                    <a:pt x="320" y="236"/>
                    <a:pt x="295" y="238"/>
                    <a:pt x="283" y="242"/>
                  </a:cubicBezTo>
                  <a:cubicBezTo>
                    <a:pt x="277" y="240"/>
                    <a:pt x="252" y="235"/>
                    <a:pt x="237" y="239"/>
                  </a:cubicBezTo>
                  <a:cubicBezTo>
                    <a:pt x="229" y="235"/>
                    <a:pt x="201" y="235"/>
                    <a:pt x="197" y="233"/>
                  </a:cubicBezTo>
                  <a:cubicBezTo>
                    <a:pt x="193" y="231"/>
                    <a:pt x="183" y="224"/>
                    <a:pt x="174" y="221"/>
                  </a:cubicBezTo>
                  <a:cubicBezTo>
                    <a:pt x="164" y="219"/>
                    <a:pt x="153" y="217"/>
                    <a:pt x="145" y="209"/>
                  </a:cubicBezTo>
                  <a:cubicBezTo>
                    <a:pt x="138" y="201"/>
                    <a:pt x="117" y="169"/>
                    <a:pt x="102" y="167"/>
                  </a:cubicBezTo>
                  <a:cubicBezTo>
                    <a:pt x="98" y="161"/>
                    <a:pt x="87" y="153"/>
                    <a:pt x="70" y="146"/>
                  </a:cubicBezTo>
                  <a:cubicBezTo>
                    <a:pt x="65" y="139"/>
                    <a:pt x="46" y="121"/>
                    <a:pt x="33" y="117"/>
                  </a:cubicBezTo>
                  <a:cubicBezTo>
                    <a:pt x="29" y="111"/>
                    <a:pt x="20" y="102"/>
                    <a:pt x="4" y="9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" y="95"/>
                    <a:pt x="4" y="94"/>
                    <a:pt x="6" y="94"/>
                  </a:cubicBezTo>
                  <a:cubicBezTo>
                    <a:pt x="10" y="92"/>
                    <a:pt x="15" y="88"/>
                    <a:pt x="18" y="85"/>
                  </a:cubicBezTo>
                  <a:cubicBezTo>
                    <a:pt x="28" y="89"/>
                    <a:pt x="52" y="107"/>
                    <a:pt x="56" y="109"/>
                  </a:cubicBezTo>
                  <a:cubicBezTo>
                    <a:pt x="61" y="111"/>
                    <a:pt x="72" y="120"/>
                    <a:pt x="76" y="124"/>
                  </a:cubicBezTo>
                  <a:cubicBezTo>
                    <a:pt x="79" y="127"/>
                    <a:pt x="91" y="133"/>
                    <a:pt x="97" y="135"/>
                  </a:cubicBezTo>
                  <a:cubicBezTo>
                    <a:pt x="102" y="138"/>
                    <a:pt x="111" y="148"/>
                    <a:pt x="114" y="151"/>
                  </a:cubicBezTo>
                  <a:cubicBezTo>
                    <a:pt x="116" y="153"/>
                    <a:pt x="132" y="179"/>
                    <a:pt x="139" y="182"/>
                  </a:cubicBezTo>
                  <a:cubicBezTo>
                    <a:pt x="145" y="184"/>
                    <a:pt x="156" y="194"/>
                    <a:pt x="160" y="197"/>
                  </a:cubicBezTo>
                  <a:cubicBezTo>
                    <a:pt x="164" y="201"/>
                    <a:pt x="182" y="201"/>
                    <a:pt x="190" y="204"/>
                  </a:cubicBezTo>
                  <a:cubicBezTo>
                    <a:pt x="199" y="206"/>
                    <a:pt x="211" y="219"/>
                    <a:pt x="221" y="219"/>
                  </a:cubicBezTo>
                  <a:cubicBezTo>
                    <a:pt x="231" y="219"/>
                    <a:pt x="239" y="219"/>
                    <a:pt x="249" y="219"/>
                  </a:cubicBezTo>
                  <a:cubicBezTo>
                    <a:pt x="259" y="218"/>
                    <a:pt x="273" y="226"/>
                    <a:pt x="280" y="225"/>
                  </a:cubicBezTo>
                  <a:cubicBezTo>
                    <a:pt x="288" y="224"/>
                    <a:pt x="289" y="222"/>
                    <a:pt x="301" y="219"/>
                  </a:cubicBezTo>
                  <a:cubicBezTo>
                    <a:pt x="312" y="217"/>
                    <a:pt x="323" y="219"/>
                    <a:pt x="338" y="217"/>
                  </a:cubicBezTo>
                  <a:cubicBezTo>
                    <a:pt x="354" y="215"/>
                    <a:pt x="365" y="215"/>
                    <a:pt x="375" y="210"/>
                  </a:cubicBezTo>
                  <a:cubicBezTo>
                    <a:pt x="385" y="206"/>
                    <a:pt x="401" y="209"/>
                    <a:pt x="407" y="202"/>
                  </a:cubicBezTo>
                  <a:cubicBezTo>
                    <a:pt x="413" y="195"/>
                    <a:pt x="428" y="185"/>
                    <a:pt x="440" y="179"/>
                  </a:cubicBezTo>
                  <a:cubicBezTo>
                    <a:pt x="442" y="172"/>
                    <a:pt x="456" y="158"/>
                    <a:pt x="457" y="157"/>
                  </a:cubicBezTo>
                  <a:cubicBezTo>
                    <a:pt x="468" y="146"/>
                    <a:pt x="468" y="141"/>
                    <a:pt x="473" y="133"/>
                  </a:cubicBezTo>
                  <a:cubicBezTo>
                    <a:pt x="478" y="126"/>
                    <a:pt x="486" y="109"/>
                    <a:pt x="490" y="98"/>
                  </a:cubicBezTo>
                  <a:cubicBezTo>
                    <a:pt x="495" y="86"/>
                    <a:pt x="495" y="62"/>
                    <a:pt x="502" y="54"/>
                  </a:cubicBezTo>
                  <a:cubicBezTo>
                    <a:pt x="507" y="48"/>
                    <a:pt x="511" y="40"/>
                    <a:pt x="512" y="30"/>
                  </a:cubicBezTo>
                  <a:cubicBezTo>
                    <a:pt x="517" y="24"/>
                    <a:pt x="519" y="24"/>
                    <a:pt x="522" y="15"/>
                  </a:cubicBezTo>
                  <a:cubicBezTo>
                    <a:pt x="525" y="6"/>
                    <a:pt x="533" y="0"/>
                    <a:pt x="534" y="5"/>
                  </a:cubicBezTo>
                  <a:cubicBezTo>
                    <a:pt x="532" y="6"/>
                    <a:pt x="529" y="13"/>
                    <a:pt x="529" y="15"/>
                  </a:cubicBezTo>
                  <a:close/>
                </a:path>
              </a:pathLst>
            </a:custGeom>
            <a:noFill/>
            <a:ln w="3175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1" name="Freeform 903"/>
            <p:cNvSpPr>
              <a:spLocks/>
            </p:cNvSpPr>
            <p:nvPr/>
          </p:nvSpPr>
          <p:spPr bwMode="auto">
            <a:xfrm>
              <a:off x="1843" y="2874"/>
              <a:ext cx="5" cy="37"/>
            </a:xfrm>
            <a:custGeom>
              <a:avLst/>
              <a:gdLst>
                <a:gd name="T0" fmla="*/ 1 w 4"/>
                <a:gd name="T1" fmla="*/ 159 h 29"/>
                <a:gd name="T2" fmla="*/ 0 w 4"/>
                <a:gd name="T3" fmla="*/ 0 h 29"/>
                <a:gd name="T4" fmla="*/ 0 60000 65536"/>
                <a:gd name="T5" fmla="*/ 0 60000 65536"/>
                <a:gd name="T6" fmla="*/ 0 w 4"/>
                <a:gd name="T7" fmla="*/ 0 h 29"/>
                <a:gd name="T8" fmla="*/ 4 w 4"/>
                <a:gd name="T9" fmla="*/ 29 h 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9">
                  <a:moveTo>
                    <a:pt x="1" y="29"/>
                  </a:moveTo>
                  <a:cubicBezTo>
                    <a:pt x="4" y="20"/>
                    <a:pt x="2" y="4"/>
                    <a:pt x="0" y="0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2" name="Freeform 904"/>
            <p:cNvSpPr>
              <a:spLocks/>
            </p:cNvSpPr>
            <p:nvPr/>
          </p:nvSpPr>
          <p:spPr bwMode="auto">
            <a:xfrm>
              <a:off x="1847" y="2884"/>
              <a:ext cx="14" cy="12"/>
            </a:xfrm>
            <a:custGeom>
              <a:avLst/>
              <a:gdLst>
                <a:gd name="T0" fmla="*/ 0 w 11"/>
                <a:gd name="T1" fmla="*/ 65 h 9"/>
                <a:gd name="T2" fmla="*/ 60 w 11"/>
                <a:gd name="T3" fmla="*/ 0 h 9"/>
                <a:gd name="T4" fmla="*/ 0 60000 65536"/>
                <a:gd name="T5" fmla="*/ 0 60000 65536"/>
                <a:gd name="T6" fmla="*/ 0 w 11"/>
                <a:gd name="T7" fmla="*/ 0 h 9"/>
                <a:gd name="T8" fmla="*/ 11 w 11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" h="9">
                  <a:moveTo>
                    <a:pt x="0" y="9"/>
                  </a:moveTo>
                  <a:cubicBezTo>
                    <a:pt x="4" y="3"/>
                    <a:pt x="11" y="0"/>
                    <a:pt x="11" y="0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3" name="Freeform 905"/>
            <p:cNvSpPr>
              <a:spLocks/>
            </p:cNvSpPr>
            <p:nvPr/>
          </p:nvSpPr>
          <p:spPr bwMode="auto">
            <a:xfrm>
              <a:off x="1605" y="3055"/>
              <a:ext cx="18" cy="13"/>
            </a:xfrm>
            <a:custGeom>
              <a:avLst/>
              <a:gdLst>
                <a:gd name="T0" fmla="*/ 22 w 14"/>
                <a:gd name="T1" fmla="*/ 49 h 10"/>
                <a:gd name="T2" fmla="*/ 76 w 14"/>
                <a:gd name="T3" fmla="*/ 1 h 10"/>
                <a:gd name="T4" fmla="*/ 0 w 14"/>
                <a:gd name="T5" fmla="*/ 35 h 10"/>
                <a:gd name="T6" fmla="*/ 0 60000 65536"/>
                <a:gd name="T7" fmla="*/ 0 60000 65536"/>
                <a:gd name="T8" fmla="*/ 0 60000 65536"/>
                <a:gd name="T9" fmla="*/ 0 w 14"/>
                <a:gd name="T10" fmla="*/ 0 h 10"/>
                <a:gd name="T11" fmla="*/ 14 w 14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0">
                  <a:moveTo>
                    <a:pt x="4" y="8"/>
                  </a:moveTo>
                  <a:cubicBezTo>
                    <a:pt x="8" y="10"/>
                    <a:pt x="14" y="5"/>
                    <a:pt x="13" y="1"/>
                  </a:cubicBezTo>
                  <a:cubicBezTo>
                    <a:pt x="8" y="0"/>
                    <a:pt x="4" y="3"/>
                    <a:pt x="0" y="5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4" name="Freeform 906"/>
            <p:cNvSpPr>
              <a:spLocks/>
            </p:cNvSpPr>
            <p:nvPr/>
          </p:nvSpPr>
          <p:spPr bwMode="auto">
            <a:xfrm>
              <a:off x="1664" y="3034"/>
              <a:ext cx="18" cy="15"/>
            </a:xfrm>
            <a:custGeom>
              <a:avLst/>
              <a:gdLst>
                <a:gd name="T0" fmla="*/ 36 w 14"/>
                <a:gd name="T1" fmla="*/ 58 h 12"/>
                <a:gd name="T2" fmla="*/ 76 w 14"/>
                <a:gd name="T3" fmla="*/ 1 h 12"/>
                <a:gd name="T4" fmla="*/ 0 w 14"/>
                <a:gd name="T5" fmla="*/ 20 h 12"/>
                <a:gd name="T6" fmla="*/ 0 60000 65536"/>
                <a:gd name="T7" fmla="*/ 0 60000 65536"/>
                <a:gd name="T8" fmla="*/ 0 60000 65536"/>
                <a:gd name="T9" fmla="*/ 0 w 14"/>
                <a:gd name="T10" fmla="*/ 0 h 12"/>
                <a:gd name="T11" fmla="*/ 14 w 14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2">
                  <a:moveTo>
                    <a:pt x="6" y="12"/>
                  </a:moveTo>
                  <a:cubicBezTo>
                    <a:pt x="10" y="10"/>
                    <a:pt x="14" y="7"/>
                    <a:pt x="13" y="1"/>
                  </a:cubicBezTo>
                  <a:cubicBezTo>
                    <a:pt x="9" y="0"/>
                    <a:pt x="4" y="3"/>
                    <a:pt x="0" y="4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5" name="Freeform 907"/>
            <p:cNvSpPr>
              <a:spLocks/>
            </p:cNvSpPr>
            <p:nvPr/>
          </p:nvSpPr>
          <p:spPr bwMode="auto">
            <a:xfrm>
              <a:off x="1697" y="2980"/>
              <a:ext cx="18" cy="22"/>
            </a:xfrm>
            <a:custGeom>
              <a:avLst/>
              <a:gdLst>
                <a:gd name="T0" fmla="*/ 46 w 14"/>
                <a:gd name="T1" fmla="*/ 102 h 17"/>
                <a:gd name="T2" fmla="*/ 82 w 14"/>
                <a:gd name="T3" fmla="*/ 17 h 17"/>
                <a:gd name="T4" fmla="*/ 0 w 14"/>
                <a:gd name="T5" fmla="*/ 79 h 17"/>
                <a:gd name="T6" fmla="*/ 0 60000 65536"/>
                <a:gd name="T7" fmla="*/ 0 60000 65536"/>
                <a:gd name="T8" fmla="*/ 0 60000 65536"/>
                <a:gd name="T9" fmla="*/ 0 w 14"/>
                <a:gd name="T10" fmla="*/ 0 h 17"/>
                <a:gd name="T11" fmla="*/ 14 w 1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7">
                  <a:moveTo>
                    <a:pt x="8" y="17"/>
                  </a:moveTo>
                  <a:cubicBezTo>
                    <a:pt x="10" y="12"/>
                    <a:pt x="13" y="8"/>
                    <a:pt x="14" y="3"/>
                  </a:cubicBezTo>
                  <a:cubicBezTo>
                    <a:pt x="9" y="0"/>
                    <a:pt x="2" y="9"/>
                    <a:pt x="0" y="13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6" name="Freeform 908"/>
            <p:cNvSpPr>
              <a:spLocks/>
            </p:cNvSpPr>
            <p:nvPr/>
          </p:nvSpPr>
          <p:spPr bwMode="auto">
            <a:xfrm>
              <a:off x="1735" y="2943"/>
              <a:ext cx="4" cy="8"/>
            </a:xfrm>
            <a:custGeom>
              <a:avLst/>
              <a:gdLst>
                <a:gd name="T0" fmla="*/ 21 w 3"/>
                <a:gd name="T1" fmla="*/ 0 h 6"/>
                <a:gd name="T2" fmla="*/ 0 w 3"/>
                <a:gd name="T3" fmla="*/ 48 h 6"/>
                <a:gd name="T4" fmla="*/ 0 60000 65536"/>
                <a:gd name="T5" fmla="*/ 0 60000 65536"/>
                <a:gd name="T6" fmla="*/ 0 w 3"/>
                <a:gd name="T7" fmla="*/ 0 h 6"/>
                <a:gd name="T8" fmla="*/ 3 w 3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6">
                  <a:moveTo>
                    <a:pt x="3" y="0"/>
                  </a:moveTo>
                  <a:cubicBezTo>
                    <a:pt x="1" y="2"/>
                    <a:pt x="0" y="4"/>
                    <a:pt x="0" y="6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7" name="Freeform 909"/>
            <p:cNvSpPr>
              <a:spLocks/>
            </p:cNvSpPr>
            <p:nvPr/>
          </p:nvSpPr>
          <p:spPr bwMode="auto">
            <a:xfrm>
              <a:off x="1776" y="2962"/>
              <a:ext cx="17" cy="21"/>
            </a:xfrm>
            <a:custGeom>
              <a:avLst/>
              <a:gdLst>
                <a:gd name="T0" fmla="*/ 0 w 13"/>
                <a:gd name="T1" fmla="*/ 87 h 16"/>
                <a:gd name="T2" fmla="*/ 60 w 13"/>
                <a:gd name="T3" fmla="*/ 110 h 16"/>
                <a:gd name="T4" fmla="*/ 0 60000 65536"/>
                <a:gd name="T5" fmla="*/ 0 60000 65536"/>
                <a:gd name="T6" fmla="*/ 0 w 13"/>
                <a:gd name="T7" fmla="*/ 0 h 16"/>
                <a:gd name="T8" fmla="*/ 13 w 13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" h="16">
                  <a:moveTo>
                    <a:pt x="0" y="13"/>
                  </a:moveTo>
                  <a:cubicBezTo>
                    <a:pt x="2" y="0"/>
                    <a:pt x="13" y="6"/>
                    <a:pt x="9" y="16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8" name="Freeform 910"/>
            <p:cNvSpPr>
              <a:spLocks/>
            </p:cNvSpPr>
            <p:nvPr/>
          </p:nvSpPr>
          <p:spPr bwMode="auto">
            <a:xfrm>
              <a:off x="1794" y="2926"/>
              <a:ext cx="4" cy="8"/>
            </a:xfrm>
            <a:custGeom>
              <a:avLst/>
              <a:gdLst>
                <a:gd name="T0" fmla="*/ 21 w 3"/>
                <a:gd name="T1" fmla="*/ 0 h 6"/>
                <a:gd name="T2" fmla="*/ 0 w 3"/>
                <a:gd name="T3" fmla="*/ 48 h 6"/>
                <a:gd name="T4" fmla="*/ 0 60000 65536"/>
                <a:gd name="T5" fmla="*/ 0 60000 65536"/>
                <a:gd name="T6" fmla="*/ 0 w 3"/>
                <a:gd name="T7" fmla="*/ 0 h 6"/>
                <a:gd name="T8" fmla="*/ 3 w 3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6">
                  <a:moveTo>
                    <a:pt x="3" y="0"/>
                  </a:moveTo>
                  <a:cubicBezTo>
                    <a:pt x="2" y="2"/>
                    <a:pt x="0" y="4"/>
                    <a:pt x="0" y="6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09" name="Freeform 911"/>
            <p:cNvSpPr>
              <a:spLocks/>
            </p:cNvSpPr>
            <p:nvPr/>
          </p:nvSpPr>
          <p:spPr bwMode="auto">
            <a:xfrm>
              <a:off x="1810" y="2882"/>
              <a:ext cx="16" cy="15"/>
            </a:xfrm>
            <a:custGeom>
              <a:avLst/>
              <a:gdLst>
                <a:gd name="T0" fmla="*/ 26 w 13"/>
                <a:gd name="T1" fmla="*/ 0 h 12"/>
                <a:gd name="T2" fmla="*/ 58 w 13"/>
                <a:gd name="T3" fmla="*/ 0 h 12"/>
                <a:gd name="T4" fmla="*/ 0 60000 65536"/>
                <a:gd name="T5" fmla="*/ 0 60000 65536"/>
                <a:gd name="T6" fmla="*/ 0 w 13"/>
                <a:gd name="T7" fmla="*/ 0 h 12"/>
                <a:gd name="T8" fmla="*/ 13 w 13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" h="12">
                  <a:moveTo>
                    <a:pt x="6" y="0"/>
                  </a:moveTo>
                  <a:cubicBezTo>
                    <a:pt x="0" y="11"/>
                    <a:pt x="11" y="12"/>
                    <a:pt x="13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0" name="Freeform 912"/>
            <p:cNvSpPr>
              <a:spLocks/>
            </p:cNvSpPr>
            <p:nvPr/>
          </p:nvSpPr>
          <p:spPr bwMode="auto">
            <a:xfrm>
              <a:off x="1838" y="2879"/>
              <a:ext cx="11" cy="3"/>
            </a:xfrm>
            <a:custGeom>
              <a:avLst/>
              <a:gdLst>
                <a:gd name="T0" fmla="*/ 35 w 9"/>
                <a:gd name="T1" fmla="*/ 0 h 2"/>
                <a:gd name="T2" fmla="*/ 0 w 9"/>
                <a:gd name="T3" fmla="*/ 28 h 2"/>
                <a:gd name="T4" fmla="*/ 0 60000 65536"/>
                <a:gd name="T5" fmla="*/ 0 60000 65536"/>
                <a:gd name="T6" fmla="*/ 0 w 9"/>
                <a:gd name="T7" fmla="*/ 0 h 2"/>
                <a:gd name="T8" fmla="*/ 9 w 9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2">
                  <a:moveTo>
                    <a:pt x="9" y="0"/>
                  </a:moveTo>
                  <a:cubicBezTo>
                    <a:pt x="6" y="0"/>
                    <a:pt x="3" y="1"/>
                    <a:pt x="0" y="2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1" name="Freeform 913"/>
            <p:cNvSpPr>
              <a:spLocks/>
            </p:cNvSpPr>
            <p:nvPr/>
          </p:nvSpPr>
          <p:spPr bwMode="auto">
            <a:xfrm>
              <a:off x="1862" y="2911"/>
              <a:ext cx="10" cy="23"/>
            </a:xfrm>
            <a:custGeom>
              <a:avLst/>
              <a:gdLst>
                <a:gd name="T0" fmla="*/ 11 w 8"/>
                <a:gd name="T1" fmla="*/ 75 h 18"/>
                <a:gd name="T2" fmla="*/ 21 w 8"/>
                <a:gd name="T3" fmla="*/ 0 h 18"/>
                <a:gd name="T4" fmla="*/ 32 w 8"/>
                <a:gd name="T5" fmla="*/ 98 h 18"/>
                <a:gd name="T6" fmla="*/ 0 60000 65536"/>
                <a:gd name="T7" fmla="*/ 0 60000 65536"/>
                <a:gd name="T8" fmla="*/ 0 60000 65536"/>
                <a:gd name="T9" fmla="*/ 0 w 8"/>
                <a:gd name="T10" fmla="*/ 0 h 18"/>
                <a:gd name="T11" fmla="*/ 8 w 8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8">
                  <a:moveTo>
                    <a:pt x="2" y="13"/>
                  </a:moveTo>
                  <a:cubicBezTo>
                    <a:pt x="0" y="9"/>
                    <a:pt x="0" y="2"/>
                    <a:pt x="5" y="0"/>
                  </a:cubicBezTo>
                  <a:cubicBezTo>
                    <a:pt x="8" y="5"/>
                    <a:pt x="7" y="12"/>
                    <a:pt x="7" y="18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2" name="Freeform 914"/>
            <p:cNvSpPr>
              <a:spLocks/>
            </p:cNvSpPr>
            <p:nvPr/>
          </p:nvSpPr>
          <p:spPr bwMode="auto">
            <a:xfrm>
              <a:off x="1862" y="2975"/>
              <a:ext cx="1" cy="14"/>
            </a:xfrm>
            <a:custGeom>
              <a:avLst/>
              <a:gdLst>
                <a:gd name="T0" fmla="*/ 0 w 1"/>
                <a:gd name="T1" fmla="*/ 0 h 11"/>
                <a:gd name="T2" fmla="*/ 0 w 1"/>
                <a:gd name="T3" fmla="*/ 60 h 11"/>
                <a:gd name="T4" fmla="*/ 0 60000 65536"/>
                <a:gd name="T5" fmla="*/ 0 60000 65536"/>
                <a:gd name="T6" fmla="*/ 0 w 1"/>
                <a:gd name="T7" fmla="*/ 0 h 11"/>
                <a:gd name="T8" fmla="*/ 1 w 1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">
                  <a:moveTo>
                    <a:pt x="0" y="0"/>
                  </a:moveTo>
                  <a:cubicBezTo>
                    <a:pt x="0" y="3"/>
                    <a:pt x="0" y="7"/>
                    <a:pt x="0" y="1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3" name="Freeform 915"/>
            <p:cNvSpPr>
              <a:spLocks/>
            </p:cNvSpPr>
            <p:nvPr/>
          </p:nvSpPr>
          <p:spPr bwMode="auto">
            <a:xfrm>
              <a:off x="1862" y="3023"/>
              <a:ext cx="3" cy="11"/>
            </a:xfrm>
            <a:custGeom>
              <a:avLst/>
              <a:gdLst>
                <a:gd name="T0" fmla="*/ 28 w 2"/>
                <a:gd name="T1" fmla="*/ 0 h 8"/>
                <a:gd name="T2" fmla="*/ 19 w 2"/>
                <a:gd name="T3" fmla="*/ 76 h 8"/>
                <a:gd name="T4" fmla="*/ 0 60000 65536"/>
                <a:gd name="T5" fmla="*/ 0 60000 65536"/>
                <a:gd name="T6" fmla="*/ 0 w 2"/>
                <a:gd name="T7" fmla="*/ 0 h 8"/>
                <a:gd name="T8" fmla="*/ 2 w 2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8">
                  <a:moveTo>
                    <a:pt x="2" y="0"/>
                  </a:moveTo>
                  <a:cubicBezTo>
                    <a:pt x="1" y="3"/>
                    <a:pt x="0" y="5"/>
                    <a:pt x="1" y="8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4" name="Freeform 916"/>
            <p:cNvSpPr>
              <a:spLocks/>
            </p:cNvSpPr>
            <p:nvPr/>
          </p:nvSpPr>
          <p:spPr bwMode="auto">
            <a:xfrm>
              <a:off x="1840" y="3130"/>
              <a:ext cx="12" cy="12"/>
            </a:xfrm>
            <a:custGeom>
              <a:avLst/>
              <a:gdLst>
                <a:gd name="T0" fmla="*/ 21 w 9"/>
                <a:gd name="T1" fmla="*/ 2 h 10"/>
                <a:gd name="T2" fmla="*/ 1 w 9"/>
                <a:gd name="T3" fmla="*/ 35 h 10"/>
                <a:gd name="T4" fmla="*/ 65 w 9"/>
                <a:gd name="T5" fmla="*/ 0 h 10"/>
                <a:gd name="T6" fmla="*/ 0 60000 65536"/>
                <a:gd name="T7" fmla="*/ 0 60000 65536"/>
                <a:gd name="T8" fmla="*/ 0 60000 65536"/>
                <a:gd name="T9" fmla="*/ 0 w 9"/>
                <a:gd name="T10" fmla="*/ 0 h 10"/>
                <a:gd name="T11" fmla="*/ 9 w 9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0">
                  <a:moveTo>
                    <a:pt x="3" y="2"/>
                  </a:moveTo>
                  <a:cubicBezTo>
                    <a:pt x="1" y="4"/>
                    <a:pt x="0" y="7"/>
                    <a:pt x="1" y="10"/>
                  </a:cubicBezTo>
                  <a:cubicBezTo>
                    <a:pt x="5" y="10"/>
                    <a:pt x="6" y="3"/>
                    <a:pt x="9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5" name="Freeform 917"/>
            <p:cNvSpPr>
              <a:spLocks/>
            </p:cNvSpPr>
            <p:nvPr/>
          </p:nvSpPr>
          <p:spPr bwMode="auto">
            <a:xfrm>
              <a:off x="1807" y="3188"/>
              <a:ext cx="1" cy="16"/>
            </a:xfrm>
            <a:custGeom>
              <a:avLst/>
              <a:gdLst>
                <a:gd name="T0" fmla="*/ 1 w 1"/>
                <a:gd name="T1" fmla="*/ 0 h 12"/>
                <a:gd name="T2" fmla="*/ 0 w 1"/>
                <a:gd name="T3" fmla="*/ 87 h 12"/>
                <a:gd name="T4" fmla="*/ 0 60000 65536"/>
                <a:gd name="T5" fmla="*/ 0 60000 65536"/>
                <a:gd name="T6" fmla="*/ 0 w 1"/>
                <a:gd name="T7" fmla="*/ 0 h 12"/>
                <a:gd name="T8" fmla="*/ 1 w 1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">
                  <a:moveTo>
                    <a:pt x="1" y="0"/>
                  </a:moveTo>
                  <a:cubicBezTo>
                    <a:pt x="1" y="4"/>
                    <a:pt x="0" y="8"/>
                    <a:pt x="0" y="12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6" name="Freeform 918"/>
            <p:cNvSpPr>
              <a:spLocks/>
            </p:cNvSpPr>
            <p:nvPr/>
          </p:nvSpPr>
          <p:spPr bwMode="auto">
            <a:xfrm>
              <a:off x="1803" y="3249"/>
              <a:ext cx="17" cy="19"/>
            </a:xfrm>
            <a:custGeom>
              <a:avLst/>
              <a:gdLst>
                <a:gd name="T0" fmla="*/ 60 w 13"/>
                <a:gd name="T1" fmla="*/ 0 h 15"/>
                <a:gd name="T2" fmla="*/ 46 w 13"/>
                <a:gd name="T3" fmla="*/ 76 h 15"/>
                <a:gd name="T4" fmla="*/ 1 w 13"/>
                <a:gd name="T5" fmla="*/ 1 h 15"/>
                <a:gd name="T6" fmla="*/ 0 60000 65536"/>
                <a:gd name="T7" fmla="*/ 0 60000 65536"/>
                <a:gd name="T8" fmla="*/ 0 60000 65536"/>
                <a:gd name="T9" fmla="*/ 0 w 13"/>
                <a:gd name="T10" fmla="*/ 0 h 15"/>
                <a:gd name="T11" fmla="*/ 13 w 13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5">
                  <a:moveTo>
                    <a:pt x="9" y="0"/>
                  </a:moveTo>
                  <a:cubicBezTo>
                    <a:pt x="9" y="3"/>
                    <a:pt x="13" y="14"/>
                    <a:pt x="7" y="14"/>
                  </a:cubicBezTo>
                  <a:cubicBezTo>
                    <a:pt x="3" y="15"/>
                    <a:pt x="0" y="5"/>
                    <a:pt x="1" y="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7" name="Freeform 919"/>
            <p:cNvSpPr>
              <a:spLocks/>
            </p:cNvSpPr>
            <p:nvPr/>
          </p:nvSpPr>
          <p:spPr bwMode="auto">
            <a:xfrm>
              <a:off x="1863" y="3181"/>
              <a:ext cx="3" cy="9"/>
            </a:xfrm>
            <a:custGeom>
              <a:avLst/>
              <a:gdLst>
                <a:gd name="T0" fmla="*/ 19 w 2"/>
                <a:gd name="T1" fmla="*/ 40 h 7"/>
                <a:gd name="T2" fmla="*/ 28 w 2"/>
                <a:gd name="T3" fmla="*/ 0 h 7"/>
                <a:gd name="T4" fmla="*/ 0 60000 65536"/>
                <a:gd name="T5" fmla="*/ 0 60000 65536"/>
                <a:gd name="T6" fmla="*/ 0 w 2"/>
                <a:gd name="T7" fmla="*/ 0 h 7"/>
                <a:gd name="T8" fmla="*/ 2 w 2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7">
                  <a:moveTo>
                    <a:pt x="1" y="7"/>
                  </a:moveTo>
                  <a:cubicBezTo>
                    <a:pt x="0" y="5"/>
                    <a:pt x="1" y="2"/>
                    <a:pt x="2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8" name="Freeform 920"/>
            <p:cNvSpPr>
              <a:spLocks/>
            </p:cNvSpPr>
            <p:nvPr/>
          </p:nvSpPr>
          <p:spPr bwMode="auto">
            <a:xfrm>
              <a:off x="1868" y="3303"/>
              <a:ext cx="14" cy="12"/>
            </a:xfrm>
            <a:custGeom>
              <a:avLst/>
              <a:gdLst>
                <a:gd name="T0" fmla="*/ 13 w 11"/>
                <a:gd name="T1" fmla="*/ 65 h 9"/>
                <a:gd name="T2" fmla="*/ 17 w 11"/>
                <a:gd name="T3" fmla="*/ 0 h 9"/>
                <a:gd name="T4" fmla="*/ 60 w 11"/>
                <a:gd name="T5" fmla="*/ 64 h 9"/>
                <a:gd name="T6" fmla="*/ 0 60000 65536"/>
                <a:gd name="T7" fmla="*/ 0 60000 65536"/>
                <a:gd name="T8" fmla="*/ 0 60000 65536"/>
                <a:gd name="T9" fmla="*/ 0 w 11"/>
                <a:gd name="T10" fmla="*/ 0 h 9"/>
                <a:gd name="T11" fmla="*/ 11 w 11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9">
                  <a:moveTo>
                    <a:pt x="2" y="9"/>
                  </a:moveTo>
                  <a:cubicBezTo>
                    <a:pt x="0" y="6"/>
                    <a:pt x="1" y="2"/>
                    <a:pt x="3" y="0"/>
                  </a:cubicBezTo>
                  <a:cubicBezTo>
                    <a:pt x="5" y="3"/>
                    <a:pt x="8" y="6"/>
                    <a:pt x="11" y="8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19" name="Freeform 921"/>
            <p:cNvSpPr>
              <a:spLocks/>
            </p:cNvSpPr>
            <p:nvPr/>
          </p:nvSpPr>
          <p:spPr bwMode="auto">
            <a:xfrm>
              <a:off x="1830" y="3421"/>
              <a:ext cx="15" cy="14"/>
            </a:xfrm>
            <a:custGeom>
              <a:avLst/>
              <a:gdLst>
                <a:gd name="T0" fmla="*/ 58 w 12"/>
                <a:gd name="T1" fmla="*/ 60 h 11"/>
                <a:gd name="T2" fmla="*/ 31 w 12"/>
                <a:gd name="T3" fmla="*/ 59 h 11"/>
                <a:gd name="T4" fmla="*/ 0 60000 65536"/>
                <a:gd name="T5" fmla="*/ 0 60000 65536"/>
                <a:gd name="T6" fmla="*/ 0 w 12"/>
                <a:gd name="T7" fmla="*/ 0 h 11"/>
                <a:gd name="T8" fmla="*/ 12 w 12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11">
                  <a:moveTo>
                    <a:pt x="12" y="11"/>
                  </a:moveTo>
                  <a:cubicBezTo>
                    <a:pt x="10" y="0"/>
                    <a:pt x="0" y="4"/>
                    <a:pt x="6" y="1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0" name="Freeform 922"/>
            <p:cNvSpPr>
              <a:spLocks/>
            </p:cNvSpPr>
            <p:nvPr/>
          </p:nvSpPr>
          <p:spPr bwMode="auto">
            <a:xfrm>
              <a:off x="1856" y="3471"/>
              <a:ext cx="5" cy="11"/>
            </a:xfrm>
            <a:custGeom>
              <a:avLst/>
              <a:gdLst>
                <a:gd name="T0" fmla="*/ 1 w 4"/>
                <a:gd name="T1" fmla="*/ 0 h 9"/>
                <a:gd name="T2" fmla="*/ 17 w 4"/>
                <a:gd name="T3" fmla="*/ 35 h 9"/>
                <a:gd name="T4" fmla="*/ 0 60000 65536"/>
                <a:gd name="T5" fmla="*/ 0 60000 65536"/>
                <a:gd name="T6" fmla="*/ 0 w 4"/>
                <a:gd name="T7" fmla="*/ 0 h 9"/>
                <a:gd name="T8" fmla="*/ 4 w 4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9">
                  <a:moveTo>
                    <a:pt x="1" y="0"/>
                  </a:moveTo>
                  <a:cubicBezTo>
                    <a:pt x="0" y="3"/>
                    <a:pt x="1" y="7"/>
                    <a:pt x="4" y="9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1" name="Freeform 923"/>
            <p:cNvSpPr>
              <a:spLocks/>
            </p:cNvSpPr>
            <p:nvPr/>
          </p:nvSpPr>
          <p:spPr bwMode="auto">
            <a:xfrm>
              <a:off x="1872" y="3520"/>
              <a:ext cx="3" cy="14"/>
            </a:xfrm>
            <a:custGeom>
              <a:avLst/>
              <a:gdLst>
                <a:gd name="T0" fmla="*/ 19 w 2"/>
                <a:gd name="T1" fmla="*/ 0 h 11"/>
                <a:gd name="T2" fmla="*/ 28 w 2"/>
                <a:gd name="T3" fmla="*/ 60 h 11"/>
                <a:gd name="T4" fmla="*/ 0 60000 65536"/>
                <a:gd name="T5" fmla="*/ 0 60000 65536"/>
                <a:gd name="T6" fmla="*/ 0 w 2"/>
                <a:gd name="T7" fmla="*/ 0 h 11"/>
                <a:gd name="T8" fmla="*/ 2 w 2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1">
                  <a:moveTo>
                    <a:pt x="1" y="0"/>
                  </a:moveTo>
                  <a:cubicBezTo>
                    <a:pt x="1" y="3"/>
                    <a:pt x="0" y="8"/>
                    <a:pt x="2" y="1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2" name="Freeform 924"/>
            <p:cNvSpPr>
              <a:spLocks/>
            </p:cNvSpPr>
            <p:nvPr/>
          </p:nvSpPr>
          <p:spPr bwMode="auto">
            <a:xfrm>
              <a:off x="1918" y="3534"/>
              <a:ext cx="5" cy="5"/>
            </a:xfrm>
            <a:custGeom>
              <a:avLst/>
              <a:gdLst>
                <a:gd name="T0" fmla="*/ 0 w 4"/>
                <a:gd name="T1" fmla="*/ 17 h 4"/>
                <a:gd name="T2" fmla="*/ 17 w 4"/>
                <a:gd name="T3" fmla="*/ 0 h 4"/>
                <a:gd name="T4" fmla="*/ 0 60000 65536"/>
                <a:gd name="T5" fmla="*/ 0 60000 65536"/>
                <a:gd name="T6" fmla="*/ 0 w 4"/>
                <a:gd name="T7" fmla="*/ 0 h 4"/>
                <a:gd name="T8" fmla="*/ 4 w 4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4">
                  <a:moveTo>
                    <a:pt x="0" y="4"/>
                  </a:moveTo>
                  <a:cubicBezTo>
                    <a:pt x="2" y="3"/>
                    <a:pt x="3" y="2"/>
                    <a:pt x="4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3" name="Freeform 925"/>
            <p:cNvSpPr>
              <a:spLocks/>
            </p:cNvSpPr>
            <p:nvPr/>
          </p:nvSpPr>
          <p:spPr bwMode="auto">
            <a:xfrm>
              <a:off x="1917" y="3470"/>
              <a:ext cx="1" cy="9"/>
            </a:xfrm>
            <a:custGeom>
              <a:avLst/>
              <a:gdLst>
                <a:gd name="T0" fmla="*/ 0 w 1"/>
                <a:gd name="T1" fmla="*/ 40 h 7"/>
                <a:gd name="T2" fmla="*/ 1 w 1"/>
                <a:gd name="T3" fmla="*/ 0 h 7"/>
                <a:gd name="T4" fmla="*/ 0 60000 65536"/>
                <a:gd name="T5" fmla="*/ 0 60000 65536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">
                  <a:moveTo>
                    <a:pt x="0" y="7"/>
                  </a:moveTo>
                  <a:cubicBezTo>
                    <a:pt x="1" y="5"/>
                    <a:pt x="1" y="3"/>
                    <a:pt x="1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4" name="Freeform 926"/>
            <p:cNvSpPr>
              <a:spLocks/>
            </p:cNvSpPr>
            <p:nvPr/>
          </p:nvSpPr>
          <p:spPr bwMode="auto">
            <a:xfrm>
              <a:off x="1895" y="3408"/>
              <a:ext cx="11" cy="17"/>
            </a:xfrm>
            <a:custGeom>
              <a:avLst/>
              <a:gdLst>
                <a:gd name="T0" fmla="*/ 0 w 8"/>
                <a:gd name="T1" fmla="*/ 35 h 13"/>
                <a:gd name="T2" fmla="*/ 0 w 8"/>
                <a:gd name="T3" fmla="*/ 71 h 13"/>
                <a:gd name="T4" fmla="*/ 67 w 8"/>
                <a:gd name="T5" fmla="*/ 0 h 13"/>
                <a:gd name="T6" fmla="*/ 0 60000 65536"/>
                <a:gd name="T7" fmla="*/ 0 60000 65536"/>
                <a:gd name="T8" fmla="*/ 0 60000 65536"/>
                <a:gd name="T9" fmla="*/ 0 w 8"/>
                <a:gd name="T10" fmla="*/ 0 h 13"/>
                <a:gd name="T11" fmla="*/ 8 w 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3">
                  <a:moveTo>
                    <a:pt x="0" y="5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8" y="13"/>
                    <a:pt x="8" y="4"/>
                    <a:pt x="7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5" name="Freeform 927"/>
            <p:cNvSpPr>
              <a:spLocks/>
            </p:cNvSpPr>
            <p:nvPr/>
          </p:nvSpPr>
          <p:spPr bwMode="auto">
            <a:xfrm>
              <a:off x="1884" y="3365"/>
              <a:ext cx="1" cy="8"/>
            </a:xfrm>
            <a:custGeom>
              <a:avLst/>
              <a:gdLst>
                <a:gd name="T0" fmla="*/ 1 w 1"/>
                <a:gd name="T1" fmla="*/ 0 h 6"/>
                <a:gd name="T2" fmla="*/ 1 w 1"/>
                <a:gd name="T3" fmla="*/ 48 h 6"/>
                <a:gd name="T4" fmla="*/ 0 60000 65536"/>
                <a:gd name="T5" fmla="*/ 0 60000 65536"/>
                <a:gd name="T6" fmla="*/ 0 w 1"/>
                <a:gd name="T7" fmla="*/ 0 h 6"/>
                <a:gd name="T8" fmla="*/ 1 w 1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">
                  <a:moveTo>
                    <a:pt x="1" y="0"/>
                  </a:moveTo>
                  <a:cubicBezTo>
                    <a:pt x="1" y="2"/>
                    <a:pt x="0" y="5"/>
                    <a:pt x="1" y="6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6" name="Freeform 928"/>
            <p:cNvSpPr>
              <a:spLocks/>
            </p:cNvSpPr>
            <p:nvPr/>
          </p:nvSpPr>
          <p:spPr bwMode="auto">
            <a:xfrm>
              <a:off x="1856" y="3562"/>
              <a:ext cx="11" cy="13"/>
            </a:xfrm>
            <a:custGeom>
              <a:avLst/>
              <a:gdLst>
                <a:gd name="T0" fmla="*/ 24 w 9"/>
                <a:gd name="T1" fmla="*/ 64 h 10"/>
                <a:gd name="T2" fmla="*/ 29 w 9"/>
                <a:gd name="T3" fmla="*/ 0 h 10"/>
                <a:gd name="T4" fmla="*/ 0 w 9"/>
                <a:gd name="T5" fmla="*/ 60 h 10"/>
                <a:gd name="T6" fmla="*/ 0 60000 65536"/>
                <a:gd name="T7" fmla="*/ 0 60000 65536"/>
                <a:gd name="T8" fmla="*/ 0 60000 65536"/>
                <a:gd name="T9" fmla="*/ 0 w 9"/>
                <a:gd name="T10" fmla="*/ 0 h 10"/>
                <a:gd name="T11" fmla="*/ 9 w 9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0">
                  <a:moveTo>
                    <a:pt x="6" y="10"/>
                  </a:moveTo>
                  <a:cubicBezTo>
                    <a:pt x="8" y="7"/>
                    <a:pt x="9" y="3"/>
                    <a:pt x="7" y="0"/>
                  </a:cubicBezTo>
                  <a:cubicBezTo>
                    <a:pt x="3" y="2"/>
                    <a:pt x="1" y="5"/>
                    <a:pt x="0" y="9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7" name="Freeform 929"/>
            <p:cNvSpPr>
              <a:spLocks/>
            </p:cNvSpPr>
            <p:nvPr/>
          </p:nvSpPr>
          <p:spPr bwMode="auto">
            <a:xfrm>
              <a:off x="1906" y="3590"/>
              <a:ext cx="16" cy="18"/>
            </a:xfrm>
            <a:custGeom>
              <a:avLst/>
              <a:gdLst>
                <a:gd name="T0" fmla="*/ 0 w 13"/>
                <a:gd name="T1" fmla="*/ 46 h 14"/>
                <a:gd name="T2" fmla="*/ 41 w 13"/>
                <a:gd name="T3" fmla="*/ 1 h 14"/>
                <a:gd name="T4" fmla="*/ 33 w 13"/>
                <a:gd name="T5" fmla="*/ 82 h 14"/>
                <a:gd name="T6" fmla="*/ 0 60000 65536"/>
                <a:gd name="T7" fmla="*/ 0 60000 65536"/>
                <a:gd name="T8" fmla="*/ 0 60000 65536"/>
                <a:gd name="T9" fmla="*/ 0 w 13"/>
                <a:gd name="T10" fmla="*/ 0 h 14"/>
                <a:gd name="T11" fmla="*/ 13 w 13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4">
                  <a:moveTo>
                    <a:pt x="0" y="8"/>
                  </a:moveTo>
                  <a:cubicBezTo>
                    <a:pt x="2" y="6"/>
                    <a:pt x="6" y="0"/>
                    <a:pt x="10" y="1"/>
                  </a:cubicBezTo>
                  <a:cubicBezTo>
                    <a:pt x="13" y="3"/>
                    <a:pt x="9" y="11"/>
                    <a:pt x="8" y="14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8" name="Freeform 930"/>
            <p:cNvSpPr>
              <a:spLocks/>
            </p:cNvSpPr>
            <p:nvPr/>
          </p:nvSpPr>
          <p:spPr bwMode="auto">
            <a:xfrm>
              <a:off x="1871" y="3658"/>
              <a:ext cx="19" cy="26"/>
            </a:xfrm>
            <a:custGeom>
              <a:avLst/>
              <a:gdLst>
                <a:gd name="T0" fmla="*/ 0 w 15"/>
                <a:gd name="T1" fmla="*/ 58 h 21"/>
                <a:gd name="T2" fmla="*/ 20 w 15"/>
                <a:gd name="T3" fmla="*/ 95 h 21"/>
                <a:gd name="T4" fmla="*/ 0 60000 65536"/>
                <a:gd name="T5" fmla="*/ 0 60000 65536"/>
                <a:gd name="T6" fmla="*/ 0 w 15"/>
                <a:gd name="T7" fmla="*/ 0 h 21"/>
                <a:gd name="T8" fmla="*/ 15 w 15"/>
                <a:gd name="T9" fmla="*/ 21 h 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21">
                  <a:moveTo>
                    <a:pt x="0" y="13"/>
                  </a:moveTo>
                  <a:cubicBezTo>
                    <a:pt x="5" y="0"/>
                    <a:pt x="15" y="13"/>
                    <a:pt x="4" y="2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29" name="Freeform 931"/>
            <p:cNvSpPr>
              <a:spLocks/>
            </p:cNvSpPr>
            <p:nvPr/>
          </p:nvSpPr>
          <p:spPr bwMode="auto">
            <a:xfrm>
              <a:off x="1821" y="3603"/>
              <a:ext cx="26" cy="16"/>
            </a:xfrm>
            <a:custGeom>
              <a:avLst/>
              <a:gdLst>
                <a:gd name="T0" fmla="*/ 66 w 20"/>
                <a:gd name="T1" fmla="*/ 58 h 13"/>
                <a:gd name="T2" fmla="*/ 0 w 20"/>
                <a:gd name="T3" fmla="*/ 41 h 13"/>
                <a:gd name="T4" fmla="*/ 0 60000 65536"/>
                <a:gd name="T5" fmla="*/ 0 60000 65536"/>
                <a:gd name="T6" fmla="*/ 0 w 20"/>
                <a:gd name="T7" fmla="*/ 0 h 13"/>
                <a:gd name="T8" fmla="*/ 20 w 20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" h="13">
                  <a:moveTo>
                    <a:pt x="11" y="13"/>
                  </a:moveTo>
                  <a:cubicBezTo>
                    <a:pt x="20" y="4"/>
                    <a:pt x="4" y="0"/>
                    <a:pt x="0" y="1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0" name="Freeform 932"/>
            <p:cNvSpPr>
              <a:spLocks/>
            </p:cNvSpPr>
            <p:nvPr/>
          </p:nvSpPr>
          <p:spPr bwMode="auto">
            <a:xfrm>
              <a:off x="1810" y="3638"/>
              <a:ext cx="12" cy="12"/>
            </a:xfrm>
            <a:custGeom>
              <a:avLst/>
              <a:gdLst>
                <a:gd name="T0" fmla="*/ 0 w 10"/>
                <a:gd name="T1" fmla="*/ 65 h 9"/>
                <a:gd name="T2" fmla="*/ 35 w 10"/>
                <a:gd name="T3" fmla="*/ 0 h 9"/>
                <a:gd name="T4" fmla="*/ 0 60000 65536"/>
                <a:gd name="T5" fmla="*/ 0 60000 65536"/>
                <a:gd name="T6" fmla="*/ 0 w 10"/>
                <a:gd name="T7" fmla="*/ 0 h 9"/>
                <a:gd name="T8" fmla="*/ 10 w 10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9">
                  <a:moveTo>
                    <a:pt x="0" y="9"/>
                  </a:moveTo>
                  <a:cubicBezTo>
                    <a:pt x="1" y="4"/>
                    <a:pt x="6" y="2"/>
                    <a:pt x="10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1" name="Freeform 933"/>
            <p:cNvSpPr>
              <a:spLocks/>
            </p:cNvSpPr>
            <p:nvPr/>
          </p:nvSpPr>
          <p:spPr bwMode="auto">
            <a:xfrm>
              <a:off x="1776" y="3677"/>
              <a:ext cx="12" cy="11"/>
            </a:xfrm>
            <a:custGeom>
              <a:avLst/>
              <a:gdLst>
                <a:gd name="T0" fmla="*/ 0 w 9"/>
                <a:gd name="T1" fmla="*/ 35 h 9"/>
                <a:gd name="T2" fmla="*/ 65 w 9"/>
                <a:gd name="T3" fmla="*/ 0 h 9"/>
                <a:gd name="T4" fmla="*/ 0 60000 65536"/>
                <a:gd name="T5" fmla="*/ 0 60000 65536"/>
                <a:gd name="T6" fmla="*/ 0 w 9"/>
                <a:gd name="T7" fmla="*/ 0 h 9"/>
                <a:gd name="T8" fmla="*/ 9 w 9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9">
                  <a:moveTo>
                    <a:pt x="0" y="9"/>
                  </a:moveTo>
                  <a:cubicBezTo>
                    <a:pt x="2" y="5"/>
                    <a:pt x="5" y="2"/>
                    <a:pt x="9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2" name="Freeform 934"/>
            <p:cNvSpPr>
              <a:spLocks/>
            </p:cNvSpPr>
            <p:nvPr/>
          </p:nvSpPr>
          <p:spPr bwMode="auto">
            <a:xfrm>
              <a:off x="1826" y="3715"/>
              <a:ext cx="9" cy="9"/>
            </a:xfrm>
            <a:custGeom>
              <a:avLst/>
              <a:gdLst>
                <a:gd name="T0" fmla="*/ 0 w 7"/>
                <a:gd name="T1" fmla="*/ 40 h 7"/>
                <a:gd name="T2" fmla="*/ 40 w 7"/>
                <a:gd name="T3" fmla="*/ 0 h 7"/>
                <a:gd name="T4" fmla="*/ 0 60000 65536"/>
                <a:gd name="T5" fmla="*/ 0 60000 65536"/>
                <a:gd name="T6" fmla="*/ 0 w 7"/>
                <a:gd name="T7" fmla="*/ 0 h 7"/>
                <a:gd name="T8" fmla="*/ 7 w 7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7">
                  <a:moveTo>
                    <a:pt x="0" y="7"/>
                  </a:moveTo>
                  <a:cubicBezTo>
                    <a:pt x="3" y="5"/>
                    <a:pt x="5" y="2"/>
                    <a:pt x="7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3" name="Freeform 935"/>
            <p:cNvSpPr>
              <a:spLocks/>
            </p:cNvSpPr>
            <p:nvPr/>
          </p:nvSpPr>
          <p:spPr bwMode="auto">
            <a:xfrm>
              <a:off x="1771" y="3785"/>
              <a:ext cx="8" cy="3"/>
            </a:xfrm>
            <a:custGeom>
              <a:avLst/>
              <a:gdLst>
                <a:gd name="T0" fmla="*/ 0 w 6"/>
                <a:gd name="T1" fmla="*/ 28 h 2"/>
                <a:gd name="T2" fmla="*/ 48 w 6"/>
                <a:gd name="T3" fmla="*/ 0 h 2"/>
                <a:gd name="T4" fmla="*/ 0 60000 65536"/>
                <a:gd name="T5" fmla="*/ 0 60000 65536"/>
                <a:gd name="T6" fmla="*/ 0 w 6"/>
                <a:gd name="T7" fmla="*/ 0 h 2"/>
                <a:gd name="T8" fmla="*/ 6 w 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2">
                  <a:moveTo>
                    <a:pt x="0" y="2"/>
                  </a:moveTo>
                  <a:cubicBezTo>
                    <a:pt x="2" y="2"/>
                    <a:pt x="4" y="2"/>
                    <a:pt x="6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4" name="Freeform 936"/>
            <p:cNvSpPr>
              <a:spLocks/>
            </p:cNvSpPr>
            <p:nvPr/>
          </p:nvSpPr>
          <p:spPr bwMode="auto">
            <a:xfrm>
              <a:off x="1561" y="3785"/>
              <a:ext cx="14" cy="13"/>
            </a:xfrm>
            <a:custGeom>
              <a:avLst/>
              <a:gdLst>
                <a:gd name="T0" fmla="*/ 36 w 11"/>
                <a:gd name="T1" fmla="*/ 64 h 10"/>
                <a:gd name="T2" fmla="*/ 13 w 11"/>
                <a:gd name="T3" fmla="*/ 0 h 10"/>
                <a:gd name="T4" fmla="*/ 60 w 11"/>
                <a:gd name="T5" fmla="*/ 27 h 10"/>
                <a:gd name="T6" fmla="*/ 0 60000 65536"/>
                <a:gd name="T7" fmla="*/ 0 60000 65536"/>
                <a:gd name="T8" fmla="*/ 0 60000 65536"/>
                <a:gd name="T9" fmla="*/ 0 w 11"/>
                <a:gd name="T10" fmla="*/ 0 h 10"/>
                <a:gd name="T11" fmla="*/ 11 w 1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10">
                  <a:moveTo>
                    <a:pt x="6" y="10"/>
                  </a:moveTo>
                  <a:cubicBezTo>
                    <a:pt x="1" y="9"/>
                    <a:pt x="0" y="4"/>
                    <a:pt x="2" y="0"/>
                  </a:cubicBezTo>
                  <a:cubicBezTo>
                    <a:pt x="5" y="0"/>
                    <a:pt x="9" y="1"/>
                    <a:pt x="11" y="4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5" name="Freeform 937"/>
            <p:cNvSpPr>
              <a:spLocks/>
            </p:cNvSpPr>
            <p:nvPr/>
          </p:nvSpPr>
          <p:spPr bwMode="auto">
            <a:xfrm>
              <a:off x="1455" y="3829"/>
              <a:ext cx="10" cy="13"/>
            </a:xfrm>
            <a:custGeom>
              <a:avLst/>
              <a:gdLst>
                <a:gd name="T0" fmla="*/ 0 w 8"/>
                <a:gd name="T1" fmla="*/ 64 h 10"/>
                <a:gd name="T2" fmla="*/ 37 w 8"/>
                <a:gd name="T3" fmla="*/ 0 h 10"/>
                <a:gd name="T4" fmla="*/ 0 60000 65536"/>
                <a:gd name="T5" fmla="*/ 0 60000 65536"/>
                <a:gd name="T6" fmla="*/ 0 w 8"/>
                <a:gd name="T7" fmla="*/ 0 h 10"/>
                <a:gd name="T8" fmla="*/ 8 w 8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10">
                  <a:moveTo>
                    <a:pt x="0" y="10"/>
                  </a:moveTo>
                  <a:cubicBezTo>
                    <a:pt x="4" y="8"/>
                    <a:pt x="6" y="3"/>
                    <a:pt x="8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6" name="Freeform 938"/>
            <p:cNvSpPr>
              <a:spLocks/>
            </p:cNvSpPr>
            <p:nvPr/>
          </p:nvSpPr>
          <p:spPr bwMode="auto">
            <a:xfrm>
              <a:off x="1162" y="3482"/>
              <a:ext cx="13" cy="16"/>
            </a:xfrm>
            <a:custGeom>
              <a:avLst/>
              <a:gdLst>
                <a:gd name="T0" fmla="*/ 1 w 10"/>
                <a:gd name="T1" fmla="*/ 87 h 12"/>
                <a:gd name="T2" fmla="*/ 16 w 10"/>
                <a:gd name="T3" fmla="*/ 0 h 12"/>
                <a:gd name="T4" fmla="*/ 64 w 10"/>
                <a:gd name="T5" fmla="*/ 85 h 12"/>
                <a:gd name="T6" fmla="*/ 0 60000 65536"/>
                <a:gd name="T7" fmla="*/ 0 60000 65536"/>
                <a:gd name="T8" fmla="*/ 0 60000 65536"/>
                <a:gd name="T9" fmla="*/ 0 w 10"/>
                <a:gd name="T10" fmla="*/ 0 h 12"/>
                <a:gd name="T11" fmla="*/ 10 w 10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2">
                  <a:moveTo>
                    <a:pt x="1" y="12"/>
                  </a:moveTo>
                  <a:cubicBezTo>
                    <a:pt x="1" y="8"/>
                    <a:pt x="0" y="3"/>
                    <a:pt x="2" y="0"/>
                  </a:cubicBezTo>
                  <a:cubicBezTo>
                    <a:pt x="5" y="3"/>
                    <a:pt x="7" y="7"/>
                    <a:pt x="10" y="1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7" name="Freeform 939"/>
            <p:cNvSpPr>
              <a:spLocks/>
            </p:cNvSpPr>
            <p:nvPr/>
          </p:nvSpPr>
          <p:spPr bwMode="auto">
            <a:xfrm>
              <a:off x="1157" y="3408"/>
              <a:ext cx="12" cy="14"/>
            </a:xfrm>
            <a:custGeom>
              <a:avLst/>
              <a:gdLst>
                <a:gd name="T0" fmla="*/ 0 w 9"/>
                <a:gd name="T1" fmla="*/ 47 h 11"/>
                <a:gd name="T2" fmla="*/ 28 w 9"/>
                <a:gd name="T3" fmla="*/ 0 h 11"/>
                <a:gd name="T4" fmla="*/ 65 w 9"/>
                <a:gd name="T5" fmla="*/ 60 h 11"/>
                <a:gd name="T6" fmla="*/ 0 60000 65536"/>
                <a:gd name="T7" fmla="*/ 0 60000 65536"/>
                <a:gd name="T8" fmla="*/ 0 60000 65536"/>
                <a:gd name="T9" fmla="*/ 0 w 9"/>
                <a:gd name="T10" fmla="*/ 0 h 11"/>
                <a:gd name="T11" fmla="*/ 9 w 9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1">
                  <a:moveTo>
                    <a:pt x="0" y="9"/>
                  </a:moveTo>
                  <a:cubicBezTo>
                    <a:pt x="0" y="5"/>
                    <a:pt x="2" y="2"/>
                    <a:pt x="4" y="0"/>
                  </a:cubicBezTo>
                  <a:cubicBezTo>
                    <a:pt x="7" y="2"/>
                    <a:pt x="9" y="7"/>
                    <a:pt x="9" y="1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8" name="Freeform 940"/>
            <p:cNvSpPr>
              <a:spLocks/>
            </p:cNvSpPr>
            <p:nvPr/>
          </p:nvSpPr>
          <p:spPr bwMode="auto">
            <a:xfrm>
              <a:off x="1163" y="3350"/>
              <a:ext cx="12" cy="12"/>
            </a:xfrm>
            <a:custGeom>
              <a:avLst/>
              <a:gdLst>
                <a:gd name="T0" fmla="*/ 0 w 9"/>
                <a:gd name="T1" fmla="*/ 35 h 10"/>
                <a:gd name="T2" fmla="*/ 28 w 9"/>
                <a:gd name="T3" fmla="*/ 0 h 10"/>
                <a:gd name="T4" fmla="*/ 65 w 9"/>
                <a:gd name="T5" fmla="*/ 29 h 10"/>
                <a:gd name="T6" fmla="*/ 0 60000 65536"/>
                <a:gd name="T7" fmla="*/ 0 60000 65536"/>
                <a:gd name="T8" fmla="*/ 0 60000 65536"/>
                <a:gd name="T9" fmla="*/ 0 w 9"/>
                <a:gd name="T10" fmla="*/ 0 h 10"/>
                <a:gd name="T11" fmla="*/ 9 w 9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0">
                  <a:moveTo>
                    <a:pt x="0" y="10"/>
                  </a:moveTo>
                  <a:cubicBezTo>
                    <a:pt x="1" y="7"/>
                    <a:pt x="1" y="2"/>
                    <a:pt x="4" y="0"/>
                  </a:cubicBezTo>
                  <a:cubicBezTo>
                    <a:pt x="7" y="2"/>
                    <a:pt x="8" y="5"/>
                    <a:pt x="9" y="8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39" name="Freeform 941"/>
            <p:cNvSpPr>
              <a:spLocks/>
            </p:cNvSpPr>
            <p:nvPr/>
          </p:nvSpPr>
          <p:spPr bwMode="auto">
            <a:xfrm>
              <a:off x="1171" y="3283"/>
              <a:ext cx="12" cy="18"/>
            </a:xfrm>
            <a:custGeom>
              <a:avLst/>
              <a:gdLst>
                <a:gd name="T0" fmla="*/ 0 w 9"/>
                <a:gd name="T1" fmla="*/ 28 h 14"/>
                <a:gd name="T2" fmla="*/ 16 w 9"/>
                <a:gd name="T3" fmla="*/ 82 h 14"/>
                <a:gd name="T4" fmla="*/ 49 w 9"/>
                <a:gd name="T5" fmla="*/ 0 h 14"/>
                <a:gd name="T6" fmla="*/ 0 60000 65536"/>
                <a:gd name="T7" fmla="*/ 0 60000 65536"/>
                <a:gd name="T8" fmla="*/ 0 60000 65536"/>
                <a:gd name="T9" fmla="*/ 0 w 9"/>
                <a:gd name="T10" fmla="*/ 0 h 14"/>
                <a:gd name="T11" fmla="*/ 9 w 9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4">
                  <a:moveTo>
                    <a:pt x="0" y="5"/>
                  </a:moveTo>
                  <a:cubicBezTo>
                    <a:pt x="0" y="8"/>
                    <a:pt x="0" y="12"/>
                    <a:pt x="2" y="14"/>
                  </a:cubicBezTo>
                  <a:cubicBezTo>
                    <a:pt x="7" y="12"/>
                    <a:pt x="9" y="5"/>
                    <a:pt x="7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0" name="Freeform 942"/>
            <p:cNvSpPr>
              <a:spLocks/>
            </p:cNvSpPr>
            <p:nvPr/>
          </p:nvSpPr>
          <p:spPr bwMode="auto">
            <a:xfrm>
              <a:off x="1198" y="3232"/>
              <a:ext cx="1" cy="5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7 h 4"/>
                <a:gd name="T4" fmla="*/ 0 60000 65536"/>
                <a:gd name="T5" fmla="*/ 0 60000 65536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1" name="Freeform 943"/>
            <p:cNvSpPr>
              <a:spLocks/>
            </p:cNvSpPr>
            <p:nvPr/>
          </p:nvSpPr>
          <p:spPr bwMode="auto">
            <a:xfrm>
              <a:off x="1198" y="3181"/>
              <a:ext cx="1" cy="9"/>
            </a:xfrm>
            <a:custGeom>
              <a:avLst/>
              <a:gdLst>
                <a:gd name="T0" fmla="*/ 0 w 1"/>
                <a:gd name="T1" fmla="*/ 0 h 7"/>
                <a:gd name="T2" fmla="*/ 1 w 1"/>
                <a:gd name="T3" fmla="*/ 40 h 7"/>
                <a:gd name="T4" fmla="*/ 0 60000 65536"/>
                <a:gd name="T5" fmla="*/ 0 60000 65536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">
                  <a:moveTo>
                    <a:pt x="0" y="0"/>
                  </a:moveTo>
                  <a:cubicBezTo>
                    <a:pt x="0" y="2"/>
                    <a:pt x="0" y="4"/>
                    <a:pt x="1" y="7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2" name="Freeform 944"/>
            <p:cNvSpPr>
              <a:spLocks/>
            </p:cNvSpPr>
            <p:nvPr/>
          </p:nvSpPr>
          <p:spPr bwMode="auto">
            <a:xfrm>
              <a:off x="1111" y="3581"/>
              <a:ext cx="22" cy="29"/>
            </a:xfrm>
            <a:custGeom>
              <a:avLst/>
              <a:gdLst>
                <a:gd name="T0" fmla="*/ 102 w 17"/>
                <a:gd name="T1" fmla="*/ 77 h 23"/>
                <a:gd name="T2" fmla="*/ 97 w 17"/>
                <a:gd name="T3" fmla="*/ 106 h 23"/>
                <a:gd name="T4" fmla="*/ 0 60000 65536"/>
                <a:gd name="T5" fmla="*/ 0 60000 65536"/>
                <a:gd name="T6" fmla="*/ 0 w 17"/>
                <a:gd name="T7" fmla="*/ 0 h 23"/>
                <a:gd name="T8" fmla="*/ 17 w 17"/>
                <a:gd name="T9" fmla="*/ 23 h 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" h="23">
                  <a:moveTo>
                    <a:pt x="17" y="15"/>
                  </a:moveTo>
                  <a:cubicBezTo>
                    <a:pt x="13" y="0"/>
                    <a:pt x="0" y="23"/>
                    <a:pt x="16" y="2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3" name="Freeform 945"/>
            <p:cNvSpPr>
              <a:spLocks/>
            </p:cNvSpPr>
            <p:nvPr/>
          </p:nvSpPr>
          <p:spPr bwMode="auto">
            <a:xfrm>
              <a:off x="1175" y="3649"/>
              <a:ext cx="17" cy="24"/>
            </a:xfrm>
            <a:custGeom>
              <a:avLst/>
              <a:gdLst>
                <a:gd name="T0" fmla="*/ 50 w 13"/>
                <a:gd name="T1" fmla="*/ 37 h 19"/>
                <a:gd name="T2" fmla="*/ 27 w 13"/>
                <a:gd name="T3" fmla="*/ 59 h 19"/>
                <a:gd name="T4" fmla="*/ 60 w 13"/>
                <a:gd name="T5" fmla="*/ 86 h 19"/>
                <a:gd name="T6" fmla="*/ 0 w 13"/>
                <a:gd name="T7" fmla="*/ 95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9"/>
                <a:gd name="T14" fmla="*/ 13 w 1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9">
                  <a:moveTo>
                    <a:pt x="8" y="7"/>
                  </a:moveTo>
                  <a:cubicBezTo>
                    <a:pt x="3" y="0"/>
                    <a:pt x="0" y="6"/>
                    <a:pt x="4" y="11"/>
                  </a:cubicBezTo>
                  <a:cubicBezTo>
                    <a:pt x="6" y="13"/>
                    <a:pt x="13" y="12"/>
                    <a:pt x="9" y="17"/>
                  </a:cubicBezTo>
                  <a:cubicBezTo>
                    <a:pt x="8" y="19"/>
                    <a:pt x="1" y="19"/>
                    <a:pt x="0" y="18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4" name="Freeform 946"/>
            <p:cNvSpPr>
              <a:spLocks/>
            </p:cNvSpPr>
            <p:nvPr/>
          </p:nvSpPr>
          <p:spPr bwMode="auto">
            <a:xfrm>
              <a:off x="1357" y="3148"/>
              <a:ext cx="6" cy="2"/>
            </a:xfrm>
            <a:custGeom>
              <a:avLst/>
              <a:gdLst>
                <a:gd name="T0" fmla="*/ 17 w 5"/>
                <a:gd name="T1" fmla="*/ 1 h 2"/>
                <a:gd name="T2" fmla="*/ 0 w 5"/>
                <a:gd name="T3" fmla="*/ 0 h 2"/>
                <a:gd name="T4" fmla="*/ 0 60000 65536"/>
                <a:gd name="T5" fmla="*/ 0 60000 65536"/>
                <a:gd name="T6" fmla="*/ 0 w 5"/>
                <a:gd name="T7" fmla="*/ 0 h 2"/>
                <a:gd name="T8" fmla="*/ 5 w 5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">
                  <a:moveTo>
                    <a:pt x="5" y="1"/>
                  </a:moveTo>
                  <a:cubicBezTo>
                    <a:pt x="3" y="2"/>
                    <a:pt x="1" y="1"/>
                    <a:pt x="0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5" name="Freeform 947"/>
            <p:cNvSpPr>
              <a:spLocks/>
            </p:cNvSpPr>
            <p:nvPr/>
          </p:nvSpPr>
          <p:spPr bwMode="auto">
            <a:xfrm>
              <a:off x="1423" y="3159"/>
              <a:ext cx="9" cy="1"/>
            </a:xfrm>
            <a:custGeom>
              <a:avLst/>
              <a:gdLst>
                <a:gd name="T0" fmla="*/ 0 w 7"/>
                <a:gd name="T1" fmla="*/ 0 h 1"/>
                <a:gd name="T2" fmla="*/ 40 w 7"/>
                <a:gd name="T3" fmla="*/ 0 h 1"/>
                <a:gd name="T4" fmla="*/ 0 60000 65536"/>
                <a:gd name="T5" fmla="*/ 0 60000 65536"/>
                <a:gd name="T6" fmla="*/ 0 w 7"/>
                <a:gd name="T7" fmla="*/ 0 h 1"/>
                <a:gd name="T8" fmla="*/ 7 w 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1">
                  <a:moveTo>
                    <a:pt x="0" y="0"/>
                  </a:moveTo>
                  <a:cubicBezTo>
                    <a:pt x="2" y="1"/>
                    <a:pt x="5" y="0"/>
                    <a:pt x="7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6" name="Freeform 948"/>
            <p:cNvSpPr>
              <a:spLocks/>
            </p:cNvSpPr>
            <p:nvPr/>
          </p:nvSpPr>
          <p:spPr bwMode="auto">
            <a:xfrm>
              <a:off x="1483" y="3160"/>
              <a:ext cx="12" cy="13"/>
            </a:xfrm>
            <a:custGeom>
              <a:avLst/>
              <a:gdLst>
                <a:gd name="T0" fmla="*/ 49 w 9"/>
                <a:gd name="T1" fmla="*/ 1 h 10"/>
                <a:gd name="T2" fmla="*/ 16 w 9"/>
                <a:gd name="T3" fmla="*/ 60 h 10"/>
                <a:gd name="T4" fmla="*/ 65 w 9"/>
                <a:gd name="T5" fmla="*/ 46 h 10"/>
                <a:gd name="T6" fmla="*/ 0 60000 65536"/>
                <a:gd name="T7" fmla="*/ 0 60000 65536"/>
                <a:gd name="T8" fmla="*/ 0 60000 65536"/>
                <a:gd name="T9" fmla="*/ 0 w 9"/>
                <a:gd name="T10" fmla="*/ 0 h 10"/>
                <a:gd name="T11" fmla="*/ 9 w 9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10">
                  <a:moveTo>
                    <a:pt x="7" y="1"/>
                  </a:moveTo>
                  <a:cubicBezTo>
                    <a:pt x="2" y="0"/>
                    <a:pt x="0" y="5"/>
                    <a:pt x="2" y="9"/>
                  </a:cubicBezTo>
                  <a:cubicBezTo>
                    <a:pt x="4" y="10"/>
                    <a:pt x="7" y="9"/>
                    <a:pt x="9" y="7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7" name="Freeform 949"/>
            <p:cNvSpPr>
              <a:spLocks/>
            </p:cNvSpPr>
            <p:nvPr/>
          </p:nvSpPr>
          <p:spPr bwMode="auto">
            <a:xfrm>
              <a:off x="1543" y="3156"/>
              <a:ext cx="11" cy="12"/>
            </a:xfrm>
            <a:custGeom>
              <a:avLst/>
              <a:gdLst>
                <a:gd name="T0" fmla="*/ 40 w 8"/>
                <a:gd name="T1" fmla="*/ 0 h 9"/>
                <a:gd name="T2" fmla="*/ 0 w 8"/>
                <a:gd name="T3" fmla="*/ 49 h 9"/>
                <a:gd name="T4" fmla="*/ 76 w 8"/>
                <a:gd name="T5" fmla="*/ 64 h 9"/>
                <a:gd name="T6" fmla="*/ 0 60000 65536"/>
                <a:gd name="T7" fmla="*/ 0 60000 65536"/>
                <a:gd name="T8" fmla="*/ 0 60000 65536"/>
                <a:gd name="T9" fmla="*/ 0 w 8"/>
                <a:gd name="T10" fmla="*/ 0 h 9"/>
                <a:gd name="T11" fmla="*/ 8 w 8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9">
                  <a:moveTo>
                    <a:pt x="4" y="0"/>
                  </a:moveTo>
                  <a:cubicBezTo>
                    <a:pt x="4" y="3"/>
                    <a:pt x="0" y="3"/>
                    <a:pt x="0" y="7"/>
                  </a:cubicBezTo>
                  <a:cubicBezTo>
                    <a:pt x="3" y="9"/>
                    <a:pt x="5" y="9"/>
                    <a:pt x="8" y="8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8" name="Freeform 950"/>
            <p:cNvSpPr>
              <a:spLocks/>
            </p:cNvSpPr>
            <p:nvPr/>
          </p:nvSpPr>
          <p:spPr bwMode="auto">
            <a:xfrm>
              <a:off x="1602" y="3160"/>
              <a:ext cx="8" cy="3"/>
            </a:xfrm>
            <a:custGeom>
              <a:avLst/>
              <a:gdLst>
                <a:gd name="T0" fmla="*/ 0 w 6"/>
                <a:gd name="T1" fmla="*/ 28 h 2"/>
                <a:gd name="T2" fmla="*/ 48 w 6"/>
                <a:gd name="T3" fmla="*/ 0 h 2"/>
                <a:gd name="T4" fmla="*/ 0 60000 65536"/>
                <a:gd name="T5" fmla="*/ 0 60000 65536"/>
                <a:gd name="T6" fmla="*/ 0 w 6"/>
                <a:gd name="T7" fmla="*/ 0 h 2"/>
                <a:gd name="T8" fmla="*/ 6 w 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2">
                  <a:moveTo>
                    <a:pt x="0" y="2"/>
                  </a:moveTo>
                  <a:cubicBezTo>
                    <a:pt x="2" y="2"/>
                    <a:pt x="5" y="1"/>
                    <a:pt x="6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49" name="Freeform 951"/>
            <p:cNvSpPr>
              <a:spLocks/>
            </p:cNvSpPr>
            <p:nvPr/>
          </p:nvSpPr>
          <p:spPr bwMode="auto">
            <a:xfrm>
              <a:off x="1652" y="3132"/>
              <a:ext cx="19" cy="14"/>
            </a:xfrm>
            <a:custGeom>
              <a:avLst/>
              <a:gdLst>
                <a:gd name="T0" fmla="*/ 66 w 15"/>
                <a:gd name="T1" fmla="*/ 0 h 11"/>
                <a:gd name="T2" fmla="*/ 77 w 15"/>
                <a:gd name="T3" fmla="*/ 22 h 11"/>
                <a:gd name="T4" fmla="*/ 0 60000 65536"/>
                <a:gd name="T5" fmla="*/ 0 60000 65536"/>
                <a:gd name="T6" fmla="*/ 0 w 15"/>
                <a:gd name="T7" fmla="*/ 0 h 11"/>
                <a:gd name="T8" fmla="*/ 15 w 15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11">
                  <a:moveTo>
                    <a:pt x="13" y="0"/>
                  </a:moveTo>
                  <a:cubicBezTo>
                    <a:pt x="0" y="2"/>
                    <a:pt x="5" y="11"/>
                    <a:pt x="15" y="4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0" name="Freeform 952"/>
            <p:cNvSpPr>
              <a:spLocks/>
            </p:cNvSpPr>
            <p:nvPr/>
          </p:nvSpPr>
          <p:spPr bwMode="auto">
            <a:xfrm>
              <a:off x="1715" y="3104"/>
              <a:ext cx="4" cy="4"/>
            </a:xfrm>
            <a:custGeom>
              <a:avLst/>
              <a:gdLst>
                <a:gd name="T0" fmla="*/ 21 w 3"/>
                <a:gd name="T1" fmla="*/ 0 h 3"/>
                <a:gd name="T2" fmla="*/ 0 w 3"/>
                <a:gd name="T3" fmla="*/ 21 h 3"/>
                <a:gd name="T4" fmla="*/ 0 60000 65536"/>
                <a:gd name="T5" fmla="*/ 0 60000 65536"/>
                <a:gd name="T6" fmla="*/ 0 w 3"/>
                <a:gd name="T7" fmla="*/ 0 h 3"/>
                <a:gd name="T8" fmla="*/ 3 w 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">
                  <a:moveTo>
                    <a:pt x="3" y="0"/>
                  </a:moveTo>
                  <a:cubicBezTo>
                    <a:pt x="3" y="1"/>
                    <a:pt x="2" y="2"/>
                    <a:pt x="0" y="3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1" name="Freeform 953"/>
            <p:cNvSpPr>
              <a:spLocks/>
            </p:cNvSpPr>
            <p:nvPr/>
          </p:nvSpPr>
          <p:spPr bwMode="auto">
            <a:xfrm>
              <a:off x="1751" y="3081"/>
              <a:ext cx="4" cy="8"/>
            </a:xfrm>
            <a:custGeom>
              <a:avLst/>
              <a:gdLst>
                <a:gd name="T0" fmla="*/ 21 w 3"/>
                <a:gd name="T1" fmla="*/ 0 h 6"/>
                <a:gd name="T2" fmla="*/ 0 w 3"/>
                <a:gd name="T3" fmla="*/ 48 h 6"/>
                <a:gd name="T4" fmla="*/ 0 60000 65536"/>
                <a:gd name="T5" fmla="*/ 0 60000 65536"/>
                <a:gd name="T6" fmla="*/ 0 w 3"/>
                <a:gd name="T7" fmla="*/ 0 h 6"/>
                <a:gd name="T8" fmla="*/ 3 w 3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6"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2" name="Freeform 954"/>
            <p:cNvSpPr>
              <a:spLocks/>
            </p:cNvSpPr>
            <p:nvPr/>
          </p:nvSpPr>
          <p:spPr bwMode="auto">
            <a:xfrm>
              <a:off x="1760" y="3026"/>
              <a:ext cx="5" cy="6"/>
            </a:xfrm>
            <a:custGeom>
              <a:avLst/>
              <a:gdLst>
                <a:gd name="T0" fmla="*/ 17 w 4"/>
                <a:gd name="T1" fmla="*/ 0 h 5"/>
                <a:gd name="T2" fmla="*/ 0 w 4"/>
                <a:gd name="T3" fmla="*/ 17 h 5"/>
                <a:gd name="T4" fmla="*/ 0 60000 65536"/>
                <a:gd name="T5" fmla="*/ 0 60000 65536"/>
                <a:gd name="T6" fmla="*/ 0 w 4"/>
                <a:gd name="T7" fmla="*/ 0 h 5"/>
                <a:gd name="T8" fmla="*/ 4 w 4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5">
                  <a:moveTo>
                    <a:pt x="4" y="0"/>
                  </a:moveTo>
                  <a:cubicBezTo>
                    <a:pt x="2" y="1"/>
                    <a:pt x="1" y="3"/>
                    <a:pt x="0" y="5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3" name="Freeform 955"/>
            <p:cNvSpPr>
              <a:spLocks/>
            </p:cNvSpPr>
            <p:nvPr/>
          </p:nvSpPr>
          <p:spPr bwMode="auto">
            <a:xfrm>
              <a:off x="1546" y="3076"/>
              <a:ext cx="8" cy="1"/>
            </a:xfrm>
            <a:custGeom>
              <a:avLst/>
              <a:gdLst>
                <a:gd name="T0" fmla="*/ 48 w 6"/>
                <a:gd name="T1" fmla="*/ 0 h 1"/>
                <a:gd name="T2" fmla="*/ 0 w 6"/>
                <a:gd name="T3" fmla="*/ 1 h 1"/>
                <a:gd name="T4" fmla="*/ 0 60000 65536"/>
                <a:gd name="T5" fmla="*/ 0 60000 65536"/>
                <a:gd name="T6" fmla="*/ 0 w 6"/>
                <a:gd name="T7" fmla="*/ 0 h 1"/>
                <a:gd name="T8" fmla="*/ 6 w 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4" name="Freeform 956"/>
            <p:cNvSpPr>
              <a:spLocks/>
            </p:cNvSpPr>
            <p:nvPr/>
          </p:nvSpPr>
          <p:spPr bwMode="auto">
            <a:xfrm>
              <a:off x="1477" y="3077"/>
              <a:ext cx="15" cy="16"/>
            </a:xfrm>
            <a:custGeom>
              <a:avLst/>
              <a:gdLst>
                <a:gd name="T0" fmla="*/ 50 w 12"/>
                <a:gd name="T1" fmla="*/ 73 h 12"/>
                <a:gd name="T2" fmla="*/ 0 w 12"/>
                <a:gd name="T3" fmla="*/ 64 h 12"/>
                <a:gd name="T4" fmla="*/ 49 w 12"/>
                <a:gd name="T5" fmla="*/ 0 h 12"/>
                <a:gd name="T6" fmla="*/ 0 60000 65536"/>
                <a:gd name="T7" fmla="*/ 0 60000 65536"/>
                <a:gd name="T8" fmla="*/ 0 60000 65536"/>
                <a:gd name="T9" fmla="*/ 0 w 12"/>
                <a:gd name="T10" fmla="*/ 0 h 12"/>
                <a:gd name="T11" fmla="*/ 12 w 1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2">
                  <a:moveTo>
                    <a:pt x="11" y="10"/>
                  </a:moveTo>
                  <a:cubicBezTo>
                    <a:pt x="8" y="11"/>
                    <a:pt x="2" y="12"/>
                    <a:pt x="0" y="8"/>
                  </a:cubicBezTo>
                  <a:cubicBezTo>
                    <a:pt x="2" y="4"/>
                    <a:pt x="12" y="5"/>
                    <a:pt x="10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5" name="Freeform 957"/>
            <p:cNvSpPr>
              <a:spLocks/>
            </p:cNvSpPr>
            <p:nvPr/>
          </p:nvSpPr>
          <p:spPr bwMode="auto">
            <a:xfrm>
              <a:off x="1403" y="3070"/>
              <a:ext cx="21" cy="19"/>
            </a:xfrm>
            <a:custGeom>
              <a:avLst/>
              <a:gdLst>
                <a:gd name="T0" fmla="*/ 40 w 17"/>
                <a:gd name="T1" fmla="*/ 76 h 15"/>
                <a:gd name="T2" fmla="*/ 0 w 17"/>
                <a:gd name="T3" fmla="*/ 47 h 15"/>
                <a:gd name="T4" fmla="*/ 49 w 17"/>
                <a:gd name="T5" fmla="*/ 32 h 15"/>
                <a:gd name="T6" fmla="*/ 2 w 17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5"/>
                <a:gd name="T14" fmla="*/ 17 w 17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5">
                  <a:moveTo>
                    <a:pt x="9" y="14"/>
                  </a:moveTo>
                  <a:cubicBezTo>
                    <a:pt x="5" y="15"/>
                    <a:pt x="1" y="13"/>
                    <a:pt x="0" y="9"/>
                  </a:cubicBezTo>
                  <a:cubicBezTo>
                    <a:pt x="3" y="7"/>
                    <a:pt x="8" y="9"/>
                    <a:pt x="11" y="6"/>
                  </a:cubicBezTo>
                  <a:cubicBezTo>
                    <a:pt x="17" y="2"/>
                    <a:pt x="7" y="0"/>
                    <a:pt x="2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6" name="Freeform 958"/>
            <p:cNvSpPr>
              <a:spLocks/>
            </p:cNvSpPr>
            <p:nvPr/>
          </p:nvSpPr>
          <p:spPr bwMode="auto">
            <a:xfrm>
              <a:off x="1341" y="3064"/>
              <a:ext cx="8" cy="6"/>
            </a:xfrm>
            <a:custGeom>
              <a:avLst/>
              <a:gdLst>
                <a:gd name="T0" fmla="*/ 48 w 6"/>
                <a:gd name="T1" fmla="*/ 42 h 4"/>
                <a:gd name="T2" fmla="*/ 0 w 6"/>
                <a:gd name="T3" fmla="*/ 0 h 4"/>
                <a:gd name="T4" fmla="*/ 0 60000 65536"/>
                <a:gd name="T5" fmla="*/ 0 60000 65536"/>
                <a:gd name="T6" fmla="*/ 0 w 6"/>
                <a:gd name="T7" fmla="*/ 0 h 4"/>
                <a:gd name="T8" fmla="*/ 6 w 6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4">
                  <a:moveTo>
                    <a:pt x="6" y="3"/>
                  </a:moveTo>
                  <a:cubicBezTo>
                    <a:pt x="3" y="4"/>
                    <a:pt x="1" y="2"/>
                    <a:pt x="0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7" name="Freeform 959"/>
            <p:cNvSpPr>
              <a:spLocks/>
            </p:cNvSpPr>
            <p:nvPr/>
          </p:nvSpPr>
          <p:spPr bwMode="auto">
            <a:xfrm>
              <a:off x="1294" y="3023"/>
              <a:ext cx="8" cy="8"/>
            </a:xfrm>
            <a:custGeom>
              <a:avLst/>
              <a:gdLst>
                <a:gd name="T0" fmla="*/ 0 w 6"/>
                <a:gd name="T1" fmla="*/ 0 h 6"/>
                <a:gd name="T2" fmla="*/ 48 w 6"/>
                <a:gd name="T3" fmla="*/ 48 h 6"/>
                <a:gd name="T4" fmla="*/ 0 60000 65536"/>
                <a:gd name="T5" fmla="*/ 0 60000 65536"/>
                <a:gd name="T6" fmla="*/ 0 w 6"/>
                <a:gd name="T7" fmla="*/ 0 h 6"/>
                <a:gd name="T8" fmla="*/ 6 w 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6">
                  <a:moveTo>
                    <a:pt x="0" y="0"/>
                  </a:moveTo>
                  <a:cubicBezTo>
                    <a:pt x="0" y="4"/>
                    <a:pt x="2" y="6"/>
                    <a:pt x="6" y="6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8" name="Freeform 960"/>
            <p:cNvSpPr>
              <a:spLocks/>
            </p:cNvSpPr>
            <p:nvPr/>
          </p:nvSpPr>
          <p:spPr bwMode="auto">
            <a:xfrm>
              <a:off x="1239" y="3057"/>
              <a:ext cx="17" cy="18"/>
            </a:xfrm>
            <a:custGeom>
              <a:avLst/>
              <a:gdLst>
                <a:gd name="T0" fmla="*/ 85 w 13"/>
                <a:gd name="T1" fmla="*/ 51 h 14"/>
                <a:gd name="T2" fmla="*/ 65 w 13"/>
                <a:gd name="T3" fmla="*/ 76 h 14"/>
                <a:gd name="T4" fmla="*/ 0 60000 65536"/>
                <a:gd name="T5" fmla="*/ 0 60000 65536"/>
                <a:gd name="T6" fmla="*/ 0 w 13"/>
                <a:gd name="T7" fmla="*/ 0 h 14"/>
                <a:gd name="T8" fmla="*/ 13 w 13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" h="14">
                  <a:moveTo>
                    <a:pt x="13" y="9"/>
                  </a:moveTo>
                  <a:cubicBezTo>
                    <a:pt x="7" y="0"/>
                    <a:pt x="0" y="14"/>
                    <a:pt x="10" y="13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59" name="Freeform 961"/>
            <p:cNvSpPr>
              <a:spLocks/>
            </p:cNvSpPr>
            <p:nvPr/>
          </p:nvSpPr>
          <p:spPr bwMode="auto">
            <a:xfrm>
              <a:off x="1308" y="3121"/>
              <a:ext cx="14" cy="10"/>
            </a:xfrm>
            <a:custGeom>
              <a:avLst/>
              <a:gdLst>
                <a:gd name="T0" fmla="*/ 60 w 11"/>
                <a:gd name="T1" fmla="*/ 14 h 8"/>
                <a:gd name="T2" fmla="*/ 0 w 11"/>
                <a:gd name="T3" fmla="*/ 0 h 8"/>
                <a:gd name="T4" fmla="*/ 46 w 11"/>
                <a:gd name="T5" fmla="*/ 37 h 8"/>
                <a:gd name="T6" fmla="*/ 0 60000 65536"/>
                <a:gd name="T7" fmla="*/ 0 60000 65536"/>
                <a:gd name="T8" fmla="*/ 0 60000 65536"/>
                <a:gd name="T9" fmla="*/ 0 w 11"/>
                <a:gd name="T10" fmla="*/ 0 h 8"/>
                <a:gd name="T11" fmla="*/ 11 w 11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8">
                  <a:moveTo>
                    <a:pt x="11" y="3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1" y="4"/>
                    <a:pt x="4" y="7"/>
                    <a:pt x="8" y="8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0" name="Freeform 962"/>
            <p:cNvSpPr>
              <a:spLocks/>
            </p:cNvSpPr>
            <p:nvPr/>
          </p:nvSpPr>
          <p:spPr bwMode="auto">
            <a:xfrm>
              <a:off x="1138" y="2984"/>
              <a:ext cx="20" cy="24"/>
            </a:xfrm>
            <a:custGeom>
              <a:avLst/>
              <a:gdLst>
                <a:gd name="T0" fmla="*/ 76 w 16"/>
                <a:gd name="T1" fmla="*/ 61 h 19"/>
                <a:gd name="T2" fmla="*/ 61 w 16"/>
                <a:gd name="T3" fmla="*/ 97 h 19"/>
                <a:gd name="T4" fmla="*/ 0 60000 65536"/>
                <a:gd name="T5" fmla="*/ 0 60000 65536"/>
                <a:gd name="T6" fmla="*/ 0 w 16"/>
                <a:gd name="T7" fmla="*/ 0 h 19"/>
                <a:gd name="T8" fmla="*/ 16 w 16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" h="19">
                  <a:moveTo>
                    <a:pt x="16" y="12"/>
                  </a:moveTo>
                  <a:cubicBezTo>
                    <a:pt x="10" y="0"/>
                    <a:pt x="0" y="17"/>
                    <a:pt x="13" y="19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1" name="Freeform 963"/>
            <p:cNvSpPr>
              <a:spLocks/>
            </p:cNvSpPr>
            <p:nvPr/>
          </p:nvSpPr>
          <p:spPr bwMode="auto">
            <a:xfrm>
              <a:off x="1096" y="3038"/>
              <a:ext cx="9" cy="10"/>
            </a:xfrm>
            <a:custGeom>
              <a:avLst/>
              <a:gdLst>
                <a:gd name="T0" fmla="*/ 40 w 7"/>
                <a:gd name="T1" fmla="*/ 0 h 8"/>
                <a:gd name="T2" fmla="*/ 0 w 7"/>
                <a:gd name="T3" fmla="*/ 37 h 8"/>
                <a:gd name="T4" fmla="*/ 0 60000 65536"/>
                <a:gd name="T5" fmla="*/ 0 60000 65536"/>
                <a:gd name="T6" fmla="*/ 0 w 7"/>
                <a:gd name="T7" fmla="*/ 0 h 8"/>
                <a:gd name="T8" fmla="*/ 7 w 7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8">
                  <a:moveTo>
                    <a:pt x="7" y="0"/>
                  </a:moveTo>
                  <a:cubicBezTo>
                    <a:pt x="4" y="2"/>
                    <a:pt x="1" y="4"/>
                    <a:pt x="0" y="8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2" name="Freeform 964"/>
            <p:cNvSpPr>
              <a:spLocks/>
            </p:cNvSpPr>
            <p:nvPr/>
          </p:nvSpPr>
          <p:spPr bwMode="auto">
            <a:xfrm>
              <a:off x="1105" y="3089"/>
              <a:ext cx="16" cy="21"/>
            </a:xfrm>
            <a:custGeom>
              <a:avLst/>
              <a:gdLst>
                <a:gd name="T0" fmla="*/ 48 w 13"/>
                <a:gd name="T1" fmla="*/ 32 h 17"/>
                <a:gd name="T2" fmla="*/ 32 w 13"/>
                <a:gd name="T3" fmla="*/ 72 h 17"/>
                <a:gd name="T4" fmla="*/ 17 w 13"/>
                <a:gd name="T5" fmla="*/ 0 h 17"/>
                <a:gd name="T6" fmla="*/ 0 60000 65536"/>
                <a:gd name="T7" fmla="*/ 0 60000 65536"/>
                <a:gd name="T8" fmla="*/ 0 60000 65536"/>
                <a:gd name="T9" fmla="*/ 0 w 13"/>
                <a:gd name="T10" fmla="*/ 0 h 17"/>
                <a:gd name="T11" fmla="*/ 13 w 13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7">
                  <a:moveTo>
                    <a:pt x="11" y="7"/>
                  </a:moveTo>
                  <a:cubicBezTo>
                    <a:pt x="10" y="9"/>
                    <a:pt x="13" y="17"/>
                    <a:pt x="7" y="16"/>
                  </a:cubicBezTo>
                  <a:cubicBezTo>
                    <a:pt x="0" y="16"/>
                    <a:pt x="1" y="4"/>
                    <a:pt x="4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3" name="Freeform 965"/>
            <p:cNvSpPr>
              <a:spLocks/>
            </p:cNvSpPr>
            <p:nvPr/>
          </p:nvSpPr>
          <p:spPr bwMode="auto">
            <a:xfrm>
              <a:off x="1194" y="2962"/>
              <a:ext cx="16" cy="8"/>
            </a:xfrm>
            <a:custGeom>
              <a:avLst/>
              <a:gdLst>
                <a:gd name="T0" fmla="*/ 0 w 12"/>
                <a:gd name="T1" fmla="*/ 0 h 6"/>
                <a:gd name="T2" fmla="*/ 87 w 12"/>
                <a:gd name="T3" fmla="*/ 48 h 6"/>
                <a:gd name="T4" fmla="*/ 0 60000 65536"/>
                <a:gd name="T5" fmla="*/ 0 60000 65536"/>
                <a:gd name="T6" fmla="*/ 0 w 12"/>
                <a:gd name="T7" fmla="*/ 0 h 6"/>
                <a:gd name="T8" fmla="*/ 12 w 12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6">
                  <a:moveTo>
                    <a:pt x="0" y="0"/>
                  </a:moveTo>
                  <a:cubicBezTo>
                    <a:pt x="2" y="5"/>
                    <a:pt x="9" y="3"/>
                    <a:pt x="12" y="6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4" name="Freeform 966"/>
            <p:cNvSpPr>
              <a:spLocks/>
            </p:cNvSpPr>
            <p:nvPr/>
          </p:nvSpPr>
          <p:spPr bwMode="auto">
            <a:xfrm>
              <a:off x="1248" y="2993"/>
              <a:ext cx="10" cy="7"/>
            </a:xfrm>
            <a:custGeom>
              <a:avLst/>
              <a:gdLst>
                <a:gd name="T0" fmla="*/ 0 w 8"/>
                <a:gd name="T1" fmla="*/ 0 h 6"/>
                <a:gd name="T2" fmla="*/ 37 w 8"/>
                <a:gd name="T3" fmla="*/ 17 h 6"/>
                <a:gd name="T4" fmla="*/ 0 60000 65536"/>
                <a:gd name="T5" fmla="*/ 0 60000 65536"/>
                <a:gd name="T6" fmla="*/ 0 w 8"/>
                <a:gd name="T7" fmla="*/ 0 h 6"/>
                <a:gd name="T8" fmla="*/ 8 w 8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6">
                  <a:moveTo>
                    <a:pt x="0" y="0"/>
                  </a:moveTo>
                  <a:cubicBezTo>
                    <a:pt x="2" y="3"/>
                    <a:pt x="5" y="5"/>
                    <a:pt x="8" y="6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5" name="Freeform 967"/>
            <p:cNvSpPr>
              <a:spLocks/>
            </p:cNvSpPr>
            <p:nvPr/>
          </p:nvSpPr>
          <p:spPr bwMode="auto">
            <a:xfrm>
              <a:off x="1201" y="3568"/>
              <a:ext cx="20" cy="22"/>
            </a:xfrm>
            <a:custGeom>
              <a:avLst/>
              <a:gdLst>
                <a:gd name="T0" fmla="*/ 62 w 16"/>
                <a:gd name="T1" fmla="*/ 102 h 17"/>
                <a:gd name="T2" fmla="*/ 76 w 16"/>
                <a:gd name="T3" fmla="*/ 61 h 17"/>
                <a:gd name="T4" fmla="*/ 0 60000 65536"/>
                <a:gd name="T5" fmla="*/ 0 60000 65536"/>
                <a:gd name="T6" fmla="*/ 0 w 16"/>
                <a:gd name="T7" fmla="*/ 0 h 17"/>
                <a:gd name="T8" fmla="*/ 16 w 16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" h="17">
                  <a:moveTo>
                    <a:pt x="14" y="17"/>
                  </a:moveTo>
                  <a:cubicBezTo>
                    <a:pt x="0" y="14"/>
                    <a:pt x="12" y="0"/>
                    <a:pt x="16" y="1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6" name="Freeform 968"/>
            <p:cNvSpPr>
              <a:spLocks/>
            </p:cNvSpPr>
            <p:nvPr/>
          </p:nvSpPr>
          <p:spPr bwMode="auto">
            <a:xfrm>
              <a:off x="1092" y="3514"/>
              <a:ext cx="13" cy="21"/>
            </a:xfrm>
            <a:custGeom>
              <a:avLst/>
              <a:gdLst>
                <a:gd name="T0" fmla="*/ 46 w 10"/>
                <a:gd name="T1" fmla="*/ 0 h 16"/>
                <a:gd name="T2" fmla="*/ 49 w 10"/>
                <a:gd name="T3" fmla="*/ 54 h 16"/>
                <a:gd name="T4" fmla="*/ 0 w 10"/>
                <a:gd name="T5" fmla="*/ 1 h 16"/>
                <a:gd name="T6" fmla="*/ 0 60000 65536"/>
                <a:gd name="T7" fmla="*/ 0 60000 65536"/>
                <a:gd name="T8" fmla="*/ 0 60000 65536"/>
                <a:gd name="T9" fmla="*/ 0 w 10"/>
                <a:gd name="T10" fmla="*/ 0 h 16"/>
                <a:gd name="T11" fmla="*/ 10 w 10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6">
                  <a:moveTo>
                    <a:pt x="7" y="0"/>
                  </a:moveTo>
                  <a:cubicBezTo>
                    <a:pt x="8" y="2"/>
                    <a:pt x="10" y="6"/>
                    <a:pt x="8" y="8"/>
                  </a:cubicBezTo>
                  <a:cubicBezTo>
                    <a:pt x="3" y="16"/>
                    <a:pt x="1" y="3"/>
                    <a:pt x="0" y="1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7" name="Freeform 969"/>
            <p:cNvSpPr>
              <a:spLocks/>
            </p:cNvSpPr>
            <p:nvPr/>
          </p:nvSpPr>
          <p:spPr bwMode="auto">
            <a:xfrm>
              <a:off x="1102" y="3436"/>
              <a:ext cx="1" cy="11"/>
            </a:xfrm>
            <a:custGeom>
              <a:avLst/>
              <a:gdLst>
                <a:gd name="T0" fmla="*/ 0 w 1"/>
                <a:gd name="T1" fmla="*/ 76 h 8"/>
                <a:gd name="T2" fmla="*/ 0 w 1"/>
                <a:gd name="T3" fmla="*/ 0 h 8"/>
                <a:gd name="T4" fmla="*/ 0 60000 65536"/>
                <a:gd name="T5" fmla="*/ 0 60000 65536"/>
                <a:gd name="T6" fmla="*/ 0 w 1"/>
                <a:gd name="T7" fmla="*/ 0 h 8"/>
                <a:gd name="T8" fmla="*/ 1 w 1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">
                  <a:moveTo>
                    <a:pt x="0" y="8"/>
                  </a:moveTo>
                  <a:cubicBezTo>
                    <a:pt x="0" y="5"/>
                    <a:pt x="0" y="2"/>
                    <a:pt x="0" y="0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8" name="Freeform 970"/>
            <p:cNvSpPr>
              <a:spLocks/>
            </p:cNvSpPr>
            <p:nvPr/>
          </p:nvSpPr>
          <p:spPr bwMode="auto">
            <a:xfrm>
              <a:off x="1807" y="3070"/>
              <a:ext cx="3" cy="8"/>
            </a:xfrm>
            <a:custGeom>
              <a:avLst/>
              <a:gdLst>
                <a:gd name="T0" fmla="*/ 19 w 2"/>
                <a:gd name="T1" fmla="*/ 17 h 7"/>
                <a:gd name="T2" fmla="*/ 28 w 2"/>
                <a:gd name="T3" fmla="*/ 0 h 7"/>
                <a:gd name="T4" fmla="*/ 0 60000 65536"/>
                <a:gd name="T5" fmla="*/ 0 60000 65536"/>
                <a:gd name="T6" fmla="*/ 0 w 2"/>
                <a:gd name="T7" fmla="*/ 0 h 7"/>
                <a:gd name="T8" fmla="*/ 2 w 2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7">
                  <a:moveTo>
                    <a:pt x="1" y="7"/>
                  </a:moveTo>
                  <a:cubicBezTo>
                    <a:pt x="0" y="5"/>
                    <a:pt x="0" y="2"/>
                    <a:pt x="2" y="0"/>
                  </a:cubicBezTo>
                </a:path>
              </a:pathLst>
            </a:custGeom>
            <a:noFill/>
            <a:ln w="7938">
              <a:solidFill>
                <a:srgbClr val="F7C2B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69" name="Freeform 971"/>
            <p:cNvSpPr>
              <a:spLocks/>
            </p:cNvSpPr>
            <p:nvPr/>
          </p:nvSpPr>
          <p:spPr bwMode="auto">
            <a:xfrm>
              <a:off x="1812" y="3132"/>
              <a:ext cx="1" cy="7"/>
            </a:xfrm>
            <a:custGeom>
              <a:avLst/>
              <a:gdLst>
                <a:gd name="T0" fmla="*/ 1 w 1"/>
                <a:gd name="T1" fmla="*/ 55 h 5"/>
                <a:gd name="T2" fmla="*/ 1 w 1"/>
                <a:gd name="T3" fmla="*/ 0 h 5"/>
                <a:gd name="T4" fmla="*/ 0 60000 65536"/>
                <a:gd name="T5" fmla="*/ 0 60000 65536"/>
                <a:gd name="T6" fmla="*/ 0 w 1"/>
                <a:gd name="T7" fmla="*/ 0 h 5"/>
                <a:gd name="T8" fmla="*/ 1 w 1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">
                  <a:moveTo>
                    <a:pt x="1" y="5"/>
                  </a:moveTo>
                  <a:cubicBezTo>
                    <a:pt x="0" y="3"/>
                    <a:pt x="0" y="1"/>
                    <a:pt x="1" y="0"/>
                  </a:cubicBezTo>
                </a:path>
              </a:pathLst>
            </a:custGeom>
            <a:noFill/>
            <a:ln w="7938">
              <a:solidFill>
                <a:srgbClr val="F7C2B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0" name="Freeform 972"/>
            <p:cNvSpPr>
              <a:spLocks/>
            </p:cNvSpPr>
            <p:nvPr/>
          </p:nvSpPr>
          <p:spPr bwMode="auto">
            <a:xfrm>
              <a:off x="1834" y="3375"/>
              <a:ext cx="4" cy="5"/>
            </a:xfrm>
            <a:custGeom>
              <a:avLst/>
              <a:gdLst>
                <a:gd name="T0" fmla="*/ 21 w 3"/>
                <a:gd name="T1" fmla="*/ 11 h 4"/>
                <a:gd name="T2" fmla="*/ 1 w 3"/>
                <a:gd name="T3" fmla="*/ 14 h 4"/>
                <a:gd name="T4" fmla="*/ 0 w 3"/>
                <a:gd name="T5" fmla="*/ 0 h 4"/>
                <a:gd name="T6" fmla="*/ 0 60000 65536"/>
                <a:gd name="T7" fmla="*/ 0 60000 65536"/>
                <a:gd name="T8" fmla="*/ 0 60000 65536"/>
                <a:gd name="T9" fmla="*/ 0 w 3"/>
                <a:gd name="T10" fmla="*/ 0 h 4"/>
                <a:gd name="T11" fmla="*/ 3 w 3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4">
                  <a:moveTo>
                    <a:pt x="3" y="2"/>
                  </a:moveTo>
                  <a:cubicBezTo>
                    <a:pt x="3" y="3"/>
                    <a:pt x="2" y="4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7938">
              <a:solidFill>
                <a:srgbClr val="F7C2B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1" name="Freeform 973"/>
            <p:cNvSpPr>
              <a:spLocks/>
            </p:cNvSpPr>
            <p:nvPr/>
          </p:nvSpPr>
          <p:spPr bwMode="auto">
            <a:xfrm>
              <a:off x="1129" y="3222"/>
              <a:ext cx="2" cy="7"/>
            </a:xfrm>
            <a:custGeom>
              <a:avLst/>
              <a:gdLst>
                <a:gd name="T0" fmla="*/ 2 w 2"/>
                <a:gd name="T1" fmla="*/ 17 h 6"/>
                <a:gd name="T2" fmla="*/ 0 w 2"/>
                <a:gd name="T3" fmla="*/ 0 h 6"/>
                <a:gd name="T4" fmla="*/ 0 60000 65536"/>
                <a:gd name="T5" fmla="*/ 0 60000 65536"/>
                <a:gd name="T6" fmla="*/ 0 w 2"/>
                <a:gd name="T7" fmla="*/ 0 h 6"/>
                <a:gd name="T8" fmla="*/ 2 w 2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6">
                  <a:moveTo>
                    <a:pt x="2" y="6"/>
                  </a:moveTo>
                  <a:cubicBezTo>
                    <a:pt x="1" y="4"/>
                    <a:pt x="0" y="2"/>
                    <a:pt x="0" y="0"/>
                  </a:cubicBezTo>
                </a:path>
              </a:pathLst>
            </a:custGeom>
            <a:noFill/>
            <a:ln w="7938">
              <a:solidFill>
                <a:srgbClr val="F7C2B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2" name="Freeform 974"/>
            <p:cNvSpPr>
              <a:spLocks/>
            </p:cNvSpPr>
            <p:nvPr/>
          </p:nvSpPr>
          <p:spPr bwMode="auto">
            <a:xfrm>
              <a:off x="1125" y="3154"/>
              <a:ext cx="3" cy="6"/>
            </a:xfrm>
            <a:custGeom>
              <a:avLst/>
              <a:gdLst>
                <a:gd name="T0" fmla="*/ 28 w 2"/>
                <a:gd name="T1" fmla="*/ 0 h 5"/>
                <a:gd name="T2" fmla="*/ 19 w 2"/>
                <a:gd name="T3" fmla="*/ 17 h 5"/>
                <a:gd name="T4" fmla="*/ 0 60000 65536"/>
                <a:gd name="T5" fmla="*/ 0 60000 65536"/>
                <a:gd name="T6" fmla="*/ 0 w 2"/>
                <a:gd name="T7" fmla="*/ 0 h 5"/>
                <a:gd name="T8" fmla="*/ 2 w 2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">
                  <a:moveTo>
                    <a:pt x="2" y="0"/>
                  </a:moveTo>
                  <a:cubicBezTo>
                    <a:pt x="1" y="2"/>
                    <a:pt x="0" y="3"/>
                    <a:pt x="1" y="5"/>
                  </a:cubicBezTo>
                </a:path>
              </a:pathLst>
            </a:custGeom>
            <a:noFill/>
            <a:ln w="7938">
              <a:solidFill>
                <a:srgbClr val="F7C2B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3" name="Freeform 975"/>
            <p:cNvSpPr>
              <a:spLocks/>
            </p:cNvSpPr>
            <p:nvPr/>
          </p:nvSpPr>
          <p:spPr bwMode="auto">
            <a:xfrm>
              <a:off x="1111" y="3373"/>
              <a:ext cx="3" cy="10"/>
            </a:xfrm>
            <a:custGeom>
              <a:avLst/>
              <a:gdLst>
                <a:gd name="T0" fmla="*/ 0 w 2"/>
                <a:gd name="T1" fmla="*/ 37 h 8"/>
                <a:gd name="T2" fmla="*/ 28 w 2"/>
                <a:gd name="T3" fmla="*/ 0 h 8"/>
                <a:gd name="T4" fmla="*/ 0 60000 65536"/>
                <a:gd name="T5" fmla="*/ 0 60000 65536"/>
                <a:gd name="T6" fmla="*/ 0 w 2"/>
                <a:gd name="T7" fmla="*/ 0 h 8"/>
                <a:gd name="T8" fmla="*/ 2 w 2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8">
                  <a:moveTo>
                    <a:pt x="0" y="8"/>
                  </a:moveTo>
                  <a:cubicBezTo>
                    <a:pt x="1" y="6"/>
                    <a:pt x="1" y="3"/>
                    <a:pt x="2" y="0"/>
                  </a:cubicBezTo>
                </a:path>
              </a:pathLst>
            </a:custGeom>
            <a:noFill/>
            <a:ln w="7938">
              <a:solidFill>
                <a:srgbClr val="F7C2B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4" name="Freeform 976"/>
            <p:cNvSpPr>
              <a:spLocks/>
            </p:cNvSpPr>
            <p:nvPr/>
          </p:nvSpPr>
          <p:spPr bwMode="auto">
            <a:xfrm>
              <a:off x="1130" y="3300"/>
              <a:ext cx="5" cy="14"/>
            </a:xfrm>
            <a:custGeom>
              <a:avLst/>
              <a:gdLst>
                <a:gd name="T0" fmla="*/ 0 w 4"/>
                <a:gd name="T1" fmla="*/ 60 h 11"/>
                <a:gd name="T2" fmla="*/ 17 w 4"/>
                <a:gd name="T3" fmla="*/ 0 h 11"/>
                <a:gd name="T4" fmla="*/ 0 60000 65536"/>
                <a:gd name="T5" fmla="*/ 0 60000 65536"/>
                <a:gd name="T6" fmla="*/ 0 w 4"/>
                <a:gd name="T7" fmla="*/ 0 h 11"/>
                <a:gd name="T8" fmla="*/ 4 w 4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1">
                  <a:moveTo>
                    <a:pt x="0" y="11"/>
                  </a:moveTo>
                  <a:cubicBezTo>
                    <a:pt x="1" y="7"/>
                    <a:pt x="2" y="3"/>
                    <a:pt x="4" y="0"/>
                  </a:cubicBezTo>
                </a:path>
              </a:pathLst>
            </a:custGeom>
            <a:noFill/>
            <a:ln w="7938">
              <a:solidFill>
                <a:srgbClr val="F7C2B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5" name="Freeform 977"/>
            <p:cNvSpPr>
              <a:spLocks/>
            </p:cNvSpPr>
            <p:nvPr/>
          </p:nvSpPr>
          <p:spPr bwMode="auto">
            <a:xfrm>
              <a:off x="1188" y="3031"/>
              <a:ext cx="20" cy="14"/>
            </a:xfrm>
            <a:custGeom>
              <a:avLst/>
              <a:gdLst>
                <a:gd name="T0" fmla="*/ 76 w 16"/>
                <a:gd name="T1" fmla="*/ 13 h 11"/>
                <a:gd name="T2" fmla="*/ 57 w 16"/>
                <a:gd name="T3" fmla="*/ 46 h 11"/>
                <a:gd name="T4" fmla="*/ 0 w 16"/>
                <a:gd name="T5" fmla="*/ 37 h 11"/>
                <a:gd name="T6" fmla="*/ 0 60000 65536"/>
                <a:gd name="T7" fmla="*/ 0 60000 65536"/>
                <a:gd name="T8" fmla="*/ 0 60000 65536"/>
                <a:gd name="T9" fmla="*/ 0 w 16"/>
                <a:gd name="T10" fmla="*/ 0 h 11"/>
                <a:gd name="T11" fmla="*/ 16 w 1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1">
                  <a:moveTo>
                    <a:pt x="16" y="2"/>
                  </a:moveTo>
                  <a:cubicBezTo>
                    <a:pt x="9" y="0"/>
                    <a:pt x="5" y="2"/>
                    <a:pt x="12" y="8"/>
                  </a:cubicBezTo>
                  <a:cubicBezTo>
                    <a:pt x="8" y="11"/>
                    <a:pt x="4" y="8"/>
                    <a:pt x="0" y="7"/>
                  </a:cubicBezTo>
                </a:path>
              </a:pathLst>
            </a:custGeom>
            <a:noFill/>
            <a:ln w="7938">
              <a:solidFill>
                <a:srgbClr val="FADED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6" name="Freeform 978"/>
            <p:cNvSpPr>
              <a:spLocks/>
            </p:cNvSpPr>
            <p:nvPr/>
          </p:nvSpPr>
          <p:spPr bwMode="auto">
            <a:xfrm>
              <a:off x="1227" y="3527"/>
              <a:ext cx="99" cy="88"/>
            </a:xfrm>
            <a:custGeom>
              <a:avLst/>
              <a:gdLst>
                <a:gd name="T0" fmla="*/ 446 w 77"/>
                <a:gd name="T1" fmla="*/ 205 h 69"/>
                <a:gd name="T2" fmla="*/ 219 w 77"/>
                <a:gd name="T3" fmla="*/ 0 h 69"/>
                <a:gd name="T4" fmla="*/ 96 w 77"/>
                <a:gd name="T5" fmla="*/ 122 h 69"/>
                <a:gd name="T6" fmla="*/ 1 w 77"/>
                <a:gd name="T7" fmla="*/ 259 h 69"/>
                <a:gd name="T8" fmla="*/ 135 w 77"/>
                <a:gd name="T9" fmla="*/ 356 h 69"/>
                <a:gd name="T10" fmla="*/ 336 w 77"/>
                <a:gd name="T11" fmla="*/ 315 h 69"/>
                <a:gd name="T12" fmla="*/ 446 w 77"/>
                <a:gd name="T13" fmla="*/ 205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"/>
                <a:gd name="T22" fmla="*/ 0 h 69"/>
                <a:gd name="T23" fmla="*/ 77 w 77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" h="69">
                  <a:moveTo>
                    <a:pt x="77" y="38"/>
                  </a:moveTo>
                  <a:cubicBezTo>
                    <a:pt x="66" y="28"/>
                    <a:pt x="47" y="10"/>
                    <a:pt x="37" y="0"/>
                  </a:cubicBezTo>
                  <a:cubicBezTo>
                    <a:pt x="30" y="9"/>
                    <a:pt x="20" y="19"/>
                    <a:pt x="16" y="22"/>
                  </a:cubicBezTo>
                  <a:cubicBezTo>
                    <a:pt x="9" y="25"/>
                    <a:pt x="0" y="37"/>
                    <a:pt x="1" y="47"/>
                  </a:cubicBezTo>
                  <a:cubicBezTo>
                    <a:pt x="1" y="47"/>
                    <a:pt x="3" y="61"/>
                    <a:pt x="23" y="65"/>
                  </a:cubicBezTo>
                  <a:cubicBezTo>
                    <a:pt x="43" y="69"/>
                    <a:pt x="58" y="57"/>
                    <a:pt x="58" y="57"/>
                  </a:cubicBezTo>
                  <a:cubicBezTo>
                    <a:pt x="62" y="53"/>
                    <a:pt x="70" y="45"/>
                    <a:pt x="77" y="38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7" name="Freeform 979"/>
            <p:cNvSpPr>
              <a:spLocks/>
            </p:cNvSpPr>
            <p:nvPr/>
          </p:nvSpPr>
          <p:spPr bwMode="auto">
            <a:xfrm>
              <a:off x="1302" y="3576"/>
              <a:ext cx="25" cy="24"/>
            </a:xfrm>
            <a:custGeom>
              <a:avLst/>
              <a:gdLst>
                <a:gd name="T0" fmla="*/ 0 w 20"/>
                <a:gd name="T1" fmla="*/ 97 h 19"/>
                <a:gd name="T2" fmla="*/ 95 w 20"/>
                <a:gd name="T3" fmla="*/ 0 h 19"/>
                <a:gd name="T4" fmla="*/ 0 60000 65536"/>
                <a:gd name="T5" fmla="*/ 0 60000 65536"/>
                <a:gd name="T6" fmla="*/ 0 w 20"/>
                <a:gd name="T7" fmla="*/ 0 h 19"/>
                <a:gd name="T8" fmla="*/ 20 w 20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" h="19">
                  <a:moveTo>
                    <a:pt x="0" y="19"/>
                  </a:moveTo>
                  <a:cubicBezTo>
                    <a:pt x="4" y="15"/>
                    <a:pt x="13" y="7"/>
                    <a:pt x="20" y="0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578" name="Freeform 980"/>
            <p:cNvSpPr>
              <a:spLocks/>
            </p:cNvSpPr>
            <p:nvPr/>
          </p:nvSpPr>
          <p:spPr bwMode="auto">
            <a:xfrm>
              <a:off x="1227" y="3527"/>
              <a:ext cx="48" cy="60"/>
            </a:xfrm>
            <a:custGeom>
              <a:avLst/>
              <a:gdLst>
                <a:gd name="T0" fmla="*/ 227 w 37"/>
                <a:gd name="T1" fmla="*/ 0 h 47"/>
                <a:gd name="T2" fmla="*/ 97 w 37"/>
                <a:gd name="T3" fmla="*/ 123 h 47"/>
                <a:gd name="T4" fmla="*/ 1 w 37"/>
                <a:gd name="T5" fmla="*/ 260 h 47"/>
                <a:gd name="T6" fmla="*/ 0 60000 65536"/>
                <a:gd name="T7" fmla="*/ 0 60000 65536"/>
                <a:gd name="T8" fmla="*/ 0 60000 65536"/>
                <a:gd name="T9" fmla="*/ 0 w 37"/>
                <a:gd name="T10" fmla="*/ 0 h 47"/>
                <a:gd name="T11" fmla="*/ 37 w 37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47">
                  <a:moveTo>
                    <a:pt x="37" y="0"/>
                  </a:moveTo>
                  <a:cubicBezTo>
                    <a:pt x="29" y="9"/>
                    <a:pt x="20" y="19"/>
                    <a:pt x="16" y="22"/>
                  </a:cubicBezTo>
                  <a:cubicBezTo>
                    <a:pt x="9" y="25"/>
                    <a:pt x="0" y="37"/>
                    <a:pt x="1" y="47"/>
                  </a:cubicBezTo>
                </a:path>
              </a:pathLst>
            </a:custGeom>
            <a:noFill/>
            <a:ln w="6350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174" name="Line 981"/>
          <p:cNvSpPr>
            <a:spLocks noChangeShapeType="1"/>
          </p:cNvSpPr>
          <p:nvPr/>
        </p:nvSpPr>
        <p:spPr bwMode="auto">
          <a:xfrm>
            <a:off x="8505825" y="565308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5" name="Line 982"/>
          <p:cNvSpPr>
            <a:spLocks noChangeShapeType="1"/>
          </p:cNvSpPr>
          <p:nvPr/>
        </p:nvSpPr>
        <p:spPr bwMode="auto">
          <a:xfrm>
            <a:off x="8505825" y="565308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6" name="Line 2710"/>
          <p:cNvSpPr>
            <a:spLocks noChangeShapeType="1"/>
          </p:cNvSpPr>
          <p:nvPr/>
        </p:nvSpPr>
        <p:spPr bwMode="auto">
          <a:xfrm>
            <a:off x="4449763" y="3101975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1" name="Text Box 2711"/>
          <p:cNvSpPr txBox="1">
            <a:spLocks noChangeArrowheads="1"/>
          </p:cNvSpPr>
          <p:nvPr/>
        </p:nvSpPr>
        <p:spPr bwMode="auto">
          <a:xfrm>
            <a:off x="5308600" y="2908176"/>
            <a:ext cx="1279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Œsophage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7178" name="Line 2712"/>
          <p:cNvSpPr>
            <a:spLocks noChangeShapeType="1"/>
          </p:cNvSpPr>
          <p:nvPr/>
        </p:nvSpPr>
        <p:spPr bwMode="auto">
          <a:xfrm>
            <a:off x="3276600" y="3863975"/>
            <a:ext cx="468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3" name="Text Box 2713"/>
          <p:cNvSpPr txBox="1">
            <a:spLocks noChangeArrowheads="1"/>
          </p:cNvSpPr>
          <p:nvPr/>
        </p:nvSpPr>
        <p:spPr bwMode="auto">
          <a:xfrm>
            <a:off x="2771800" y="3697287"/>
            <a:ext cx="4876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Foie</a:t>
            </a:r>
          </a:p>
        </p:txBody>
      </p:sp>
      <p:sp>
        <p:nvSpPr>
          <p:cNvPr id="7180" name="Line 2714"/>
          <p:cNvSpPr>
            <a:spLocks noChangeShapeType="1"/>
          </p:cNvSpPr>
          <p:nvPr/>
        </p:nvSpPr>
        <p:spPr bwMode="auto">
          <a:xfrm>
            <a:off x="4316413" y="378777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5" name="Text Box 2715"/>
          <p:cNvSpPr txBox="1">
            <a:spLocks noChangeArrowheads="1"/>
          </p:cNvSpPr>
          <p:nvPr/>
        </p:nvSpPr>
        <p:spPr bwMode="auto">
          <a:xfrm>
            <a:off x="5148064" y="3628256"/>
            <a:ext cx="1966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Aorte abdominale</a:t>
            </a:r>
          </a:p>
        </p:txBody>
      </p:sp>
      <p:sp>
        <p:nvSpPr>
          <p:cNvPr id="7182" name="Line 2716"/>
          <p:cNvSpPr>
            <a:spLocks noChangeShapeType="1"/>
          </p:cNvSpPr>
          <p:nvPr/>
        </p:nvSpPr>
        <p:spPr bwMode="auto">
          <a:xfrm>
            <a:off x="4773613" y="40830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7" name="Text Box 2717"/>
          <p:cNvSpPr txBox="1">
            <a:spLocks noChangeArrowheads="1"/>
          </p:cNvSpPr>
          <p:nvPr/>
        </p:nvSpPr>
        <p:spPr bwMode="auto">
          <a:xfrm>
            <a:off x="5305425" y="3916288"/>
            <a:ext cx="1036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Estomac</a:t>
            </a:r>
          </a:p>
        </p:txBody>
      </p:sp>
      <p:sp>
        <p:nvSpPr>
          <p:cNvPr id="7184" name="Line 2718"/>
          <p:cNvSpPr>
            <a:spLocks noChangeShapeType="1"/>
          </p:cNvSpPr>
          <p:nvPr/>
        </p:nvSpPr>
        <p:spPr bwMode="auto">
          <a:xfrm>
            <a:off x="3132138" y="4292600"/>
            <a:ext cx="727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9" name="Text Box 2719"/>
          <p:cNvSpPr txBox="1">
            <a:spLocks noChangeArrowheads="1"/>
          </p:cNvSpPr>
          <p:nvPr/>
        </p:nvSpPr>
        <p:spPr bwMode="auto">
          <a:xfrm>
            <a:off x="1691680" y="4129335"/>
            <a:ext cx="14848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Vésicule biliaire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7186" name="Line 2722"/>
          <p:cNvSpPr>
            <a:spLocks noChangeShapeType="1"/>
          </p:cNvSpPr>
          <p:nvPr/>
        </p:nvSpPr>
        <p:spPr bwMode="auto">
          <a:xfrm>
            <a:off x="4164013" y="4816475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11" name="Text Box 2723"/>
          <p:cNvSpPr txBox="1">
            <a:spLocks noChangeArrowheads="1"/>
          </p:cNvSpPr>
          <p:nvPr/>
        </p:nvSpPr>
        <p:spPr bwMode="auto">
          <a:xfrm>
            <a:off x="5305425" y="4636368"/>
            <a:ext cx="1090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Pancréas</a:t>
            </a:r>
          </a:p>
        </p:txBody>
      </p:sp>
      <p:sp>
        <p:nvSpPr>
          <p:cNvPr id="7188" name="Line 2724"/>
          <p:cNvSpPr>
            <a:spLocks noChangeShapeType="1"/>
          </p:cNvSpPr>
          <p:nvPr/>
        </p:nvSpPr>
        <p:spPr bwMode="auto">
          <a:xfrm>
            <a:off x="2987824" y="4778375"/>
            <a:ext cx="923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13" name="Text Box 2725"/>
          <p:cNvSpPr txBox="1">
            <a:spLocks noChangeArrowheads="1"/>
          </p:cNvSpPr>
          <p:nvPr/>
        </p:nvSpPr>
        <p:spPr bwMode="auto">
          <a:xfrm>
            <a:off x="2016916" y="4581128"/>
            <a:ext cx="9525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Duodénum</a:t>
            </a:r>
          </a:p>
        </p:txBody>
      </p:sp>
      <p:sp>
        <p:nvSpPr>
          <p:cNvPr id="8215" name="Text Box 2727"/>
          <p:cNvSpPr txBox="1">
            <a:spLocks noChangeArrowheads="1"/>
          </p:cNvSpPr>
          <p:nvPr/>
        </p:nvSpPr>
        <p:spPr bwMode="auto">
          <a:xfrm>
            <a:off x="7162822" y="5267340"/>
            <a:ext cx="623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Côlon</a:t>
            </a:r>
          </a:p>
        </p:txBody>
      </p:sp>
      <p:sp>
        <p:nvSpPr>
          <p:cNvPr id="7192" name="Line 2728"/>
          <p:cNvSpPr>
            <a:spLocks noChangeShapeType="1"/>
          </p:cNvSpPr>
          <p:nvPr/>
        </p:nvSpPr>
        <p:spPr bwMode="auto">
          <a:xfrm>
            <a:off x="2786050" y="5403542"/>
            <a:ext cx="1285884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17" name="Text Box 2729"/>
          <p:cNvSpPr txBox="1">
            <a:spLocks noChangeArrowheads="1"/>
          </p:cNvSpPr>
          <p:nvPr/>
        </p:nvSpPr>
        <p:spPr bwMode="auto">
          <a:xfrm>
            <a:off x="1928794" y="5214950"/>
            <a:ext cx="92869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Jéjunum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7194" name="Line 2731"/>
          <p:cNvSpPr>
            <a:spLocks noChangeShapeType="1"/>
          </p:cNvSpPr>
          <p:nvPr/>
        </p:nvSpPr>
        <p:spPr bwMode="auto">
          <a:xfrm>
            <a:off x="3132138" y="6453188"/>
            <a:ext cx="12604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19" name="Text Box 2732"/>
          <p:cNvSpPr txBox="1">
            <a:spLocks noChangeArrowheads="1"/>
          </p:cNvSpPr>
          <p:nvPr/>
        </p:nvSpPr>
        <p:spPr bwMode="auto">
          <a:xfrm>
            <a:off x="2411760" y="6289575"/>
            <a:ext cx="7248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Rectum</a:t>
            </a:r>
          </a:p>
        </p:txBody>
      </p:sp>
      <p:sp>
        <p:nvSpPr>
          <p:cNvPr id="7196" name="Line 2733"/>
          <p:cNvSpPr>
            <a:spLocks noChangeShapeType="1"/>
          </p:cNvSpPr>
          <p:nvPr/>
        </p:nvSpPr>
        <p:spPr bwMode="auto">
          <a:xfrm>
            <a:off x="2571736" y="5768974"/>
            <a:ext cx="1714512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21" name="Text Box 2734"/>
          <p:cNvSpPr txBox="1">
            <a:spLocks noChangeArrowheads="1"/>
          </p:cNvSpPr>
          <p:nvPr/>
        </p:nvSpPr>
        <p:spPr bwMode="auto">
          <a:xfrm>
            <a:off x="2000232" y="5569495"/>
            <a:ext cx="529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Iléon</a:t>
            </a:r>
          </a:p>
        </p:txBody>
      </p:sp>
      <p:sp>
        <p:nvSpPr>
          <p:cNvPr id="8222" name="Text Box 2735"/>
          <p:cNvSpPr txBox="1">
            <a:spLocks noChangeArrowheads="1"/>
          </p:cNvSpPr>
          <p:nvPr/>
        </p:nvSpPr>
        <p:spPr bwMode="auto">
          <a:xfrm>
            <a:off x="2278203" y="6073551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latin typeface="Arial Narrow" pitchFamily="34" charset="0"/>
              </a:rPr>
              <a:t>Appendice</a:t>
            </a:r>
          </a:p>
        </p:txBody>
      </p:sp>
      <p:grpSp>
        <p:nvGrpSpPr>
          <p:cNvPr id="7199" name="Group 2736"/>
          <p:cNvGrpSpPr>
            <a:grpSpLocks/>
          </p:cNvGrpSpPr>
          <p:nvPr/>
        </p:nvGrpSpPr>
        <p:grpSpPr bwMode="auto">
          <a:xfrm>
            <a:off x="3214688" y="5997575"/>
            <a:ext cx="873125" cy="228600"/>
            <a:chOff x="794" y="3696"/>
            <a:chExt cx="550" cy="144"/>
          </a:xfrm>
        </p:grpSpPr>
        <p:sp>
          <p:nvSpPr>
            <p:cNvPr id="7202" name="Line 2737"/>
            <p:cNvSpPr>
              <a:spLocks noChangeShapeType="1"/>
            </p:cNvSpPr>
            <p:nvPr/>
          </p:nvSpPr>
          <p:spPr bwMode="auto">
            <a:xfrm flipV="1">
              <a:off x="794" y="3833"/>
              <a:ext cx="5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203" name="Line 2738"/>
            <p:cNvSpPr>
              <a:spLocks noChangeShapeType="1"/>
            </p:cNvSpPr>
            <p:nvPr/>
          </p:nvSpPr>
          <p:spPr bwMode="auto">
            <a:xfrm flipV="1">
              <a:off x="1296" y="3696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200" name="Line 2739"/>
          <p:cNvSpPr>
            <a:spLocks noChangeShapeType="1"/>
          </p:cNvSpPr>
          <p:nvPr/>
        </p:nvSpPr>
        <p:spPr bwMode="auto">
          <a:xfrm flipH="1" flipV="1">
            <a:off x="3203848" y="2132856"/>
            <a:ext cx="575990" cy="7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25" name="Text Box 2740"/>
          <p:cNvSpPr txBox="1">
            <a:spLocks noChangeArrowheads="1"/>
          </p:cNvSpPr>
          <p:nvPr/>
        </p:nvSpPr>
        <p:spPr bwMode="auto">
          <a:xfrm>
            <a:off x="1691680" y="184482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Sphère </a:t>
            </a:r>
          </a:p>
          <a:p>
            <a:pPr algn="ctr"/>
            <a:r>
              <a:rPr lang="fr-FR" sz="1400" b="1" dirty="0" err="1" smtClean="0">
                <a:latin typeface="Arial Narrow" pitchFamily="34" charset="0"/>
              </a:rPr>
              <a:t>oropharyngée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1011" name="Espace réservé de la date 10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7E411-1EB1-4383-B973-E968D3009E92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1012" name="Espace réservé du numéro de diapositive 10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80787-F1CC-46F2-A183-E7F6F17B13FC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1013" name="Espace réservé du pied de page 10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1014" name="Text Box 2729"/>
          <p:cNvSpPr txBox="1">
            <a:spLocks noChangeArrowheads="1"/>
          </p:cNvSpPr>
          <p:nvPr/>
        </p:nvSpPr>
        <p:spPr bwMode="auto">
          <a:xfrm>
            <a:off x="2428859" y="5857892"/>
            <a:ext cx="10001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err="1" smtClean="0">
                <a:latin typeface="Arial Narrow" pitchFamily="34" charset="0"/>
              </a:rPr>
              <a:t>Caecum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1015" name="Text Box 2723"/>
          <p:cNvSpPr txBox="1">
            <a:spLocks noChangeArrowheads="1"/>
          </p:cNvSpPr>
          <p:nvPr/>
        </p:nvSpPr>
        <p:spPr bwMode="auto">
          <a:xfrm>
            <a:off x="5357818" y="5286388"/>
            <a:ext cx="17145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Colon descendant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1017" name="Text Box 2723"/>
          <p:cNvSpPr txBox="1">
            <a:spLocks noChangeArrowheads="1"/>
          </p:cNvSpPr>
          <p:nvPr/>
        </p:nvSpPr>
        <p:spPr bwMode="auto">
          <a:xfrm>
            <a:off x="428596" y="5143512"/>
            <a:ext cx="13573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Intestin grêle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1018" name="Accolade ouvrante 1017"/>
          <p:cNvSpPr/>
          <p:nvPr/>
        </p:nvSpPr>
        <p:spPr>
          <a:xfrm>
            <a:off x="1714480" y="4643446"/>
            <a:ext cx="214314" cy="121444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0" name="Connecteur droit 1019"/>
          <p:cNvCxnSpPr/>
          <p:nvPr/>
        </p:nvCxnSpPr>
        <p:spPr>
          <a:xfrm rot="10800000">
            <a:off x="5000628" y="5429264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1" name="Connecteur droit 1020"/>
          <p:cNvCxnSpPr/>
          <p:nvPr/>
        </p:nvCxnSpPr>
        <p:spPr>
          <a:xfrm rot="10800000">
            <a:off x="3286116" y="6000768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2" name="Text Box 2723"/>
          <p:cNvSpPr txBox="1">
            <a:spLocks noChangeArrowheads="1"/>
          </p:cNvSpPr>
          <p:nvPr/>
        </p:nvSpPr>
        <p:spPr bwMode="auto">
          <a:xfrm>
            <a:off x="5357818" y="4929198"/>
            <a:ext cx="17145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Colon transverse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1023" name="Text Box 2723"/>
          <p:cNvSpPr txBox="1">
            <a:spLocks noChangeArrowheads="1"/>
          </p:cNvSpPr>
          <p:nvPr/>
        </p:nvSpPr>
        <p:spPr bwMode="auto">
          <a:xfrm>
            <a:off x="5286380" y="5715016"/>
            <a:ext cx="17145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Colon ascendant</a:t>
            </a:r>
            <a:endParaRPr lang="fr-FR" sz="1400" b="1" dirty="0">
              <a:latin typeface="Arial Narrow" pitchFamily="34" charset="0"/>
            </a:endParaRPr>
          </a:p>
        </p:txBody>
      </p:sp>
      <p:cxnSp>
        <p:nvCxnSpPr>
          <p:cNvPr id="1024" name="Connecteur droit 1023"/>
          <p:cNvCxnSpPr/>
          <p:nvPr/>
        </p:nvCxnSpPr>
        <p:spPr>
          <a:xfrm rot="10800000">
            <a:off x="4643439" y="5000636"/>
            <a:ext cx="857256" cy="73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Line 2731"/>
          <p:cNvSpPr>
            <a:spLocks noChangeShapeType="1"/>
          </p:cNvSpPr>
          <p:nvPr/>
        </p:nvSpPr>
        <p:spPr bwMode="auto">
          <a:xfrm>
            <a:off x="3857619" y="5572140"/>
            <a:ext cx="1620000" cy="2889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7" name="Text Box 2732"/>
          <p:cNvSpPr txBox="1">
            <a:spLocks noChangeArrowheads="1"/>
          </p:cNvSpPr>
          <p:nvPr/>
        </p:nvSpPr>
        <p:spPr bwMode="auto">
          <a:xfrm>
            <a:off x="5587257" y="6357958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400" b="1" dirty="0" smtClean="0">
                <a:latin typeface="Arial Narrow" pitchFamily="34" charset="0"/>
              </a:rPr>
              <a:t>Anus</a:t>
            </a:r>
            <a:endParaRPr lang="fr-FR" sz="1400" b="1" dirty="0">
              <a:latin typeface="Arial Narrow" pitchFamily="34" charset="0"/>
            </a:endParaRPr>
          </a:p>
        </p:txBody>
      </p:sp>
      <p:sp>
        <p:nvSpPr>
          <p:cNvPr id="1028" name="Line 2731"/>
          <p:cNvSpPr>
            <a:spLocks noChangeShapeType="1"/>
          </p:cNvSpPr>
          <p:nvPr/>
        </p:nvSpPr>
        <p:spPr bwMode="auto">
          <a:xfrm>
            <a:off x="4440238" y="6526552"/>
            <a:ext cx="106832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9" name="Accolade fermante 1028"/>
          <p:cNvSpPr/>
          <p:nvPr/>
        </p:nvSpPr>
        <p:spPr>
          <a:xfrm>
            <a:off x="6929454" y="4929198"/>
            <a:ext cx="214314" cy="107157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8201" grpId="0" build="p"/>
      <p:bldP spid="8203" grpId="0"/>
      <p:bldP spid="8205" grpId="0"/>
      <p:bldP spid="8207" grpId="0"/>
      <p:bldP spid="8209" grpId="0"/>
      <p:bldP spid="8211" grpId="0"/>
      <p:bldP spid="8213" grpId="0"/>
      <p:bldP spid="8215" grpId="0"/>
      <p:bldP spid="8217" grpId="0"/>
      <p:bldP spid="8219" grpId="0"/>
      <p:bldP spid="8221" grpId="0"/>
      <p:bldP spid="8222" grpId="0"/>
      <p:bldP spid="8225" grpId="0"/>
      <p:bldP spid="1014" grpId="0"/>
      <p:bldP spid="1015" grpId="0"/>
      <p:bldP spid="1017" grpId="0"/>
      <p:bldP spid="1022" grpId="0"/>
      <p:bldP spid="1023" grpId="0"/>
      <p:bldP spid="10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5816" y="980729"/>
            <a:ext cx="2880320" cy="648072"/>
          </a:xfrm>
        </p:spPr>
        <p:txBody>
          <a:bodyPr>
            <a:noAutofit/>
          </a:bodyPr>
          <a:lstStyle/>
          <a:p>
            <a:pPr algn="ctr" eaLnBrk="1" hangingPunct="1"/>
            <a:r>
              <a:rPr lang="fr-FR" sz="4000" b="1" dirty="0" smtClean="0">
                <a:solidFill>
                  <a:srgbClr val="92D050"/>
                </a:solidFill>
                <a:latin typeface="Arial Narrow" pitchFamily="34" charset="0"/>
              </a:rPr>
              <a:t>SOMMAIRE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060848"/>
            <a:ext cx="8064896" cy="3096344"/>
          </a:xfrm>
        </p:spPr>
        <p:txBody>
          <a:bodyPr>
            <a:normAutofit/>
          </a:bodyPr>
          <a:lstStyle/>
          <a:p>
            <a:pPr marL="812800" indent="-812800" algn="l" eaLnBrk="1" hangingPunct="1"/>
            <a:r>
              <a:rPr lang="fr-FR" sz="2800" b="1" dirty="0" smtClean="0">
                <a:latin typeface="Arial Narrow" pitchFamily="34" charset="0"/>
              </a:rPr>
              <a:t>I.- Définition</a:t>
            </a:r>
          </a:p>
          <a:p>
            <a:pPr marL="365125" indent="-365125" algn="l" eaLnBrk="1" hangingPunct="1"/>
            <a:r>
              <a:rPr lang="fr-FR" sz="2800" b="1" dirty="0" smtClean="0">
                <a:latin typeface="Arial Narrow" pitchFamily="34" charset="0"/>
              </a:rPr>
              <a:t>II.- Les différents organes de l’appareil digestif et leurs fonctionnements</a:t>
            </a:r>
          </a:p>
          <a:p>
            <a:pPr marL="812800" indent="-812800" algn="l" eaLnBrk="1" hangingPunct="1"/>
            <a:r>
              <a:rPr lang="fr-FR" sz="2800" b="1" dirty="0" smtClean="0">
                <a:latin typeface="Arial Narrow" pitchFamily="34" charset="0"/>
              </a:rPr>
              <a:t>III.- Les principales pathologies</a:t>
            </a:r>
          </a:p>
          <a:p>
            <a:pPr marL="812800" indent="-812800" algn="l" eaLnBrk="1" hangingPunct="1"/>
            <a:r>
              <a:rPr lang="fr-FR" sz="2800" b="1" dirty="0" smtClean="0">
                <a:latin typeface="Arial Narrow" pitchFamily="34" charset="0"/>
              </a:rPr>
              <a:t>IV.- Les principaux examens</a:t>
            </a:r>
          </a:p>
          <a:p>
            <a:pPr marL="812800" indent="-812800" algn="l" eaLnBrk="1" hangingPunct="1"/>
            <a:r>
              <a:rPr lang="fr-FR" sz="2800" b="1" dirty="0" smtClean="0">
                <a:latin typeface="Arial Narrow" pitchFamily="34" charset="0"/>
              </a:rPr>
              <a:t>V.- Les principaux traitements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D756F-19EC-472F-A6A5-8C962E6430D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Formation SAMS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0" y="6597650"/>
            <a:ext cx="1051317" cy="260350"/>
          </a:xfrm>
        </p:spPr>
        <p:txBody>
          <a:bodyPr/>
          <a:lstStyle/>
          <a:p>
            <a:pPr>
              <a:defRPr/>
            </a:pPr>
            <a:fld id="{DD24C502-3A18-4632-833C-319720F37FA5}" type="datetime1">
              <a:rPr lang="fr-FR" sz="105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pPr>
                <a:defRPr/>
              </a:pPr>
              <a:t>06/01/2015</a:t>
            </a:fld>
            <a:endParaRPr lang="fr-FR" sz="1050" b="0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3070176" cy="838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fr-FR" sz="2800" b="1" dirty="0" smtClean="0">
                <a:solidFill>
                  <a:srgbClr val="92D050"/>
                </a:solidFill>
                <a:latin typeface="Arial Narrow" pitchFamily="34" charset="0"/>
              </a:rPr>
              <a:t>i.- </a:t>
            </a:r>
            <a:r>
              <a:rPr lang="fr-FR" sz="2800" b="1" dirty="0" err="1" smtClean="0">
                <a:solidFill>
                  <a:srgbClr val="92D050"/>
                </a:solidFill>
                <a:latin typeface="Arial Narrow" pitchFamily="34" charset="0"/>
              </a:rPr>
              <a:t>DéFINITION</a:t>
            </a:r>
            <a:endParaRPr lang="fr-FR" sz="2800" b="1" dirty="0" smtClean="0">
              <a:solidFill>
                <a:srgbClr val="92D050"/>
              </a:solidFill>
              <a:latin typeface="Arial Narrow" pitchFamily="34" charset="0"/>
            </a:endParaRPr>
          </a:p>
        </p:txBody>
      </p:sp>
      <p:sp>
        <p:nvSpPr>
          <p:cNvPr id="53255" name="Rectangle 7"/>
          <p:cNvSpPr>
            <a:spLocks noGrp="1" noChangeArrowheads="1"/>
          </p:cNvSpPr>
          <p:nvPr>
            <p:ph idx="1"/>
          </p:nvPr>
        </p:nvSpPr>
        <p:spPr>
          <a:xfrm>
            <a:off x="683568" y="1772816"/>
            <a:ext cx="7848873" cy="1584176"/>
          </a:xfrm>
        </p:spPr>
        <p:txBody>
          <a:bodyPr>
            <a:normAutofit fontScale="92500"/>
          </a:bodyPr>
          <a:lstStyle/>
          <a:p>
            <a:pPr marL="0" indent="0" algn="just" eaLnBrk="1" hangingPunct="1">
              <a:buNone/>
            </a:pPr>
            <a:r>
              <a:rPr lang="fr-FR" sz="2800" b="1" dirty="0" smtClean="0">
                <a:solidFill>
                  <a:schemeClr val="tx1"/>
                </a:solidFill>
                <a:latin typeface="Arial Narrow" pitchFamily="34" charset="0"/>
              </a:rPr>
              <a:t>L’appareil digestif </a:t>
            </a:r>
            <a:r>
              <a:rPr lang="fr-FR" sz="2800" dirty="0" smtClean="0">
                <a:latin typeface="Arial Narrow" pitchFamily="34" charset="0"/>
              </a:rPr>
              <a:t>est l’ensemble des organes qui assurent la digestion, l’absorption des aliments et l’évacuation des résidus alimentaires par défécation généralement en 24h à 48h.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E85FD-1F87-4DB7-ACF7-1F0A091EB38E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80787-F1CC-46F2-A183-E7F6F17B13FC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Formation SAMS</a:t>
            </a:r>
            <a:endParaRPr lang="fr-FR" dirty="0"/>
          </a:p>
        </p:txBody>
      </p:sp>
      <p:pic>
        <p:nvPicPr>
          <p:cNvPr id="6146" name="Picture 2" descr="http://www.parlonsincontinenceanale.com/feacal_incontinence/FR/thaw.medtronic.com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81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58" y="1000108"/>
            <a:ext cx="3422754" cy="490536"/>
          </a:xfrm>
        </p:spPr>
        <p:txBody>
          <a:bodyPr>
            <a:noAutofit/>
          </a:bodyPr>
          <a:lstStyle/>
          <a:p>
            <a:pPr eaLnBrk="1" hangingPunct="1"/>
            <a:r>
              <a:rPr lang="fr-FR" sz="28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II.1.- la cavité buccale</a:t>
            </a:r>
            <a:endParaRPr lang="fr-FR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772816"/>
            <a:ext cx="3304580" cy="302433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b="1" dirty="0" smtClean="0">
                <a:latin typeface="Arial Narrow" pitchFamily="34" charset="0"/>
              </a:rPr>
              <a:t>La bouche et les dents</a:t>
            </a:r>
            <a:r>
              <a:rPr lang="fr-FR" sz="2000" dirty="0" smtClean="0">
                <a:latin typeface="Arial Narrow" pitchFamily="34" charset="0"/>
              </a:rPr>
              <a:t> </a:t>
            </a:r>
          </a:p>
          <a:p>
            <a:pPr marL="355600" indent="0" eaLnBrk="1" hangingPunct="1">
              <a:lnSpc>
                <a:spcPct val="90000"/>
              </a:lnSpc>
              <a:buNone/>
            </a:pPr>
            <a:r>
              <a:rPr lang="fr-FR" sz="2000" b="1" i="1" dirty="0" smtClean="0">
                <a:latin typeface="Arial Narrow" pitchFamily="34" charset="0"/>
              </a:rPr>
              <a:t>Ingestion</a:t>
            </a:r>
          </a:p>
          <a:p>
            <a:pPr marL="355600" indent="0">
              <a:lnSpc>
                <a:spcPct val="90000"/>
              </a:lnSpc>
              <a:buNone/>
            </a:pPr>
            <a:r>
              <a:rPr lang="fr-FR" sz="2000" i="1" dirty="0">
                <a:latin typeface="Arial Narrow" pitchFamily="34" charset="0"/>
              </a:rPr>
              <a:t>M</a:t>
            </a:r>
            <a:r>
              <a:rPr lang="fr-FR" sz="2000" i="1" dirty="0" smtClean="0">
                <a:latin typeface="Arial Narrow" pitchFamily="34" charset="0"/>
              </a:rPr>
              <a:t>astication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b="1" dirty="0" smtClean="0">
                <a:latin typeface="Arial Narrow" pitchFamily="34" charset="0"/>
              </a:rPr>
              <a:t>La langue</a:t>
            </a:r>
            <a:r>
              <a:rPr lang="fr-FR" sz="2000" dirty="0" smtClean="0">
                <a:latin typeface="Arial Narrow" pitchFamily="34" charset="0"/>
              </a:rPr>
              <a:t> </a:t>
            </a:r>
          </a:p>
          <a:p>
            <a:pPr marL="355600" lvl="1" indent="0">
              <a:lnSpc>
                <a:spcPct val="90000"/>
              </a:lnSpc>
              <a:buNone/>
            </a:pPr>
            <a:r>
              <a:rPr lang="fr-FR" sz="2000" i="1" dirty="0" smtClean="0">
                <a:latin typeface="Arial Narrow" pitchFamily="34" charset="0"/>
              </a:rPr>
              <a:t>Organe du goût</a:t>
            </a:r>
          </a:p>
          <a:p>
            <a:pPr marL="355600" lvl="1" indent="0">
              <a:lnSpc>
                <a:spcPct val="90000"/>
              </a:lnSpc>
              <a:buNone/>
            </a:pPr>
            <a:r>
              <a:rPr lang="fr-FR" sz="2000" i="1" dirty="0" smtClean="0">
                <a:latin typeface="Arial Narrow" pitchFamily="34" charset="0"/>
              </a:rPr>
              <a:t>Papilles gustatives</a:t>
            </a:r>
          </a:p>
          <a:p>
            <a:pPr marL="355600" lvl="1" indent="0">
              <a:lnSpc>
                <a:spcPct val="90000"/>
              </a:lnSpc>
              <a:buNone/>
            </a:pPr>
            <a:r>
              <a:rPr lang="fr-FR" sz="2000" i="1" dirty="0" smtClean="0">
                <a:latin typeface="Arial Narrow" pitchFamily="34" charset="0"/>
              </a:rPr>
              <a:t>Glandes salivaires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b="1" dirty="0" smtClean="0">
                <a:latin typeface="Arial Narrow" pitchFamily="34" charset="0"/>
              </a:rPr>
              <a:t>Le pharynx</a:t>
            </a:r>
          </a:p>
          <a:p>
            <a:pPr marL="358775" indent="0" eaLnBrk="1" hangingPunct="1">
              <a:lnSpc>
                <a:spcPct val="90000"/>
              </a:lnSpc>
              <a:buNone/>
            </a:pPr>
            <a:r>
              <a:rPr lang="fr-FR" sz="2000" i="1" dirty="0" smtClean="0">
                <a:latin typeface="Arial Narrow" pitchFamily="34" charset="0"/>
              </a:rPr>
              <a:t>Carrefour aérodigestif</a:t>
            </a:r>
          </a:p>
        </p:txBody>
      </p:sp>
      <p:pic>
        <p:nvPicPr>
          <p:cNvPr id="19464" name="Picture 8" descr="cb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8558" y="1848830"/>
            <a:ext cx="4845889" cy="446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2F96A3-E1E0-485A-B312-A36153D7F924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16416" y="6525344"/>
            <a:ext cx="762000" cy="244475"/>
          </a:xfrm>
        </p:spPr>
        <p:txBody>
          <a:bodyPr/>
          <a:lstStyle/>
          <a:p>
            <a:pPr>
              <a:defRPr/>
            </a:pPr>
            <a:fld id="{B492B7C6-B61B-4BAB-A971-6B392E2D8E0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2844" y="405450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Arial Narrow" pitchFamily="34" charset="0"/>
              </a:rPr>
              <a:t>II.- LES DIFFÉRENTS ORGANES DE L’APPAREIL DIGESTIF</a:t>
            </a:r>
            <a:endParaRPr lang="fr-FR" sz="2800" b="1" dirty="0">
              <a:solidFill>
                <a:srgbClr val="92D05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9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9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9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9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9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9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9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9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90315"/>
            <a:ext cx="2962672" cy="706437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II.2.- L’</a:t>
            </a:r>
            <a:r>
              <a:rPr lang="fr-FR" sz="2800" b="1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oesophage</a:t>
            </a:r>
            <a:endParaRPr lang="fr-FR" sz="28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84784"/>
            <a:ext cx="3744416" cy="172819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Relie le pharynx et l’estomac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b="1" dirty="0" smtClean="0">
                <a:latin typeface="Arial Narrow" pitchFamily="34" charset="0"/>
              </a:rPr>
              <a:t>Déglutition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Phénomène de péristaltisme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23559" name="Object 7" descr="Papier lettr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72041"/>
              </p:ext>
            </p:extLst>
          </p:nvPr>
        </p:nvGraphicFramePr>
        <p:xfrm>
          <a:off x="4026305" y="692696"/>
          <a:ext cx="4628317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Photo Editor Photo" r:id="rId4" imgW="2381582" imgH="4761905" progId="">
                  <p:embed/>
                </p:oleObj>
              </mc:Choice>
              <mc:Fallback>
                <p:oleObj name="Photo Editor Photo" r:id="rId4" imgW="2381582" imgH="4761905" progId="">
                  <p:embed/>
                  <p:pic>
                    <p:nvPicPr>
                      <p:cNvPr id="0" name="Object 7" descr="Papier lettr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305" y="692696"/>
                        <a:ext cx="4628317" cy="4896544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915CBF-B96C-42E4-8977-580CE6A9AAB3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316416" y="6525344"/>
            <a:ext cx="762000" cy="244475"/>
          </a:xfrm>
        </p:spPr>
        <p:txBody>
          <a:bodyPr/>
          <a:lstStyle/>
          <a:p>
            <a:pPr>
              <a:defRPr/>
            </a:pPr>
            <a:fld id="{B492B7C6-B61B-4BAB-A971-6B392E2D8E0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3400420" cy="576064"/>
          </a:xfrm>
        </p:spPr>
        <p:txBody>
          <a:bodyPr>
            <a:noAutofit/>
          </a:bodyPr>
          <a:lstStyle/>
          <a:p>
            <a:pPr eaLnBrk="1" hangingPunct="1"/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II.3.- </a:t>
            </a:r>
            <a:r>
              <a:rPr lang="fr-FR" sz="28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L’estomac</a:t>
            </a:r>
            <a:endParaRPr lang="fr-FR" sz="1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4" y="1340768"/>
            <a:ext cx="3241056" cy="367240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Deux sphincters : le cardia et le pylore</a:t>
            </a:r>
            <a:endParaRPr lang="fr-FR" sz="2000" dirty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sz="2000" b="1" dirty="0" smtClean="0">
                <a:latin typeface="Arial Narrow" pitchFamily="34" charset="0"/>
              </a:rPr>
              <a:t>Digestion </a:t>
            </a:r>
            <a:r>
              <a:rPr lang="fr-FR" sz="2000" dirty="0">
                <a:latin typeface="Arial Narrow" pitchFamily="34" charset="0"/>
              </a:rPr>
              <a:t>mécanique et chimique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Secrète le suc gastrique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>
                <a:latin typeface="Arial Narrow" pitchFamily="34" charset="0"/>
              </a:rPr>
              <a:t>Les aliments restent de 20 </a:t>
            </a:r>
            <a:r>
              <a:rPr lang="fr-FR" sz="2000" dirty="0" smtClean="0">
                <a:latin typeface="Arial Narrow" pitchFamily="34" charset="0"/>
              </a:rPr>
              <a:t>min </a:t>
            </a:r>
            <a:r>
              <a:rPr lang="fr-FR" sz="2000" dirty="0">
                <a:latin typeface="Arial Narrow" pitchFamily="34" charset="0"/>
              </a:rPr>
              <a:t>à 5 </a:t>
            </a:r>
            <a:r>
              <a:rPr lang="fr-FR" sz="2000" dirty="0" smtClean="0">
                <a:latin typeface="Arial Narrow" pitchFamily="34" charset="0"/>
              </a:rPr>
              <a:t>h dans l'estomac. </a:t>
            </a:r>
            <a:endParaRPr lang="fr-FR" sz="2000" dirty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Transformation </a:t>
            </a:r>
            <a:r>
              <a:rPr lang="fr-FR" sz="2000" dirty="0">
                <a:latin typeface="Arial Narrow" pitchFamily="34" charset="0"/>
              </a:rPr>
              <a:t>du bol alimentaire en bouillie : le </a:t>
            </a:r>
            <a:r>
              <a:rPr lang="fr-FR" sz="2000" dirty="0" smtClean="0">
                <a:latin typeface="Arial Narrow" pitchFamily="34" charset="0"/>
              </a:rPr>
              <a:t>chyme</a:t>
            </a:r>
          </a:p>
          <a:p>
            <a:pPr eaLnBrk="1" hangingPunct="1">
              <a:buFont typeface="Wingdings" pitchFamily="2" charset="2"/>
              <a:buChar char="§"/>
            </a:pPr>
            <a:endParaRPr lang="fr-FR" sz="2000" dirty="0" smtClean="0">
              <a:latin typeface="Arial Narrow" pitchFamily="34" charset="0"/>
            </a:endParaRPr>
          </a:p>
        </p:txBody>
      </p:sp>
      <p:pic>
        <p:nvPicPr>
          <p:cNvPr id="25610" name="Picture 10" descr="StomacAnat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/>
          <a:srcRect l="5658"/>
          <a:stretch/>
        </p:blipFill>
        <p:spPr>
          <a:xfrm>
            <a:off x="3538847" y="1196752"/>
            <a:ext cx="5083060" cy="4728017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9EAB80-4056-4F9E-A1F2-0AFE9D4CA351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16416" y="6525344"/>
            <a:ext cx="762000" cy="244475"/>
          </a:xfrm>
        </p:spPr>
        <p:txBody>
          <a:bodyPr/>
          <a:lstStyle/>
          <a:p>
            <a:pPr>
              <a:defRPr/>
            </a:pPr>
            <a:fld id="{B492B7C6-B61B-4BAB-A971-6B392E2D8E0E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4690864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II.4.- Les glandes salivaires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776"/>
            <a:ext cx="3754438" cy="2952328"/>
          </a:xfrm>
        </p:spPr>
        <p:txBody>
          <a:bodyPr>
            <a:noAutofit/>
          </a:bodyPr>
          <a:lstStyle/>
          <a:p>
            <a:pPr marL="279400" indent="-2794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Arial Narrow" pitchFamily="34" charset="0"/>
              </a:rPr>
              <a:t>Salivation - Imbibition </a:t>
            </a:r>
          </a:p>
          <a:p>
            <a:pPr marL="279400" indent="-2794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Arial Narrow" pitchFamily="34" charset="0"/>
              </a:rPr>
              <a:t>Bol alimentaire</a:t>
            </a:r>
          </a:p>
          <a:p>
            <a:pPr marL="279400" indent="-2794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Arial Narrow" pitchFamily="34" charset="0"/>
              </a:rPr>
              <a:t>Début de déglutition 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Arial Narrow" pitchFamily="34" charset="0"/>
              </a:rPr>
              <a:t>La salive est produite par trois paires de glandes salivaires :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fr-FR" sz="2000" b="1" i="1" dirty="0" smtClean="0">
                <a:latin typeface="Arial Narrow" pitchFamily="34" charset="0"/>
              </a:rPr>
              <a:t>- les parotides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fr-FR" sz="2000" b="1" i="1" dirty="0" smtClean="0">
                <a:latin typeface="Arial Narrow" pitchFamily="34" charset="0"/>
              </a:rPr>
              <a:t>- les sous-maxillaires</a:t>
            </a:r>
          </a:p>
          <a:p>
            <a:pPr lvl="1" eaLnBrk="1" hangingPunct="1">
              <a:spcBef>
                <a:spcPts val="0"/>
              </a:spcBef>
              <a:buFontTx/>
              <a:buNone/>
            </a:pPr>
            <a:r>
              <a:rPr lang="fr-FR" sz="2000" b="1" i="1" dirty="0" smtClean="0">
                <a:latin typeface="Arial Narrow" pitchFamily="34" charset="0"/>
              </a:rPr>
              <a:t>- les sublinguales</a:t>
            </a:r>
          </a:p>
        </p:txBody>
      </p:sp>
      <p:graphicFrame>
        <p:nvGraphicFramePr>
          <p:cNvPr id="4199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67250" y="1196975"/>
          <a:ext cx="37306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hoto Editor Photo" r:id="rId4" imgW="2190476" imgH="2790476" progId="">
                  <p:embed/>
                </p:oleObj>
              </mc:Choice>
              <mc:Fallback>
                <p:oleObj name="Photo Editor Photo" r:id="rId4" imgW="2190476" imgH="279047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196975"/>
                        <a:ext cx="3730625" cy="475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6A0B49-AD10-40AF-AE72-BDFB5E7C7B13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2B7C6-B61B-4BAB-A971-6B392E2D8E0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26288" y="4697413"/>
              <a:ext cx="53975" cy="204787"/>
            </p14:xfrm>
          </p:contentPart>
        </mc:Choice>
        <mc:Fallback xmlns="">
          <p:pic>
            <p:nvPicPr>
              <p:cNvPr id="205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6932" y="4688055"/>
                <a:ext cx="72686" cy="22350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8816" y="457200"/>
            <a:ext cx="4267200" cy="667544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II.5.- Les glandes annexes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132856"/>
            <a:ext cx="8208912" cy="22322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b="1" dirty="0">
                <a:latin typeface="Arial Narrow" pitchFamily="34" charset="0"/>
              </a:rPr>
              <a:t>Le foie </a:t>
            </a:r>
            <a:r>
              <a:rPr lang="fr-FR" sz="2000" dirty="0">
                <a:latin typeface="Arial Narrow" pitchFamily="34" charset="0"/>
              </a:rPr>
              <a:t>: </a:t>
            </a:r>
            <a:r>
              <a:rPr lang="fr-FR" altLang="fr-FR" sz="2000" dirty="0">
                <a:latin typeface="Arial Narrow" pitchFamily="34" charset="0"/>
              </a:rPr>
              <a:t> la plus volumineuse des glandes annexes, secrète la bile.</a:t>
            </a:r>
            <a:endParaRPr lang="fr-FR" sz="2000" dirty="0">
              <a:latin typeface="Arial Narrow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fr-FR" sz="2000" b="1" dirty="0" smtClean="0">
                <a:latin typeface="Arial Narrow" pitchFamily="34" charset="0"/>
              </a:rPr>
              <a:t>La vésicule biliaire </a:t>
            </a:r>
            <a:r>
              <a:rPr lang="fr-FR" sz="2000" dirty="0" smtClean="0">
                <a:latin typeface="Arial Narrow" pitchFamily="34" charset="0"/>
              </a:rPr>
              <a:t>: recueille et stocke la bile secrétée par le foie</a:t>
            </a:r>
          </a:p>
          <a:p>
            <a:pPr>
              <a:buFont typeface="Wingdings" pitchFamily="2" charset="2"/>
              <a:buChar char="§"/>
            </a:pPr>
            <a:r>
              <a:rPr lang="fr-FR" sz="2000" b="1" dirty="0" smtClean="0">
                <a:latin typeface="Arial Narrow" pitchFamily="34" charset="0"/>
              </a:rPr>
              <a:t>Le pancréas </a:t>
            </a:r>
            <a:r>
              <a:rPr lang="fr-FR" sz="2000" dirty="0" smtClean="0">
                <a:latin typeface="Arial Narrow" pitchFamily="34" charset="0"/>
              </a:rPr>
              <a:t>: secrète le suc pancréatique</a:t>
            </a:r>
          </a:p>
          <a:p>
            <a:pPr marL="0" lvl="0" indent="0">
              <a:buNone/>
            </a:pPr>
            <a:endParaRPr lang="fr-FR" sz="2000" dirty="0" smtClean="0">
              <a:latin typeface="Arial Narrow" pitchFamily="34" charset="0"/>
            </a:endParaRPr>
          </a:p>
          <a:p>
            <a:pPr marL="0" lvl="0" indent="0">
              <a:buNone/>
            </a:pPr>
            <a:r>
              <a:rPr lang="fr-FR" sz="2000" dirty="0" smtClean="0">
                <a:latin typeface="Arial Narrow" pitchFamily="34" charset="0"/>
              </a:rPr>
              <a:t>Le </a:t>
            </a:r>
            <a:r>
              <a:rPr lang="fr-FR" altLang="fr-FR" sz="2000" dirty="0">
                <a:solidFill>
                  <a:srgbClr val="333333"/>
                </a:solidFill>
                <a:latin typeface="Arial Narrow" panose="020B0606020202030204" pitchFamily="34" charset="0"/>
                <a:cs typeface="Arial" pitchFamily="34" charset="0"/>
              </a:rPr>
              <a:t>suc pancréatique et la bile transforment le chyme en liquide </a:t>
            </a:r>
            <a:r>
              <a:rPr lang="fr-FR" altLang="fr-FR" sz="2000" dirty="0" smtClean="0">
                <a:solidFill>
                  <a:srgbClr val="333333"/>
                </a:solidFill>
                <a:latin typeface="Arial Narrow" panose="020B0606020202030204" pitchFamily="34" charset="0"/>
                <a:cs typeface="Arial" pitchFamily="34" charset="0"/>
              </a:rPr>
              <a:t>appelé chile.</a:t>
            </a:r>
            <a:endParaRPr lang="fr-FR" altLang="fr-FR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65F35-E576-456C-8D21-D1A99E07B9A0}" type="datetime1">
              <a:rPr lang="fr-FR" smtClean="0"/>
              <a:pPr>
                <a:defRPr/>
              </a:pPr>
              <a:t>06/01/2015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80787-F1CC-46F2-A183-E7F6F17B13FC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Formation SAMS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95536" y="1196752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  <a:latin typeface="Arial Narrow" pitchFamily="34" charset="0"/>
              </a:rPr>
              <a:t>On les appelle annexes car </a:t>
            </a:r>
            <a:r>
              <a:rPr lang="fr-FR" sz="2000" dirty="0" smtClean="0">
                <a:solidFill>
                  <a:schemeClr val="tx2"/>
                </a:solidFill>
                <a:latin typeface="Arial Narrow" pitchFamily="34" charset="0"/>
              </a:rPr>
              <a:t>elles </a:t>
            </a:r>
            <a:r>
              <a:rPr lang="fr-FR" sz="2000" dirty="0">
                <a:solidFill>
                  <a:schemeClr val="tx2"/>
                </a:solidFill>
                <a:latin typeface="Arial Narrow" pitchFamily="34" charset="0"/>
              </a:rPr>
              <a:t>ne se situent pas directement sur le trajet des aliments. </a:t>
            </a:r>
            <a:r>
              <a:rPr lang="fr-FR" sz="2000" dirty="0" smtClean="0">
                <a:solidFill>
                  <a:schemeClr val="tx2"/>
                </a:solidFill>
                <a:latin typeface="Arial Narrow" pitchFamily="34" charset="0"/>
              </a:rPr>
              <a:t>Leur produit </a:t>
            </a:r>
            <a:r>
              <a:rPr lang="fr-FR" sz="2000" dirty="0">
                <a:solidFill>
                  <a:schemeClr val="tx2"/>
                </a:solidFill>
                <a:latin typeface="Arial Narrow" pitchFamily="34" charset="0"/>
              </a:rPr>
              <a:t>de </a:t>
            </a:r>
            <a:r>
              <a:rPr lang="fr-FR" sz="2000" dirty="0" smtClean="0">
                <a:solidFill>
                  <a:schemeClr val="tx2"/>
                </a:solidFill>
                <a:latin typeface="Arial Narrow" pitchFamily="34" charset="0"/>
              </a:rPr>
              <a:t>sécrétion </a:t>
            </a:r>
            <a:r>
              <a:rPr lang="fr-FR" sz="2000" dirty="0">
                <a:solidFill>
                  <a:schemeClr val="tx2"/>
                </a:solidFill>
                <a:latin typeface="Arial Narrow" pitchFamily="34" charset="0"/>
              </a:rPr>
              <a:t>se </a:t>
            </a:r>
            <a:r>
              <a:rPr lang="fr-FR" sz="2000" dirty="0" smtClean="0">
                <a:solidFill>
                  <a:schemeClr val="tx2"/>
                </a:solidFill>
                <a:latin typeface="Arial Narrow" pitchFamily="34" charset="0"/>
              </a:rPr>
              <a:t>fait </a:t>
            </a:r>
            <a:r>
              <a:rPr lang="fr-FR" sz="2000" dirty="0">
                <a:solidFill>
                  <a:schemeClr val="tx2"/>
                </a:solidFill>
                <a:latin typeface="Arial Narrow" pitchFamily="34" charset="0"/>
              </a:rPr>
              <a:t>à l'entrée de l'intestin grêle.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9|6.3|2.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2728</TotalTime>
  <Words>753</Words>
  <Application>Microsoft Office PowerPoint</Application>
  <PresentationFormat>Affichage à l'écran (4:3)</PresentationFormat>
  <Paragraphs>256</Paragraphs>
  <Slides>18</Slides>
  <Notes>18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Promenade</vt:lpstr>
      <vt:lpstr>Photo Editor Photo</vt:lpstr>
      <vt:lpstr>   La formation SAMS   </vt:lpstr>
      <vt:lpstr>L’appareil digestif</vt:lpstr>
      <vt:lpstr>SOMMAIRE</vt:lpstr>
      <vt:lpstr>i.- DéFINITION</vt:lpstr>
      <vt:lpstr>II.1.- la cavité buccale</vt:lpstr>
      <vt:lpstr>II.2.- L’oesophage</vt:lpstr>
      <vt:lpstr>II.3.- L’estomac</vt:lpstr>
      <vt:lpstr>II.4.- Les glandes salivaires</vt:lpstr>
      <vt:lpstr>II.5.- Les glandes annexes</vt:lpstr>
      <vt:lpstr>Le foie</vt:lpstr>
      <vt:lpstr>Le pancréas</vt:lpstr>
      <vt:lpstr>II.6.- L’intestin grêle </vt:lpstr>
      <vt:lpstr>II.7.- Le gros intestin ou côlon</vt:lpstr>
      <vt:lpstr>III.- QUELQUES pathologies</vt:lpstr>
      <vt:lpstr>III.- Quelques pathologies</vt:lpstr>
      <vt:lpstr>IV.- Les principaux examens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sasms-pica</dc:creator>
  <cp:lastModifiedBy>Dequeker Marie</cp:lastModifiedBy>
  <cp:revision>200</cp:revision>
  <dcterms:created xsi:type="dcterms:W3CDTF">2008-01-16T13:44:16Z</dcterms:created>
  <dcterms:modified xsi:type="dcterms:W3CDTF">2015-01-06T15:42:14Z</dcterms:modified>
</cp:coreProperties>
</file>