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BB542C-AED2-4D12-8420-28983417AF35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9544D5-CE23-461C-8E12-D10FE88BFB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3501008"/>
            <a:ext cx="6948264" cy="1894362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Assistée par Ordinateur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PAO</a:t>
            </a:r>
            <a:endParaRPr lang="fr-FR" sz="2400" dirty="0"/>
          </a:p>
        </p:txBody>
      </p:sp>
      <p:pic>
        <p:nvPicPr>
          <p:cNvPr id="4" name="Image 3" descr="Logo AFPA petit 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2336" cy="402336"/>
          </a:xfrm>
          <a:prstGeom prst="rect">
            <a:avLst/>
          </a:prstGeom>
        </p:spPr>
      </p:pic>
      <p:pic>
        <p:nvPicPr>
          <p:cNvPr id="24578" name="Picture 2" descr="Résultat de recherche d'images pour &quot;powerpoint 2010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6672"/>
            <a:ext cx="33909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P.A.O.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Cela permet de disposer de texte, d’images, et de tableaux et de les organiser sur une feuille pour le rendre le plus clair possible.</a:t>
            </a:r>
            <a:endParaRPr lang="fr-FR" dirty="0"/>
          </a:p>
        </p:txBody>
      </p:sp>
      <p:pic>
        <p:nvPicPr>
          <p:cNvPr id="22530" name="Picture 2" descr="Résultat de recherche d'images pour &quot;publication assistée par ordinateur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296240"/>
            <a:ext cx="3240360" cy="339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va me servir PowerPoint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Créer des affiches,</a:t>
            </a:r>
          </a:p>
          <a:p>
            <a:r>
              <a:rPr lang="fr-FR" dirty="0" smtClean="0"/>
              <a:t>Créer des publicités,</a:t>
            </a:r>
          </a:p>
          <a:p>
            <a:r>
              <a:rPr lang="fr-FR" dirty="0" smtClean="0"/>
              <a:t>Diaporamas professionnels,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7650" name="Picture 2" descr="Résultat de recherche d'images pour &quot;publication assistée par ordinateur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976664" cy="3386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 smtClean="0"/>
              <a:t>Que puis-je intégrer dans mon diaporama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2176264"/>
            <a:ext cx="7467600" cy="384502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Texte,</a:t>
            </a:r>
          </a:p>
          <a:p>
            <a:r>
              <a:rPr lang="fr-FR" sz="2800" dirty="0" smtClean="0"/>
              <a:t>Image,</a:t>
            </a:r>
          </a:p>
          <a:p>
            <a:r>
              <a:rPr lang="fr-FR" sz="2800" dirty="0" smtClean="0"/>
              <a:t>Son,</a:t>
            </a:r>
          </a:p>
          <a:p>
            <a:r>
              <a:rPr lang="fr-FR" sz="2800" dirty="0" smtClean="0"/>
              <a:t>Vidéo,</a:t>
            </a:r>
          </a:p>
          <a:p>
            <a:r>
              <a:rPr lang="fr-FR" sz="2800" dirty="0" smtClean="0"/>
              <a:t>Tableau,</a:t>
            </a:r>
          </a:p>
          <a:p>
            <a:r>
              <a:rPr lang="fr-FR" sz="2800" dirty="0" smtClean="0"/>
              <a:t>Graphique,</a:t>
            </a:r>
          </a:p>
          <a:p>
            <a:r>
              <a:rPr lang="fr-FR" sz="2800" dirty="0" smtClean="0"/>
              <a:t>Lien internet (URL),</a:t>
            </a:r>
          </a:p>
          <a:p>
            <a:endParaRPr lang="fr-FR" sz="2800" dirty="0"/>
          </a:p>
        </p:txBody>
      </p:sp>
      <p:pic>
        <p:nvPicPr>
          <p:cNvPr id="28676" name="Picture 4" descr="Résultat de recherche d'images pour &quot;créativité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37"/>
          <a:stretch>
            <a:fillRect/>
          </a:stretch>
        </p:blipFill>
        <p:spPr bwMode="auto">
          <a:xfrm>
            <a:off x="2411760" y="1340768"/>
            <a:ext cx="6168008" cy="3836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vais-je apprendre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création de différentes diapositives,</a:t>
            </a:r>
          </a:p>
          <a:p>
            <a:r>
              <a:rPr lang="fr-FR" dirty="0" smtClean="0"/>
              <a:t>L’animation des éléments,</a:t>
            </a:r>
          </a:p>
          <a:p>
            <a:r>
              <a:rPr lang="fr-FR" dirty="0" smtClean="0"/>
              <a:t>La transition des pages.</a:t>
            </a:r>
            <a:endParaRPr lang="fr-FR" dirty="0"/>
          </a:p>
        </p:txBody>
      </p:sp>
      <p:pic>
        <p:nvPicPr>
          <p:cNvPr id="29698" name="Picture 2" descr="Résultat de recherche d'images pour &quot;émoticone super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348880"/>
            <a:ext cx="487680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a moi de jouer !</a:t>
            </a:r>
            <a:endParaRPr lang="fr-FR" dirty="0"/>
          </a:p>
        </p:txBody>
      </p:sp>
      <p:pic>
        <p:nvPicPr>
          <p:cNvPr id="30722" name="Picture 2" descr="Résultat de recherche d'images pour &quot;c'est parti !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0801" y="1268760"/>
            <a:ext cx="4011111" cy="4032448"/>
          </a:xfrm>
          <a:prstGeom prst="rect">
            <a:avLst/>
          </a:prstGeom>
          <a:noFill/>
        </p:spPr>
      </p:pic>
      <p:pic>
        <p:nvPicPr>
          <p:cNvPr id="30724" name="Picture 4" descr="Résultat de recherche d'images pour &quot;créativité&quot;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1556792"/>
            <a:ext cx="3038777" cy="4855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104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Oriel</vt:lpstr>
      <vt:lpstr>Présentation Assistée par Ordinateur  PAO</vt:lpstr>
      <vt:lpstr>Qu’est ce qu’une P.A.O. ?</vt:lpstr>
      <vt:lpstr>A quoi va me servir PowerPoint ?</vt:lpstr>
      <vt:lpstr>Que puis-je intégrer dans mon diaporama ?</vt:lpstr>
      <vt:lpstr>Que vais-je apprendre ?</vt:lpstr>
      <vt:lpstr>C’est a moi de jouer 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 Assistée par Ordinateur  PAO</dc:title>
  <dc:creator>nad</dc:creator>
  <cp:lastModifiedBy>Rougny Nadege</cp:lastModifiedBy>
  <cp:revision>7</cp:revision>
  <dcterms:created xsi:type="dcterms:W3CDTF">2018-02-28T19:52:42Z</dcterms:created>
  <dcterms:modified xsi:type="dcterms:W3CDTF">2018-03-02T08:04:48Z</dcterms:modified>
</cp:coreProperties>
</file>