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094" y="-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35177-87C6-4D7F-B797-EA09EA0AEF4E}" type="datetimeFigureOut">
              <a:rPr lang="fr-FR" smtClean="0"/>
              <a:t>22/08/2017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50B37-FC36-4FBF-9B4A-BBBDF83240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465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34BC-60F2-426C-A93E-827258F32420}" type="datetime1">
              <a:rPr lang="fr-FR" smtClean="0"/>
              <a:t>22/08/2017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AFPA - NR - 28/03/2017</a:t>
            </a:r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6CF5-5809-4C32-BA92-8A8F792D3AD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93AF-E80D-4031-8379-195FAE609C30}" type="datetime1">
              <a:rPr lang="fr-FR" smtClean="0"/>
              <a:t>22/08/2017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AFPA - NR - 28/03/2017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6CF5-5809-4C32-BA92-8A8F792D3AD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7498-F8DF-40E2-913A-669D20B837A7}" type="datetime1">
              <a:rPr lang="fr-FR" smtClean="0"/>
              <a:t>22/08/2017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AFPA - NR - 28/03/2017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6CF5-5809-4C32-BA92-8A8F792D3AD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3E03-754A-41C4-B7BE-5F95356104A8}" type="datetime1">
              <a:rPr lang="fr-FR" smtClean="0"/>
              <a:t>22/08/2017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AFPA - NR - 28/03/2017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6CF5-5809-4C32-BA92-8A8F792D3AD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69D7-89CE-4670-9BAC-C43A9D154057}" type="datetime1">
              <a:rPr lang="fr-FR" smtClean="0"/>
              <a:t>22/08/2017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AFPA - NR - 28/03/2017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6CF5-5809-4C32-BA92-8A8F792D3AD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204D-7D1B-403D-9A15-31369A1689A2}" type="datetime1">
              <a:rPr lang="fr-FR" smtClean="0"/>
              <a:t>22/08/2017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AFPA - NR - 28/03/2017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6CF5-5809-4C32-BA92-8A8F792D3AD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11C9-FCD8-45FF-9DB1-E8598E2A2D5E}" type="datetime1">
              <a:rPr lang="fr-FR" smtClean="0"/>
              <a:t>22/08/2017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AFPA - NR - 28/03/2017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6CF5-5809-4C32-BA92-8A8F792D3AD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E9AF-BB15-4F95-9D7E-A415541B9BA9}" type="datetime1">
              <a:rPr lang="fr-FR" smtClean="0"/>
              <a:t>22/08/2017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AFPA - NR - 28/03/2017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6CF5-5809-4C32-BA92-8A8F792D3AD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AE9A-3831-40C0-B9D6-979598667E8E}" type="datetime1">
              <a:rPr lang="fr-FR" smtClean="0"/>
              <a:t>22/08/2017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AFPA - NR - 28/03/2017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6CF5-5809-4C32-BA92-8A8F792D3AD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228C-56F6-4A46-B129-BE32502E650D}" type="datetime1">
              <a:rPr lang="fr-FR" smtClean="0"/>
              <a:t>22/08/2017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AFPA - NR - 28/03/2017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6CF5-5809-4C32-BA92-8A8F792D3AD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4C96-E278-4C2C-9248-5C20B60A66E6}" type="datetime1">
              <a:rPr lang="fr-FR" smtClean="0"/>
              <a:t>22/08/2017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AFPA - NR - 28/03/2017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BDD6CF5-5809-4C32-BA92-8A8F792D3AD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B74E042-7DA4-4C8E-A179-0B28BA4147F1}" type="datetime1">
              <a:rPr lang="fr-FR" smtClean="0"/>
              <a:t>22/08/2017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fr-FR" smtClean="0"/>
              <a:t>AFPA - NR - 28/03/2017</a:t>
            </a: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DD6CF5-5809-4C32-BA92-8A8F792D3AD0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>
    <p:randomBar dir="vert"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1844824"/>
            <a:ext cx="7851648" cy="1828800"/>
          </a:xfrm>
        </p:spPr>
        <p:txBody>
          <a:bodyPr>
            <a:noAutofit/>
          </a:bodyPr>
          <a:lstStyle/>
          <a:p>
            <a:pPr algn="ctr"/>
            <a:r>
              <a:rPr lang="fr-FR" sz="7200" dirty="0" smtClean="0"/>
              <a:t>La carte mentale ou </a:t>
            </a:r>
            <a:br>
              <a:rPr lang="fr-FR" sz="7200" dirty="0" smtClean="0"/>
            </a:br>
            <a:r>
              <a:rPr lang="fr-FR" sz="7200" dirty="0" smtClean="0"/>
              <a:t>« </a:t>
            </a:r>
            <a:r>
              <a:rPr lang="fr-FR" sz="7200" dirty="0" err="1" smtClean="0"/>
              <a:t>mind</a:t>
            </a:r>
            <a:r>
              <a:rPr lang="fr-FR" sz="7200" dirty="0" smtClean="0"/>
              <a:t> </a:t>
            </a:r>
            <a:r>
              <a:rPr lang="fr-FR" sz="7200" dirty="0" err="1" smtClean="0"/>
              <a:t>map</a:t>
            </a:r>
            <a:r>
              <a:rPr lang="fr-FR" sz="7200" dirty="0" smtClean="0"/>
              <a:t> »</a:t>
            </a:r>
            <a:endParaRPr lang="fr-FR" sz="7200" dirty="0"/>
          </a:p>
        </p:txBody>
      </p:sp>
      <p:pic>
        <p:nvPicPr>
          <p:cNvPr id="4" name="Image 3" descr="mind-map-branches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95736" y="3645024"/>
            <a:ext cx="4464496" cy="2982144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qu’une </a:t>
            </a:r>
            <a:r>
              <a:rPr lang="fr-FR" dirty="0" err="1" smtClean="0"/>
              <a:t>mind</a:t>
            </a:r>
            <a:r>
              <a:rPr lang="fr-FR" dirty="0" smtClean="0"/>
              <a:t> </a:t>
            </a:r>
            <a:r>
              <a:rPr lang="fr-FR" dirty="0" err="1" smtClean="0"/>
              <a:t>map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Une </a:t>
            </a:r>
            <a:r>
              <a:rPr lang="fr-FR" dirty="0" err="1" smtClean="0"/>
              <a:t>mind</a:t>
            </a:r>
            <a:r>
              <a:rPr lang="fr-FR" dirty="0" smtClean="0"/>
              <a:t> </a:t>
            </a:r>
            <a:r>
              <a:rPr lang="fr-FR" dirty="0" err="1" smtClean="0"/>
              <a:t>map</a:t>
            </a:r>
            <a:r>
              <a:rPr lang="fr-FR" dirty="0" smtClean="0"/>
              <a:t> est une </a:t>
            </a:r>
            <a:r>
              <a:rPr lang="fr-FR" b="1" dirty="0" smtClean="0"/>
              <a:t>représentation non-linéaire </a:t>
            </a:r>
            <a:r>
              <a:rPr lang="fr-FR" dirty="0" smtClean="0"/>
              <a:t>qui permet </a:t>
            </a:r>
            <a:r>
              <a:rPr lang="fr-FR" b="1" dirty="0" smtClean="0"/>
              <a:t>d’organiser ses idées </a:t>
            </a:r>
            <a:r>
              <a:rPr lang="fr-FR" dirty="0" smtClean="0"/>
              <a:t>de façon intuitive </a:t>
            </a:r>
            <a:r>
              <a:rPr lang="fr-FR" b="1" dirty="0" smtClean="0"/>
              <a:t>autour d’un noyau central</a:t>
            </a:r>
            <a:r>
              <a:rPr lang="fr-FR" dirty="0" smtClean="0"/>
              <a:t>. </a:t>
            </a:r>
          </a:p>
          <a:p>
            <a:pPr algn="just"/>
            <a:r>
              <a:rPr lang="fr-FR" dirty="0" smtClean="0"/>
              <a:t>L’intérêt de la </a:t>
            </a:r>
            <a:r>
              <a:rPr lang="fr-FR" dirty="0" err="1" smtClean="0"/>
              <a:t>mind</a:t>
            </a:r>
            <a:r>
              <a:rPr lang="fr-FR" dirty="0" smtClean="0"/>
              <a:t> </a:t>
            </a:r>
            <a:r>
              <a:rPr lang="fr-FR" dirty="0" err="1" smtClean="0"/>
              <a:t>map</a:t>
            </a:r>
            <a:r>
              <a:rPr lang="fr-FR" dirty="0" smtClean="0"/>
              <a:t> est de pouvoir </a:t>
            </a:r>
            <a:r>
              <a:rPr lang="fr-FR" b="1" dirty="0" smtClean="0"/>
              <a:t>transformer une longue liste de tâches monotones </a:t>
            </a:r>
            <a:r>
              <a:rPr lang="fr-FR" dirty="0" smtClean="0"/>
              <a:t>en une </a:t>
            </a:r>
            <a:r>
              <a:rPr lang="fr-FR" b="1" dirty="0" smtClean="0"/>
              <a:t>représentation graphique colorée et attractive</a:t>
            </a:r>
            <a:r>
              <a:rPr lang="fr-FR" dirty="0" smtClean="0"/>
              <a:t>, plus </a:t>
            </a:r>
            <a:r>
              <a:rPr lang="fr-FR" u="sng" dirty="0" smtClean="0"/>
              <a:t>facilement mémorisable</a:t>
            </a:r>
            <a:r>
              <a:rPr lang="fr-FR" dirty="0" smtClean="0"/>
              <a:t> et proposant une </a:t>
            </a:r>
            <a:r>
              <a:rPr lang="fr-FR" u="sng" dirty="0" smtClean="0"/>
              <a:t>organisation claire des ses idées</a:t>
            </a:r>
            <a:r>
              <a:rPr lang="fr-FR" dirty="0" smtClean="0"/>
              <a:t>. </a:t>
            </a:r>
          </a:p>
          <a:p>
            <a:pPr algn="just"/>
            <a:r>
              <a:rPr lang="fr-FR" dirty="0" smtClean="0"/>
              <a:t>Le concept reprend la façon dont le cerveau fonctionne, raison pour laquelle il est </a:t>
            </a:r>
            <a:r>
              <a:rPr lang="fr-FR" u="sng" dirty="0" smtClean="0"/>
              <a:t>très intuitif</a:t>
            </a:r>
            <a:r>
              <a:rPr lang="fr-FR" dirty="0" smtClean="0"/>
              <a:t>.</a:t>
            </a:r>
          </a:p>
          <a:p>
            <a:pPr algn="just"/>
            <a:endParaRPr lang="fr-FR" dirty="0"/>
          </a:p>
        </p:txBody>
      </p:sp>
      <p:sp>
        <p:nvSpPr>
          <p:cNvPr id="5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0" y="6432937"/>
            <a:ext cx="3352800" cy="365125"/>
          </a:xfrm>
        </p:spPr>
        <p:txBody>
          <a:bodyPr/>
          <a:lstStyle/>
          <a:p>
            <a:r>
              <a:rPr lang="fr-FR" dirty="0" smtClean="0"/>
              <a:t>AFPA - </a:t>
            </a:r>
            <a:r>
              <a:rPr lang="fr-FR" dirty="0" smtClean="0"/>
              <a:t>NR</a:t>
            </a:r>
            <a:endParaRPr lang="fr-FR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41379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Articulation d’une carte mentale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6538" t="45040" r="46847" b="48240"/>
          <a:stretch>
            <a:fillRect/>
          </a:stretch>
        </p:blipFill>
        <p:spPr bwMode="auto">
          <a:xfrm>
            <a:off x="3851920" y="3933056"/>
            <a:ext cx="88209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 l="30155" t="18920" r="31100" b="16401"/>
          <a:stretch>
            <a:fillRect/>
          </a:stretch>
        </p:blipFill>
        <p:spPr bwMode="auto">
          <a:xfrm>
            <a:off x="1619672" y="1556792"/>
            <a:ext cx="5472608" cy="513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rcRect l="22123" t="18962" r="24013" b="14720"/>
          <a:stretch/>
        </p:blipFill>
        <p:spPr bwMode="auto">
          <a:xfrm>
            <a:off x="755576" y="1746912"/>
            <a:ext cx="7107716" cy="492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0" y="6432937"/>
            <a:ext cx="3352800" cy="365125"/>
          </a:xfrm>
        </p:spPr>
        <p:txBody>
          <a:bodyPr/>
          <a:lstStyle/>
          <a:p>
            <a:r>
              <a:rPr lang="fr-FR" dirty="0" smtClean="0"/>
              <a:t>AFPA - </a:t>
            </a:r>
            <a:r>
              <a:rPr lang="fr-FR" dirty="0" smtClean="0"/>
              <a:t>NR</a:t>
            </a:r>
            <a:endParaRPr lang="fr-FR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fr-FR" dirty="0" smtClean="0"/>
              <a:t>Carte mentale sur ordinateur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Informations sont </a:t>
            </a:r>
            <a:r>
              <a:rPr lang="fr-FR" b="1" dirty="0" smtClean="0"/>
              <a:t>plus lisibles</a:t>
            </a:r>
            <a:r>
              <a:rPr lang="fr-FR" dirty="0" smtClean="0"/>
              <a:t>, et leur </a:t>
            </a:r>
            <a:r>
              <a:rPr lang="fr-FR" b="1" dirty="0" smtClean="0"/>
              <a:t>saisie est illimitée</a:t>
            </a:r>
            <a:r>
              <a:rPr lang="fr-FR" dirty="0" smtClean="0"/>
              <a:t>.</a:t>
            </a:r>
          </a:p>
          <a:p>
            <a:pPr algn="just"/>
            <a:r>
              <a:rPr lang="fr-FR" b="1" dirty="0" smtClean="0"/>
              <a:t>Modifier n'importe quelle partie </a:t>
            </a:r>
            <a:r>
              <a:rPr lang="fr-FR" dirty="0" smtClean="0"/>
              <a:t>de la </a:t>
            </a:r>
            <a:r>
              <a:rPr lang="fr-FR" dirty="0" err="1" smtClean="0"/>
              <a:t>Mind</a:t>
            </a:r>
            <a:r>
              <a:rPr lang="fr-FR" dirty="0" smtClean="0"/>
              <a:t> </a:t>
            </a:r>
            <a:r>
              <a:rPr lang="fr-FR" dirty="0" err="1" smtClean="0"/>
              <a:t>Map</a:t>
            </a:r>
            <a:r>
              <a:rPr lang="fr-FR" dirty="0" smtClean="0"/>
              <a:t> sans devoir la recréer en entier comme lorsqu’on le fait à la main.</a:t>
            </a:r>
          </a:p>
          <a:p>
            <a:pPr algn="just"/>
            <a:r>
              <a:rPr lang="fr-FR" b="1" dirty="0" smtClean="0"/>
              <a:t>Insérer</a:t>
            </a:r>
            <a:r>
              <a:rPr lang="fr-FR" dirty="0" smtClean="0"/>
              <a:t> librement images clipart, images numériques, son, séquences ou encore des vidéos.</a:t>
            </a:r>
          </a:p>
          <a:p>
            <a:pPr algn="just"/>
            <a:r>
              <a:rPr lang="fr-FR" b="1" dirty="0" smtClean="0"/>
              <a:t>Couleurs différentes </a:t>
            </a:r>
            <a:r>
              <a:rPr lang="fr-FR" dirty="0" smtClean="0"/>
              <a:t>à certains mots ou à certaines branches pour souligner telle ou telle association.</a:t>
            </a:r>
          </a:p>
        </p:txBody>
      </p:sp>
      <p:sp>
        <p:nvSpPr>
          <p:cNvPr id="5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0" y="6432937"/>
            <a:ext cx="3352800" cy="365125"/>
          </a:xfrm>
        </p:spPr>
        <p:txBody>
          <a:bodyPr/>
          <a:lstStyle/>
          <a:p>
            <a:r>
              <a:rPr lang="fr-FR" dirty="0" smtClean="0"/>
              <a:t>AFPA - </a:t>
            </a:r>
            <a:r>
              <a:rPr lang="fr-FR" dirty="0" smtClean="0"/>
              <a:t>NR</a:t>
            </a:r>
            <a:endParaRPr lang="fr-FR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fr-FR" dirty="0" smtClean="0"/>
              <a:t>Carte mentale au service de l’enseignement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Elle peut </a:t>
            </a:r>
            <a:r>
              <a:rPr lang="fr-FR" b="1" dirty="0" smtClean="0"/>
              <a:t>aider les étudiants à organiser leurs idées </a:t>
            </a:r>
            <a:r>
              <a:rPr lang="fr-FR" dirty="0" smtClean="0"/>
              <a:t>et à obtenir une </a:t>
            </a:r>
            <a:r>
              <a:rPr lang="fr-FR" b="1" dirty="0" smtClean="0"/>
              <a:t>meilleure compréhension </a:t>
            </a:r>
            <a:r>
              <a:rPr lang="fr-FR" dirty="0" smtClean="0"/>
              <a:t>des concepts en jeu. </a:t>
            </a:r>
          </a:p>
          <a:p>
            <a:pPr algn="just"/>
            <a:r>
              <a:rPr lang="fr-FR" dirty="0" smtClean="0"/>
              <a:t>Elle autorise une </a:t>
            </a:r>
            <a:r>
              <a:rPr lang="fr-FR" b="1" dirty="0" smtClean="0"/>
              <a:t>organisation plus libre et non linéaire </a:t>
            </a:r>
            <a:r>
              <a:rPr lang="fr-FR" dirty="0" smtClean="0"/>
              <a:t>de l'information, convient souvent mieux aux personnes préférant une approche visuelle des données. </a:t>
            </a:r>
          </a:p>
          <a:p>
            <a:pPr algn="just"/>
            <a:r>
              <a:rPr lang="fr-FR" dirty="0" smtClean="0"/>
              <a:t>Le </a:t>
            </a:r>
            <a:r>
              <a:rPr lang="fr-FR" dirty="0" err="1" smtClean="0"/>
              <a:t>mind</a:t>
            </a:r>
            <a:r>
              <a:rPr lang="fr-FR" dirty="0" smtClean="0"/>
              <a:t> </a:t>
            </a:r>
            <a:r>
              <a:rPr lang="fr-FR" dirty="0" err="1" smtClean="0"/>
              <a:t>mapping</a:t>
            </a:r>
            <a:r>
              <a:rPr lang="fr-FR" dirty="0" smtClean="0"/>
              <a:t> est aussi reconnu utile pour les apprenants présentant des </a:t>
            </a:r>
            <a:r>
              <a:rPr lang="fr-FR" b="1" dirty="0" smtClean="0"/>
              <a:t>troubles d'apprentissage</a:t>
            </a:r>
            <a:r>
              <a:rPr lang="fr-FR" dirty="0" smtClean="0"/>
              <a:t>, tels syndrome d'Asperger ou dyslexie.</a:t>
            </a:r>
            <a:endParaRPr lang="fr-FR" dirty="0"/>
          </a:p>
        </p:txBody>
      </p:sp>
      <p:sp>
        <p:nvSpPr>
          <p:cNvPr id="5" name="Espace réservé du pied de page 5"/>
          <p:cNvSpPr txBox="1">
            <a:spLocks/>
          </p:cNvSpPr>
          <p:nvPr/>
        </p:nvSpPr>
        <p:spPr>
          <a:xfrm>
            <a:off x="0" y="6432937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fr-FR"/>
            </a:defPPr>
            <a:lvl1pPr marL="0" algn="l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AFPA - NR</a:t>
            </a:r>
            <a:endParaRPr lang="fr-FR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artfichier_731698_6937344_20170217462982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63688" y="1340768"/>
            <a:ext cx="5482158" cy="3996205"/>
          </a:xfrm>
        </p:spPr>
      </p:pic>
      <p:sp>
        <p:nvSpPr>
          <p:cNvPr id="5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0" y="6432937"/>
            <a:ext cx="3352800" cy="365125"/>
          </a:xfrm>
        </p:spPr>
        <p:txBody>
          <a:bodyPr/>
          <a:lstStyle/>
          <a:p>
            <a:r>
              <a:rPr lang="fr-FR" dirty="0" smtClean="0"/>
              <a:t>AFPA - </a:t>
            </a:r>
            <a:r>
              <a:rPr lang="fr-FR" dirty="0" smtClean="0"/>
              <a:t>NR</a:t>
            </a:r>
            <a:endParaRPr lang="fr-FR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</TotalTime>
  <Words>195</Words>
  <Application>Microsoft Office PowerPoint</Application>
  <PresentationFormat>Affichage à l'écran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Débit</vt:lpstr>
      <vt:lpstr>La carte mentale ou  « mind map »</vt:lpstr>
      <vt:lpstr>Qu’est ce qu’une mind map ?</vt:lpstr>
      <vt:lpstr>Articulation d’une carte mentale</vt:lpstr>
      <vt:lpstr>Carte mentale sur ordinateur</vt:lpstr>
      <vt:lpstr>Carte mentale au service de l’enseignement</vt:lpstr>
      <vt:lpstr>Présentation PowerPoint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carte mentale ou  « mind map »</dc:title>
  <dc:creator>nad</dc:creator>
  <cp:lastModifiedBy>Rougny Nadege</cp:lastModifiedBy>
  <cp:revision>14</cp:revision>
  <dcterms:created xsi:type="dcterms:W3CDTF">2017-03-26T17:27:28Z</dcterms:created>
  <dcterms:modified xsi:type="dcterms:W3CDTF">2017-08-22T13:35:23Z</dcterms:modified>
</cp:coreProperties>
</file>