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65" r:id="rId2"/>
    <p:sldId id="259" r:id="rId3"/>
    <p:sldId id="257" r:id="rId4"/>
    <p:sldId id="269" r:id="rId5"/>
    <p:sldId id="256" r:id="rId6"/>
    <p:sldId id="260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025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8CFC5-0F6E-4B99-8E70-D13CC08A7638}" v="1063" dt="2021-08-15T04:44:22.478"/>
    <p1510:client id="{2F94BB82-B93F-4A94-A7F1-791537CABE61}" vWet="2" dt="2021-08-16T08:59:3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6362" autoAdjust="0"/>
  </p:normalViewPr>
  <p:slideViewPr>
    <p:cSldViewPr snapToGrid="0">
      <p:cViewPr varScale="1">
        <p:scale>
          <a:sx n="112" d="100"/>
          <a:sy n="112" d="100"/>
        </p:scale>
        <p:origin x="5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ן" userId="eb1c6a51-7c87-4e6b-9b87-648422e383b1" providerId="ADAL" clId="{7FEDD0F4-DAEE-47A2-AA3C-9E4E1DD97EA1}"/>
    <pc:docChg chg="undo custSel modSld sldOrd">
      <pc:chgData name="דן" userId="eb1c6a51-7c87-4e6b-9b87-648422e383b1" providerId="ADAL" clId="{7FEDD0F4-DAEE-47A2-AA3C-9E4E1DD97EA1}" dt="2021-06-15T12:55:16.873" v="593"/>
      <pc:docMkLst>
        <pc:docMk/>
      </pc:docMkLst>
      <pc:sldChg chg="modSp mod ord">
        <pc:chgData name="דן" userId="eb1c6a51-7c87-4e6b-9b87-648422e383b1" providerId="ADAL" clId="{7FEDD0F4-DAEE-47A2-AA3C-9E4E1DD97EA1}" dt="2021-06-15T11:40:32.868" v="591"/>
        <pc:sldMkLst>
          <pc:docMk/>
          <pc:sldMk cId="2320978706" sldId="256"/>
        </pc:sldMkLst>
        <pc:spChg chg="mod">
          <ac:chgData name="דן" userId="eb1c6a51-7c87-4e6b-9b87-648422e383b1" providerId="ADAL" clId="{7FEDD0F4-DAEE-47A2-AA3C-9E4E1DD97EA1}" dt="2021-06-14T11:32:44.846" v="21" actId="1076"/>
          <ac:spMkLst>
            <pc:docMk/>
            <pc:sldMk cId="2320978706" sldId="256"/>
            <ac:spMk id="56" creationId="{78DA2BD7-8DEE-4064-A364-78B62A2E9351}"/>
          </ac:spMkLst>
        </pc:spChg>
      </pc:sldChg>
      <pc:sldChg chg="addSp delSp modSp mod delAnim modAnim modNotesTx">
        <pc:chgData name="דן" userId="eb1c6a51-7c87-4e6b-9b87-648422e383b1" providerId="ADAL" clId="{7FEDD0F4-DAEE-47A2-AA3C-9E4E1DD97EA1}" dt="2021-06-14T12:12:49.406" v="589" actId="20577"/>
        <pc:sldMkLst>
          <pc:docMk/>
          <pc:sldMk cId="400373902" sldId="257"/>
        </pc:sldMkLst>
        <pc:spChg chg="mod">
          <ac:chgData name="דן" userId="eb1c6a51-7c87-4e6b-9b87-648422e383b1" providerId="ADAL" clId="{7FEDD0F4-DAEE-47A2-AA3C-9E4E1DD97EA1}" dt="2021-06-14T11:29:31.927" v="6" actId="20577"/>
          <ac:spMkLst>
            <pc:docMk/>
            <pc:sldMk cId="400373902" sldId="257"/>
            <ac:spMk id="5" creationId="{C5D5B1AE-055B-4D2A-823F-C6996E602909}"/>
          </ac:spMkLst>
        </pc:spChg>
        <pc:spChg chg="add mod">
          <ac:chgData name="דן" userId="eb1c6a51-7c87-4e6b-9b87-648422e383b1" providerId="ADAL" clId="{7FEDD0F4-DAEE-47A2-AA3C-9E4E1DD97EA1}" dt="2021-06-14T11:59:21.263" v="501" actId="14100"/>
          <ac:spMkLst>
            <pc:docMk/>
            <pc:sldMk cId="400373902" sldId="257"/>
            <ac:spMk id="8" creationId="{B0B6D7E0-F39C-492F-982C-9CBA6585B3BD}"/>
          </ac:spMkLst>
        </pc:spChg>
        <pc:spChg chg="add mod">
          <ac:chgData name="דן" userId="eb1c6a51-7c87-4e6b-9b87-648422e383b1" providerId="ADAL" clId="{7FEDD0F4-DAEE-47A2-AA3C-9E4E1DD97EA1}" dt="2021-06-14T11:59:34.430" v="504" actId="14100"/>
          <ac:spMkLst>
            <pc:docMk/>
            <pc:sldMk cId="400373902" sldId="257"/>
            <ac:spMk id="9" creationId="{12938336-AF6A-4887-831A-AA2AEC8E710A}"/>
          </ac:spMkLst>
        </pc:spChg>
        <pc:spChg chg="mod">
          <ac:chgData name="דן" userId="eb1c6a51-7c87-4e6b-9b87-648422e383b1" providerId="ADAL" clId="{7FEDD0F4-DAEE-47A2-AA3C-9E4E1DD97EA1}" dt="2021-06-14T11:44:15.617" v="105" actId="20577"/>
          <ac:spMkLst>
            <pc:docMk/>
            <pc:sldMk cId="400373902" sldId="257"/>
            <ac:spMk id="37" creationId="{00588382-AEDB-4C06-A609-CB1053462271}"/>
          </ac:spMkLst>
        </pc:spChg>
        <pc:spChg chg="mod">
          <ac:chgData name="דן" userId="eb1c6a51-7c87-4e6b-9b87-648422e383b1" providerId="ADAL" clId="{7FEDD0F4-DAEE-47A2-AA3C-9E4E1DD97EA1}" dt="2021-06-14T11:59:12.690" v="499" actId="1076"/>
          <ac:spMkLst>
            <pc:docMk/>
            <pc:sldMk cId="400373902" sldId="257"/>
            <ac:spMk id="38" creationId="{881CAF88-A4FB-439A-8B45-4B777CFD5758}"/>
          </ac:spMkLst>
        </pc:spChg>
        <pc:spChg chg="del mod">
          <ac:chgData name="דן" userId="eb1c6a51-7c87-4e6b-9b87-648422e383b1" providerId="ADAL" clId="{7FEDD0F4-DAEE-47A2-AA3C-9E4E1DD97EA1}" dt="2021-06-14T11:35:26.888" v="30" actId="478"/>
          <ac:spMkLst>
            <pc:docMk/>
            <pc:sldMk cId="400373902" sldId="257"/>
            <ac:spMk id="39" creationId="{0C978258-25F6-46A2-9B5B-1A5C5EFAF17F}"/>
          </ac:spMkLst>
        </pc:spChg>
        <pc:spChg chg="del">
          <ac:chgData name="דן" userId="eb1c6a51-7c87-4e6b-9b87-648422e383b1" providerId="ADAL" clId="{7FEDD0F4-DAEE-47A2-AA3C-9E4E1DD97EA1}" dt="2021-06-14T11:35:28.354" v="31" actId="478"/>
          <ac:spMkLst>
            <pc:docMk/>
            <pc:sldMk cId="400373902" sldId="257"/>
            <ac:spMk id="40" creationId="{F88C0DEE-384E-4DCE-9983-500A7C8EFC3F}"/>
          </ac:spMkLst>
        </pc:spChg>
        <pc:spChg chg="del">
          <ac:chgData name="דן" userId="eb1c6a51-7c87-4e6b-9b87-648422e383b1" providerId="ADAL" clId="{7FEDD0F4-DAEE-47A2-AA3C-9E4E1DD97EA1}" dt="2021-06-14T11:35:29.977" v="32" actId="478"/>
          <ac:spMkLst>
            <pc:docMk/>
            <pc:sldMk cId="400373902" sldId="257"/>
            <ac:spMk id="41" creationId="{C2679E28-06FC-4222-BF4A-5D2864681FA4}"/>
          </ac:spMkLst>
        </pc:spChg>
        <pc:picChg chg="add del mod">
          <ac:chgData name="דן" userId="eb1c6a51-7c87-4e6b-9b87-648422e383b1" providerId="ADAL" clId="{7FEDD0F4-DAEE-47A2-AA3C-9E4E1DD97EA1}" dt="2021-06-14T11:58:50.678" v="492" actId="478"/>
          <ac:picMkLst>
            <pc:docMk/>
            <pc:sldMk cId="400373902" sldId="257"/>
            <ac:picMk id="3" creationId="{CA1A9EC1-A1E5-41F1-BE31-6C0D6CE71836}"/>
          </ac:picMkLst>
        </pc:picChg>
        <pc:picChg chg="add mod ord">
          <ac:chgData name="דן" userId="eb1c6a51-7c87-4e6b-9b87-648422e383b1" providerId="ADAL" clId="{7FEDD0F4-DAEE-47A2-AA3C-9E4E1DD97EA1}" dt="2021-06-14T11:59:16.567" v="500" actId="1076"/>
          <ac:picMkLst>
            <pc:docMk/>
            <pc:sldMk cId="400373902" sldId="257"/>
            <ac:picMk id="6" creationId="{267B25B1-4CFE-4258-BA43-DCFAF645041E}"/>
          </ac:picMkLst>
        </pc:picChg>
      </pc:sldChg>
      <pc:sldChg chg="modSp mod ord">
        <pc:chgData name="דן" userId="eb1c6a51-7c87-4e6b-9b87-648422e383b1" providerId="ADAL" clId="{7FEDD0F4-DAEE-47A2-AA3C-9E4E1DD97EA1}" dt="2021-06-15T12:55:16.873" v="593"/>
        <pc:sldMkLst>
          <pc:docMk/>
          <pc:sldMk cId="602642242" sldId="259"/>
        </pc:sldMkLst>
        <pc:spChg chg="mod">
          <ac:chgData name="דן" userId="eb1c6a51-7c87-4e6b-9b87-648422e383b1" providerId="ADAL" clId="{7FEDD0F4-DAEE-47A2-AA3C-9E4E1DD97EA1}" dt="2021-06-14T11:32:13.309" v="17"/>
          <ac:spMkLst>
            <pc:docMk/>
            <pc:sldMk cId="602642242" sldId="259"/>
            <ac:spMk id="5" creationId="{C5D5B1AE-055B-4D2A-823F-C6996E602909}"/>
          </ac:spMkLst>
        </pc:spChg>
        <pc:spChg chg="mod">
          <ac:chgData name="דן" userId="eb1c6a51-7c87-4e6b-9b87-648422e383b1" providerId="ADAL" clId="{7FEDD0F4-DAEE-47A2-AA3C-9E4E1DD97EA1}" dt="2021-06-14T11:32:29.295" v="19" actId="108"/>
          <ac:spMkLst>
            <pc:docMk/>
            <pc:sldMk cId="602642242" sldId="259"/>
            <ac:spMk id="30" creationId="{480AA9A6-298C-4C9B-9812-4233B1F15AED}"/>
          </ac:spMkLst>
        </pc:spChg>
      </pc:sldChg>
    </pc:docChg>
  </pc:docChgLst>
  <pc:docChgLst>
    <pc:chgData name="דן" userId="eb1c6a51-7c87-4e6b-9b87-648422e383b1" providerId="ADAL" clId="{04C8CFC5-0F6E-4B99-8E70-D13CC08A7638}"/>
    <pc:docChg chg="undo redo custSel addSld delSld modSld sldOrd">
      <pc:chgData name="דן" userId="eb1c6a51-7c87-4e6b-9b87-648422e383b1" providerId="ADAL" clId="{04C8CFC5-0F6E-4B99-8E70-D13CC08A7638}" dt="2021-08-16T16:20:53.210" v="1840" actId="1076"/>
      <pc:docMkLst>
        <pc:docMk/>
      </pc:docMkLst>
      <pc:sldChg chg="addSp modSp mod ord modAnim">
        <pc:chgData name="דן" userId="eb1c6a51-7c87-4e6b-9b87-648422e383b1" providerId="ADAL" clId="{04C8CFC5-0F6E-4B99-8E70-D13CC08A7638}" dt="2021-08-14T08:28:44.295" v="1638" actId="113"/>
        <pc:sldMkLst>
          <pc:docMk/>
          <pc:sldMk cId="2320978706" sldId="256"/>
        </pc:sldMkLst>
        <pc:spChg chg="add mod">
          <ac:chgData name="דן" userId="eb1c6a51-7c87-4e6b-9b87-648422e383b1" providerId="ADAL" clId="{04C8CFC5-0F6E-4B99-8E70-D13CC08A7638}" dt="2021-08-14T06:17:52.238" v="921" actId="1076"/>
          <ac:spMkLst>
            <pc:docMk/>
            <pc:sldMk cId="2320978706" sldId="256"/>
            <ac:spMk id="2" creationId="{E9686E7F-CB1A-432E-B9C7-9102BDBC942B}"/>
          </ac:spMkLst>
        </pc:spChg>
        <pc:spChg chg="mod">
          <ac:chgData name="דן" userId="eb1c6a51-7c87-4e6b-9b87-648422e383b1" providerId="ADAL" clId="{04C8CFC5-0F6E-4B99-8E70-D13CC08A7638}" dt="2021-08-14T06:22:08.602" v="956" actId="20577"/>
          <ac:spMkLst>
            <pc:docMk/>
            <pc:sldMk cId="2320978706" sldId="256"/>
            <ac:spMk id="4" creationId="{95CBF2C1-F23A-4C8A-82F3-94574F2177EE}"/>
          </ac:spMkLst>
        </pc:spChg>
        <pc:spChg chg="mod">
          <ac:chgData name="דן" userId="eb1c6a51-7c87-4e6b-9b87-648422e383b1" providerId="ADAL" clId="{04C8CFC5-0F6E-4B99-8E70-D13CC08A7638}" dt="2021-08-14T06:25:48.301" v="1006" actId="14100"/>
          <ac:spMkLst>
            <pc:docMk/>
            <pc:sldMk cId="2320978706" sldId="256"/>
            <ac:spMk id="5" creationId="{8C2FB6AE-41A8-4399-BB7B-95D3507538E4}"/>
          </ac:spMkLst>
        </pc:spChg>
        <pc:spChg chg="mod">
          <ac:chgData name="דן" userId="eb1c6a51-7c87-4e6b-9b87-648422e383b1" providerId="ADAL" clId="{04C8CFC5-0F6E-4B99-8E70-D13CC08A7638}" dt="2021-08-14T06:24:10.376" v="990" actId="14100"/>
          <ac:spMkLst>
            <pc:docMk/>
            <pc:sldMk cId="2320978706" sldId="256"/>
            <ac:spMk id="6" creationId="{F1B2652E-2EED-4BC0-9C74-FD19B80A6269}"/>
          </ac:spMkLst>
        </pc:spChg>
        <pc:spChg chg="mod">
          <ac:chgData name="דן" userId="eb1c6a51-7c87-4e6b-9b87-648422e383b1" providerId="ADAL" clId="{04C8CFC5-0F6E-4B99-8E70-D13CC08A7638}" dt="2021-08-14T06:25:52.186" v="1007" actId="1076"/>
          <ac:spMkLst>
            <pc:docMk/>
            <pc:sldMk cId="2320978706" sldId="256"/>
            <ac:spMk id="7" creationId="{8DB86E19-3C76-452F-834E-5C396B372999}"/>
          </ac:spMkLst>
        </pc:spChg>
        <pc:spChg chg="mod">
          <ac:chgData name="דן" userId="eb1c6a51-7c87-4e6b-9b87-648422e383b1" providerId="ADAL" clId="{04C8CFC5-0F6E-4B99-8E70-D13CC08A7638}" dt="2021-08-14T06:24:13.376" v="991" actId="14100"/>
          <ac:spMkLst>
            <pc:docMk/>
            <pc:sldMk cId="2320978706" sldId="256"/>
            <ac:spMk id="8" creationId="{E126083B-CD08-4CBE-A0CA-05564A8D2263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17" creationId="{164B2BB4-64CE-43A5-8A84-7125253ADEDA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18" creationId="{019D33FF-264C-4080-82D3-5C724D6FE779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19" creationId="{184FB0C0-ABD9-4354-9B05-FA980041F0F3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0" creationId="{B3D4802D-6AE4-49D0-A091-F359EF83D0C2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1" creationId="{D8547F74-A387-46B6-8527-F855634EC8B0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2" creationId="{0CAB0A3B-9D7E-4FE3-B409-4656127C44A7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3" creationId="{B7DDBB33-40AE-425A-B21B-5CE235B9493E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5" creationId="{083A0FA8-E434-4C38-A40C-D87E1A154D53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6" creationId="{FAD19E7C-B9E0-45F2-BC0F-22E80CAAF2D7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7" creationId="{620888B3-FB64-4664-8571-894747F3ACFA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8" creationId="{B3A4CCA3-9902-4051-9F54-ECC9A2CFF534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29" creationId="{A8F618A0-8E77-47A0-BD77-24DB1105F608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0" creationId="{A68D5F9B-8899-438D-AD22-A3FB8606CE90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1" creationId="{6C504C84-E283-4726-BAA9-A9342FB13227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3" creationId="{376EFBFE-0479-4595-B0EF-5B146992CFB0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4" creationId="{D23BA94E-633F-46CF-933B-5D99AB17FAD2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5" creationId="{1380E2B0-5BB4-43A0-BB09-2E86E8ADDFCC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6" creationId="{833C7741-9BF8-4E24-960C-7597B742F5BD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7" creationId="{BC4F24B2-BFDD-484F-AC98-FBDE93F3E6CF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8" creationId="{1F82B60B-069B-4F6F-B8B1-AFF332C4C9DA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39" creationId="{02584B39-DC04-4F14-8F2C-56B8A0B22FA0}"/>
          </ac:spMkLst>
        </pc:spChg>
        <pc:spChg chg="add mod">
          <ac:chgData name="דן" userId="eb1c6a51-7c87-4e6b-9b87-648422e383b1" providerId="ADAL" clId="{04C8CFC5-0F6E-4B99-8E70-D13CC08A7638}" dt="2021-08-14T06:17:53.926" v="922" actId="1076"/>
          <ac:spMkLst>
            <pc:docMk/>
            <pc:sldMk cId="2320978706" sldId="256"/>
            <ac:spMk id="48" creationId="{B8C86189-98EC-4313-B609-1B9516BF3E19}"/>
          </ac:spMkLst>
        </pc:spChg>
        <pc:spChg chg="mod">
          <ac:chgData name="דן" userId="eb1c6a51-7c87-4e6b-9b87-648422e383b1" providerId="ADAL" clId="{04C8CFC5-0F6E-4B99-8E70-D13CC08A7638}" dt="2021-08-14T08:28:44.295" v="1638" actId="113"/>
          <ac:spMkLst>
            <pc:docMk/>
            <pc:sldMk cId="2320978706" sldId="256"/>
            <ac:spMk id="56" creationId="{78DA2BD7-8DEE-4064-A364-78B62A2E9351}"/>
          </ac:spMkLst>
        </pc:spChg>
        <pc:spChg chg="mod">
          <ac:chgData name="דן" userId="eb1c6a51-7c87-4e6b-9b87-648422e383b1" providerId="ADAL" clId="{04C8CFC5-0F6E-4B99-8E70-D13CC08A7638}" dt="2021-08-14T06:17:47.166" v="919" actId="14100"/>
          <ac:spMkLst>
            <pc:docMk/>
            <pc:sldMk cId="2320978706" sldId="256"/>
            <ac:spMk id="62" creationId="{787A7FA1-FE1B-442D-A2DA-44FD0B4076E5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65" creationId="{01DE7FBF-01EB-438D-98DA-6341F11DC376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66" creationId="{55BEA789-4044-4DA3-B916-9754058FDBBD}"/>
          </ac:spMkLst>
        </pc:spChg>
        <pc:spChg chg="mod">
          <ac:chgData name="דן" userId="eb1c6a51-7c87-4e6b-9b87-648422e383b1" providerId="ADAL" clId="{04C8CFC5-0F6E-4B99-8E70-D13CC08A7638}" dt="2021-08-14T06:25:38.357" v="1003" actId="1076"/>
          <ac:spMkLst>
            <pc:docMk/>
            <pc:sldMk cId="2320978706" sldId="256"/>
            <ac:spMk id="67" creationId="{81D9D290-87F1-4CE2-B74D-8E18341DF612}"/>
          </ac:spMkLst>
        </pc:spChg>
      </pc:sldChg>
      <pc:sldChg chg="modSp mod ord">
        <pc:chgData name="דן" userId="eb1c6a51-7c87-4e6b-9b87-648422e383b1" providerId="ADAL" clId="{04C8CFC5-0F6E-4B99-8E70-D13CC08A7638}" dt="2021-08-14T06:12:53.727" v="898" actId="1076"/>
        <pc:sldMkLst>
          <pc:docMk/>
          <pc:sldMk cId="400373902" sldId="257"/>
        </pc:sldMkLst>
        <pc:picChg chg="mod">
          <ac:chgData name="דן" userId="eb1c6a51-7c87-4e6b-9b87-648422e383b1" providerId="ADAL" clId="{04C8CFC5-0F6E-4B99-8E70-D13CC08A7638}" dt="2021-08-14T06:12:53.727" v="898" actId="1076"/>
          <ac:picMkLst>
            <pc:docMk/>
            <pc:sldMk cId="400373902" sldId="257"/>
            <ac:picMk id="6" creationId="{267B25B1-4CFE-4258-BA43-DCFAF645041E}"/>
          </ac:picMkLst>
        </pc:picChg>
      </pc:sldChg>
      <pc:sldChg chg="modSp mod">
        <pc:chgData name="דן" userId="eb1c6a51-7c87-4e6b-9b87-648422e383b1" providerId="ADAL" clId="{04C8CFC5-0F6E-4B99-8E70-D13CC08A7638}" dt="2021-08-14T06:17:20.654" v="918" actId="1076"/>
        <pc:sldMkLst>
          <pc:docMk/>
          <pc:sldMk cId="602642242" sldId="259"/>
        </pc:sldMkLst>
        <pc:spChg chg="mod">
          <ac:chgData name="דן" userId="eb1c6a51-7c87-4e6b-9b87-648422e383b1" providerId="ADAL" clId="{04C8CFC5-0F6E-4B99-8E70-D13CC08A7638}" dt="2021-08-14T06:01:56.724" v="891" actId="1076"/>
          <ac:spMkLst>
            <pc:docMk/>
            <pc:sldMk cId="602642242" sldId="259"/>
            <ac:spMk id="25" creationId="{A7DC45EF-5E22-4BA1-AAED-2BF5C1380404}"/>
          </ac:spMkLst>
        </pc:spChg>
        <pc:spChg chg="mod">
          <ac:chgData name="דן" userId="eb1c6a51-7c87-4e6b-9b87-648422e383b1" providerId="ADAL" clId="{04C8CFC5-0F6E-4B99-8E70-D13CC08A7638}" dt="2021-08-14T06:02:02.285" v="893" actId="1076"/>
          <ac:spMkLst>
            <pc:docMk/>
            <pc:sldMk cId="602642242" sldId="259"/>
            <ac:spMk id="26" creationId="{46D5DD84-D2A4-4530-AC1A-0C794A237FBC}"/>
          </ac:spMkLst>
        </pc:spChg>
        <pc:spChg chg="mod">
          <ac:chgData name="דן" userId="eb1c6a51-7c87-4e6b-9b87-648422e383b1" providerId="ADAL" clId="{04C8CFC5-0F6E-4B99-8E70-D13CC08A7638}" dt="2021-08-14T06:02:08.804" v="894" actId="1076"/>
          <ac:spMkLst>
            <pc:docMk/>
            <pc:sldMk cId="602642242" sldId="259"/>
            <ac:spMk id="27" creationId="{560E885D-EE1F-412F-BA82-3B6D28F1A007}"/>
          </ac:spMkLst>
        </pc:spChg>
        <pc:spChg chg="mod">
          <ac:chgData name="דן" userId="eb1c6a51-7c87-4e6b-9b87-648422e383b1" providerId="ADAL" clId="{04C8CFC5-0F6E-4B99-8E70-D13CC08A7638}" dt="2021-08-14T06:02:16.092" v="896" actId="1076"/>
          <ac:spMkLst>
            <pc:docMk/>
            <pc:sldMk cId="602642242" sldId="259"/>
            <ac:spMk id="28" creationId="{828A7C4F-1EEB-490C-A39B-3D1521E1B21C}"/>
          </ac:spMkLst>
        </pc:spChg>
        <pc:spChg chg="mod">
          <ac:chgData name="דן" userId="eb1c6a51-7c87-4e6b-9b87-648422e383b1" providerId="ADAL" clId="{04C8CFC5-0F6E-4B99-8E70-D13CC08A7638}" dt="2021-08-10T08:25:34.844" v="850" actId="1076"/>
          <ac:spMkLst>
            <pc:docMk/>
            <pc:sldMk cId="602642242" sldId="259"/>
            <ac:spMk id="31" creationId="{B8EF2219-B8FA-4D43-8471-0BD006BECCA0}"/>
          </ac:spMkLst>
        </pc:spChg>
        <pc:picChg chg="mod">
          <ac:chgData name="דן" userId="eb1c6a51-7c87-4e6b-9b87-648422e383b1" providerId="ADAL" clId="{04C8CFC5-0F6E-4B99-8E70-D13CC08A7638}" dt="2021-08-10T08:25:40.140" v="851" actId="1076"/>
          <ac:picMkLst>
            <pc:docMk/>
            <pc:sldMk cId="602642242" sldId="259"/>
            <ac:picMk id="22" creationId="{27089453-F12D-4DD3-A05C-11F5341AC812}"/>
          </ac:picMkLst>
        </pc:picChg>
        <pc:picChg chg="mod">
          <ac:chgData name="דן" userId="eb1c6a51-7c87-4e6b-9b87-648422e383b1" providerId="ADAL" clId="{04C8CFC5-0F6E-4B99-8E70-D13CC08A7638}" dt="2021-08-14T06:17:20.654" v="918" actId="1076"/>
          <ac:picMkLst>
            <pc:docMk/>
            <pc:sldMk cId="602642242" sldId="259"/>
            <ac:picMk id="35" creationId="{5588026A-93AB-44EA-8188-9E9CD7A53421}"/>
          </ac:picMkLst>
        </pc:picChg>
      </pc:sldChg>
      <pc:sldChg chg="addSp delSp modSp new mod modAnim">
        <pc:chgData name="דן" userId="eb1c6a51-7c87-4e6b-9b87-648422e383b1" providerId="ADAL" clId="{04C8CFC5-0F6E-4B99-8E70-D13CC08A7638}" dt="2021-08-14T09:59:50.890" v="1773" actId="404"/>
        <pc:sldMkLst>
          <pc:docMk/>
          <pc:sldMk cId="3707727083" sldId="260"/>
        </pc:sldMkLst>
        <pc:spChg chg="del">
          <ac:chgData name="דן" userId="eb1c6a51-7c87-4e6b-9b87-648422e383b1" providerId="ADAL" clId="{04C8CFC5-0F6E-4B99-8E70-D13CC08A7638}" dt="2021-07-12T09:34:40.123" v="3" actId="478"/>
          <ac:spMkLst>
            <pc:docMk/>
            <pc:sldMk cId="3707727083" sldId="260"/>
            <ac:spMk id="2" creationId="{8EE81AAE-802C-42D3-BC1B-21BA3791F80E}"/>
          </ac:spMkLst>
        </pc:spChg>
        <pc:spChg chg="add del">
          <ac:chgData name="דן" userId="eb1c6a51-7c87-4e6b-9b87-648422e383b1" providerId="ADAL" clId="{04C8CFC5-0F6E-4B99-8E70-D13CC08A7638}" dt="2021-07-26T12:19:43.334" v="265"/>
          <ac:spMkLst>
            <pc:docMk/>
            <pc:sldMk cId="3707727083" sldId="260"/>
            <ac:spMk id="3" creationId="{55641CAC-0564-4656-96B0-5241AA0F0173}"/>
          </ac:spMkLst>
        </pc:spChg>
        <pc:spChg chg="del">
          <ac:chgData name="דן" userId="eb1c6a51-7c87-4e6b-9b87-648422e383b1" providerId="ADAL" clId="{04C8CFC5-0F6E-4B99-8E70-D13CC08A7638}" dt="2021-07-12T09:34:40.123" v="3" actId="478"/>
          <ac:spMkLst>
            <pc:docMk/>
            <pc:sldMk cId="3707727083" sldId="260"/>
            <ac:spMk id="3" creationId="{6C210D04-D569-4CE0-8F0D-864F226997C0}"/>
          </ac:spMkLst>
        </pc:spChg>
        <pc:spChg chg="add mod">
          <ac:chgData name="דן" userId="eb1c6a51-7c87-4e6b-9b87-648422e383b1" providerId="ADAL" clId="{04C8CFC5-0F6E-4B99-8E70-D13CC08A7638}" dt="2021-08-14T06:18:29.586" v="927" actId="20577"/>
          <ac:spMkLst>
            <pc:docMk/>
            <pc:sldMk cId="3707727083" sldId="260"/>
            <ac:spMk id="4" creationId="{1BB7C9E9-A625-4F3C-9E33-BE1392EAF49F}"/>
          </ac:spMkLst>
        </pc:spChg>
        <pc:spChg chg="add mod">
          <ac:chgData name="דן" userId="eb1c6a51-7c87-4e6b-9b87-648422e383b1" providerId="ADAL" clId="{04C8CFC5-0F6E-4B99-8E70-D13CC08A7638}" dt="2021-08-14T09:59:50.890" v="1773" actId="404"/>
          <ac:spMkLst>
            <pc:docMk/>
            <pc:sldMk cId="3707727083" sldId="260"/>
            <ac:spMk id="5" creationId="{2AE8463B-5256-4009-8403-9FBB1DAE6EF9}"/>
          </ac:spMkLst>
        </pc:spChg>
        <pc:spChg chg="add del mod">
          <ac:chgData name="דן" userId="eb1c6a51-7c87-4e6b-9b87-648422e383b1" providerId="ADAL" clId="{04C8CFC5-0F6E-4B99-8E70-D13CC08A7638}" dt="2021-08-14T06:28:53.974" v="1038" actId="478"/>
          <ac:spMkLst>
            <pc:docMk/>
            <pc:sldMk cId="3707727083" sldId="260"/>
            <ac:spMk id="6" creationId="{68ED4B2A-9F19-4594-95C0-33B3475B9F50}"/>
          </ac:spMkLst>
        </pc:spChg>
        <pc:spChg chg="add del">
          <ac:chgData name="דן" userId="eb1c6a51-7c87-4e6b-9b87-648422e383b1" providerId="ADAL" clId="{04C8CFC5-0F6E-4B99-8E70-D13CC08A7638}" dt="2021-07-26T12:19:45.373" v="267"/>
          <ac:spMkLst>
            <pc:docMk/>
            <pc:sldMk cId="3707727083" sldId="260"/>
            <ac:spMk id="7" creationId="{4C2CF711-B421-404C-8E7D-586EB474E88E}"/>
          </ac:spMkLst>
        </pc:spChg>
        <pc:spChg chg="add del mod">
          <ac:chgData name="דן" userId="eb1c6a51-7c87-4e6b-9b87-648422e383b1" providerId="ADAL" clId="{04C8CFC5-0F6E-4B99-8E70-D13CC08A7638}" dt="2021-08-14T06:28:56.806" v="1039" actId="478"/>
          <ac:spMkLst>
            <pc:docMk/>
            <pc:sldMk cId="3707727083" sldId="260"/>
            <ac:spMk id="7" creationId="{8D14671B-1352-480E-A75B-5B4026CE5CA0}"/>
          </ac:spMkLst>
        </pc:spChg>
      </pc:sldChg>
      <pc:sldChg chg="delSp new del mod">
        <pc:chgData name="דן" userId="eb1c6a51-7c87-4e6b-9b87-648422e383b1" providerId="ADAL" clId="{04C8CFC5-0F6E-4B99-8E70-D13CC08A7638}" dt="2021-07-26T13:01:54.443" v="451" actId="47"/>
        <pc:sldMkLst>
          <pc:docMk/>
          <pc:sldMk cId="3018216229" sldId="261"/>
        </pc:sldMkLst>
        <pc:spChg chg="del">
          <ac:chgData name="דן" userId="eb1c6a51-7c87-4e6b-9b87-648422e383b1" providerId="ADAL" clId="{04C8CFC5-0F6E-4B99-8E70-D13CC08A7638}" dt="2021-07-12T09:44:11.132" v="122" actId="478"/>
          <ac:spMkLst>
            <pc:docMk/>
            <pc:sldMk cId="3018216229" sldId="261"/>
            <ac:spMk id="2" creationId="{F2C08447-5497-4C98-8204-DC30C479DE36}"/>
          </ac:spMkLst>
        </pc:spChg>
        <pc:spChg chg="del">
          <ac:chgData name="דן" userId="eb1c6a51-7c87-4e6b-9b87-648422e383b1" providerId="ADAL" clId="{04C8CFC5-0F6E-4B99-8E70-D13CC08A7638}" dt="2021-07-12T09:44:11.132" v="122" actId="478"/>
          <ac:spMkLst>
            <pc:docMk/>
            <pc:sldMk cId="3018216229" sldId="261"/>
            <ac:spMk id="3" creationId="{26DA80B7-DA40-418A-AB1E-79BF8E65769A}"/>
          </ac:spMkLst>
        </pc:spChg>
      </pc:sldChg>
      <pc:sldChg chg="addSp delSp modSp add mod delAnim modAnim">
        <pc:chgData name="דן" userId="eb1c6a51-7c87-4e6b-9b87-648422e383b1" providerId="ADAL" clId="{04C8CFC5-0F6E-4B99-8E70-D13CC08A7638}" dt="2021-08-14T08:32:29.389" v="1663" actId="20577"/>
        <pc:sldMkLst>
          <pc:docMk/>
          <pc:sldMk cId="78921173" sldId="262"/>
        </pc:sldMkLst>
        <pc:spChg chg="mod">
          <ac:chgData name="דן" userId="eb1c6a51-7c87-4e6b-9b87-648422e383b1" providerId="ADAL" clId="{04C8CFC5-0F6E-4B99-8E70-D13CC08A7638}" dt="2021-08-14T06:33:29.261" v="1076" actId="20577"/>
          <ac:spMkLst>
            <pc:docMk/>
            <pc:sldMk cId="78921173" sldId="262"/>
            <ac:spMk id="4" creationId="{1BB7C9E9-A625-4F3C-9E33-BE1392EAF49F}"/>
          </ac:spMkLst>
        </pc:spChg>
        <pc:spChg chg="del mod">
          <ac:chgData name="דן" userId="eb1c6a51-7c87-4e6b-9b87-648422e383b1" providerId="ADAL" clId="{04C8CFC5-0F6E-4B99-8E70-D13CC08A7638}" dt="2021-08-14T06:33:23.522" v="1072" actId="478"/>
          <ac:spMkLst>
            <pc:docMk/>
            <pc:sldMk cId="78921173" sldId="262"/>
            <ac:spMk id="5" creationId="{2AE8463B-5256-4009-8403-9FBB1DAE6EF9}"/>
          </ac:spMkLst>
        </pc:spChg>
        <pc:spChg chg="add del mod">
          <ac:chgData name="דן" userId="eb1c6a51-7c87-4e6b-9b87-648422e383b1" providerId="ADAL" clId="{04C8CFC5-0F6E-4B99-8E70-D13CC08A7638}" dt="2021-08-14T06:33:25.656" v="1073" actId="478"/>
          <ac:spMkLst>
            <pc:docMk/>
            <pc:sldMk cId="78921173" sldId="262"/>
            <ac:spMk id="6" creationId="{BD6B8B68-5ABF-4B60-A417-6C6D9F0C4D55}"/>
          </ac:spMkLst>
        </pc:spChg>
        <pc:spChg chg="add del mod">
          <ac:chgData name="דן" userId="eb1c6a51-7c87-4e6b-9b87-648422e383b1" providerId="ADAL" clId="{04C8CFC5-0F6E-4B99-8E70-D13CC08A7638}" dt="2021-08-14T06:33:26.948" v="1074" actId="478"/>
          <ac:spMkLst>
            <pc:docMk/>
            <pc:sldMk cId="78921173" sldId="262"/>
            <ac:spMk id="7" creationId="{28D4D9B1-6021-43AC-801C-007B9819410D}"/>
          </ac:spMkLst>
        </pc:spChg>
        <pc:spChg chg="add mod">
          <ac:chgData name="דן" userId="eb1c6a51-7c87-4e6b-9b87-648422e383b1" providerId="ADAL" clId="{04C8CFC5-0F6E-4B99-8E70-D13CC08A7638}" dt="2021-08-14T08:32:29.389" v="1663" actId="20577"/>
          <ac:spMkLst>
            <pc:docMk/>
            <pc:sldMk cId="78921173" sldId="262"/>
            <ac:spMk id="13" creationId="{2878B1C3-E543-4677-A375-0DC4CAFCFC2C}"/>
          </ac:spMkLst>
        </pc:spChg>
      </pc:sldChg>
      <pc:sldChg chg="addSp delSp modSp add mod ord delAnim modAnim">
        <pc:chgData name="דן" userId="eb1c6a51-7c87-4e6b-9b87-648422e383b1" providerId="ADAL" clId="{04C8CFC5-0F6E-4B99-8E70-D13CC08A7638}" dt="2021-08-15T04:58:31.246" v="1820" actId="14100"/>
        <pc:sldMkLst>
          <pc:docMk/>
          <pc:sldMk cId="3114472683" sldId="263"/>
        </pc:sldMkLst>
        <pc:spChg chg="add del">
          <ac:chgData name="דן" userId="eb1c6a51-7c87-4e6b-9b87-648422e383b1" providerId="ADAL" clId="{04C8CFC5-0F6E-4B99-8E70-D13CC08A7638}" dt="2021-07-26T13:06:55.504" v="492"/>
          <ac:spMkLst>
            <pc:docMk/>
            <pc:sldMk cId="3114472683" sldId="263"/>
            <ac:spMk id="2" creationId="{620F03B1-65EF-4A33-BE2C-C0C9D55E9D52}"/>
          </ac:spMkLst>
        </pc:spChg>
        <pc:spChg chg="mod">
          <ac:chgData name="דן" userId="eb1c6a51-7c87-4e6b-9b87-648422e383b1" providerId="ADAL" clId="{04C8CFC5-0F6E-4B99-8E70-D13CC08A7638}" dt="2021-07-26T13:07:25.510" v="514" actId="6549"/>
          <ac:spMkLst>
            <pc:docMk/>
            <pc:sldMk cId="3114472683" sldId="263"/>
            <ac:spMk id="4" creationId="{1BB7C9E9-A625-4F3C-9E33-BE1392EAF49F}"/>
          </ac:spMkLst>
        </pc:spChg>
        <pc:spChg chg="del mod">
          <ac:chgData name="דן" userId="eb1c6a51-7c87-4e6b-9b87-648422e383b1" providerId="ADAL" clId="{04C8CFC5-0F6E-4B99-8E70-D13CC08A7638}" dt="2021-08-14T07:56:52.665" v="1407" actId="478"/>
          <ac:spMkLst>
            <pc:docMk/>
            <pc:sldMk cId="3114472683" sldId="263"/>
            <ac:spMk id="5" creationId="{2AE8463B-5256-4009-8403-9FBB1DAE6EF9}"/>
          </ac:spMkLst>
        </pc:spChg>
        <pc:spChg chg="del mod">
          <ac:chgData name="דן" userId="eb1c6a51-7c87-4e6b-9b87-648422e383b1" providerId="ADAL" clId="{04C8CFC5-0F6E-4B99-8E70-D13CC08A7638}" dt="2021-08-14T07:56:58.097" v="1409" actId="478"/>
          <ac:spMkLst>
            <pc:docMk/>
            <pc:sldMk cId="3114472683" sldId="263"/>
            <ac:spMk id="6" creationId="{BD6B8B68-5ABF-4B60-A417-6C6D9F0C4D55}"/>
          </ac:spMkLst>
        </pc:spChg>
        <pc:spChg chg="add mod">
          <ac:chgData name="דן" userId="eb1c6a51-7c87-4e6b-9b87-648422e383b1" providerId="ADAL" clId="{04C8CFC5-0F6E-4B99-8E70-D13CC08A7638}" dt="2021-08-15T04:58:31.246" v="1820" actId="14100"/>
          <ac:spMkLst>
            <pc:docMk/>
            <pc:sldMk cId="3114472683" sldId="263"/>
            <ac:spMk id="11" creationId="{6BC75B19-30F0-47F6-B203-7B75FDE5D33C}"/>
          </ac:spMkLst>
        </pc:spChg>
      </pc:sldChg>
      <pc:sldChg chg="modSp add del mod ord modAnim">
        <pc:chgData name="דן" userId="eb1c6a51-7c87-4e6b-9b87-648422e383b1" providerId="ADAL" clId="{04C8CFC5-0F6E-4B99-8E70-D13CC08A7638}" dt="2021-08-14T06:37:19.017" v="1087" actId="47"/>
        <pc:sldMkLst>
          <pc:docMk/>
          <pc:sldMk cId="708319059" sldId="264"/>
        </pc:sldMkLst>
        <pc:spChg chg="mod">
          <ac:chgData name="דן" userId="eb1c6a51-7c87-4e6b-9b87-648422e383b1" providerId="ADAL" clId="{04C8CFC5-0F6E-4B99-8E70-D13CC08A7638}" dt="2021-07-26T14:17:20.329" v="623" actId="20577"/>
          <ac:spMkLst>
            <pc:docMk/>
            <pc:sldMk cId="708319059" sldId="264"/>
            <ac:spMk id="4" creationId="{1BB7C9E9-A625-4F3C-9E33-BE1392EAF49F}"/>
          </ac:spMkLst>
        </pc:spChg>
        <pc:spChg chg="mod">
          <ac:chgData name="דן" userId="eb1c6a51-7c87-4e6b-9b87-648422e383b1" providerId="ADAL" clId="{04C8CFC5-0F6E-4B99-8E70-D13CC08A7638}" dt="2021-07-27T14:59:30.077" v="688" actId="12"/>
          <ac:spMkLst>
            <pc:docMk/>
            <pc:sldMk cId="708319059" sldId="264"/>
            <ac:spMk id="5" creationId="{2AE8463B-5256-4009-8403-9FBB1DAE6EF9}"/>
          </ac:spMkLst>
        </pc:spChg>
        <pc:spChg chg="mod">
          <ac:chgData name="דן" userId="eb1c6a51-7c87-4e6b-9b87-648422e383b1" providerId="ADAL" clId="{04C8CFC5-0F6E-4B99-8E70-D13CC08A7638}" dt="2021-07-27T14:59:35.237" v="689" actId="1076"/>
          <ac:spMkLst>
            <pc:docMk/>
            <pc:sldMk cId="708319059" sldId="264"/>
            <ac:spMk id="6" creationId="{BD6B8B68-5ABF-4B60-A417-6C6D9F0C4D55}"/>
          </ac:spMkLst>
        </pc:spChg>
      </pc:sldChg>
      <pc:sldChg chg="new del">
        <pc:chgData name="דן" userId="eb1c6a51-7c87-4e6b-9b87-648422e383b1" providerId="ADAL" clId="{04C8CFC5-0F6E-4B99-8E70-D13CC08A7638}" dt="2021-07-26T14:16:45.855" v="594" actId="680"/>
        <pc:sldMkLst>
          <pc:docMk/>
          <pc:sldMk cId="1189438093" sldId="264"/>
        </pc:sldMkLst>
      </pc:sldChg>
      <pc:sldChg chg="addSp delSp modSp new mod">
        <pc:chgData name="דן" userId="eb1c6a51-7c87-4e6b-9b87-648422e383b1" providerId="ADAL" clId="{04C8CFC5-0F6E-4B99-8E70-D13CC08A7638}" dt="2021-08-16T16:20:53.210" v="1840" actId="1076"/>
        <pc:sldMkLst>
          <pc:docMk/>
          <pc:sldMk cId="3479631057" sldId="265"/>
        </pc:sldMkLst>
        <pc:spChg chg="del">
          <ac:chgData name="דן" userId="eb1c6a51-7c87-4e6b-9b87-648422e383b1" providerId="ADAL" clId="{04C8CFC5-0F6E-4B99-8E70-D13CC08A7638}" dt="2021-08-09T16:43:54.928" v="796" actId="478"/>
          <ac:spMkLst>
            <pc:docMk/>
            <pc:sldMk cId="3479631057" sldId="265"/>
            <ac:spMk id="2" creationId="{AFA75A5E-E104-4472-A7B8-3DBB0153E029}"/>
          </ac:spMkLst>
        </pc:spChg>
        <pc:spChg chg="del">
          <ac:chgData name="דן" userId="eb1c6a51-7c87-4e6b-9b87-648422e383b1" providerId="ADAL" clId="{04C8CFC5-0F6E-4B99-8E70-D13CC08A7638}" dt="2021-08-09T16:43:54.928" v="796" actId="478"/>
          <ac:spMkLst>
            <pc:docMk/>
            <pc:sldMk cId="3479631057" sldId="265"/>
            <ac:spMk id="3" creationId="{3F258C9F-3546-4EF6-9162-10825A1CFEFB}"/>
          </ac:spMkLst>
        </pc:spChg>
        <pc:spChg chg="add mod">
          <ac:chgData name="דן" userId="eb1c6a51-7c87-4e6b-9b87-648422e383b1" providerId="ADAL" clId="{04C8CFC5-0F6E-4B99-8E70-D13CC08A7638}" dt="2021-08-14T06:01:25.628" v="888" actId="1076"/>
          <ac:spMkLst>
            <pc:docMk/>
            <pc:sldMk cId="3479631057" sldId="265"/>
            <ac:spMk id="5" creationId="{95798F75-0790-4C3B-94D9-79A91C5E98C4}"/>
          </ac:spMkLst>
        </pc:spChg>
        <pc:spChg chg="add mod">
          <ac:chgData name="דן" userId="eb1c6a51-7c87-4e6b-9b87-648422e383b1" providerId="ADAL" clId="{04C8CFC5-0F6E-4B99-8E70-D13CC08A7638}" dt="2021-08-16T16:16:37.559" v="1838"/>
          <ac:spMkLst>
            <pc:docMk/>
            <pc:sldMk cId="3479631057" sldId="265"/>
            <ac:spMk id="7" creationId="{49B863E3-5207-41EC-978B-C7AC26334275}"/>
          </ac:spMkLst>
        </pc:spChg>
        <pc:spChg chg="add mod">
          <ac:chgData name="דן" userId="eb1c6a51-7c87-4e6b-9b87-648422e383b1" providerId="ADAL" clId="{04C8CFC5-0F6E-4B99-8E70-D13CC08A7638}" dt="2021-08-16T16:20:53.210" v="1840" actId="1076"/>
          <ac:spMkLst>
            <pc:docMk/>
            <pc:sldMk cId="3479631057" sldId="265"/>
            <ac:spMk id="9" creationId="{30C570E1-545A-4A9C-965E-5F201A6BE64B}"/>
          </ac:spMkLst>
        </pc:spChg>
        <pc:spChg chg="add del mod">
          <ac:chgData name="דן" userId="eb1c6a51-7c87-4e6b-9b87-648422e383b1" providerId="ADAL" clId="{04C8CFC5-0F6E-4B99-8E70-D13CC08A7638}" dt="2021-08-16T16:20:49.734" v="1839" actId="478"/>
          <ac:spMkLst>
            <pc:docMk/>
            <pc:sldMk cId="3479631057" sldId="265"/>
            <ac:spMk id="27" creationId="{1C1EED49-7BE3-4512-9146-35E9CE2573E8}"/>
          </ac:spMkLst>
        </pc:spChg>
      </pc:sldChg>
      <pc:sldChg chg="addSp delSp modSp new del mod">
        <pc:chgData name="דן" userId="eb1c6a51-7c87-4e6b-9b87-648422e383b1" providerId="ADAL" clId="{04C8CFC5-0F6E-4B99-8E70-D13CC08A7638}" dt="2021-08-14T06:53:15.170" v="1179" actId="47"/>
        <pc:sldMkLst>
          <pc:docMk/>
          <pc:sldMk cId="613922524" sldId="266"/>
        </pc:sldMkLst>
        <pc:spChg chg="del">
          <ac:chgData name="דן" userId="eb1c6a51-7c87-4e6b-9b87-648422e383b1" providerId="ADAL" clId="{04C8CFC5-0F6E-4B99-8E70-D13CC08A7638}" dt="2021-08-14T06:44:14.863" v="1106" actId="478"/>
          <ac:spMkLst>
            <pc:docMk/>
            <pc:sldMk cId="613922524" sldId="266"/>
            <ac:spMk id="2" creationId="{EC5E3AA5-B6E4-4B25-A05C-43C5A89E16CF}"/>
          </ac:spMkLst>
        </pc:spChg>
        <pc:spChg chg="del">
          <ac:chgData name="דן" userId="eb1c6a51-7c87-4e6b-9b87-648422e383b1" providerId="ADAL" clId="{04C8CFC5-0F6E-4B99-8E70-D13CC08A7638}" dt="2021-08-14T06:44:14.863" v="1106" actId="478"/>
          <ac:spMkLst>
            <pc:docMk/>
            <pc:sldMk cId="613922524" sldId="266"/>
            <ac:spMk id="3" creationId="{14522A5B-F1C7-46EB-8983-27A70E23042E}"/>
          </ac:spMkLst>
        </pc:spChg>
        <pc:picChg chg="add del mod">
          <ac:chgData name="דן" userId="eb1c6a51-7c87-4e6b-9b87-648422e383b1" providerId="ADAL" clId="{04C8CFC5-0F6E-4B99-8E70-D13CC08A7638}" dt="2021-08-14T06:50:44.938" v="1116" actId="21"/>
          <ac:picMkLst>
            <pc:docMk/>
            <pc:sldMk cId="613922524" sldId="266"/>
            <ac:picMk id="5" creationId="{CEB2FBA3-527E-48C2-9A73-1FDB12A328F9}"/>
          </ac:picMkLst>
        </pc:picChg>
      </pc:sldChg>
      <pc:sldChg chg="addSp delSp modSp add mod delAnim modAnim">
        <pc:chgData name="דן" userId="eb1c6a51-7c87-4e6b-9b87-648422e383b1" providerId="ADAL" clId="{04C8CFC5-0F6E-4B99-8E70-D13CC08A7638}" dt="2021-08-14T06:53:12.079" v="1178" actId="1076"/>
        <pc:sldMkLst>
          <pc:docMk/>
          <pc:sldMk cId="1497700342" sldId="267"/>
        </pc:sldMkLst>
        <pc:spChg chg="add del mod">
          <ac:chgData name="דן" userId="eb1c6a51-7c87-4e6b-9b87-648422e383b1" providerId="ADAL" clId="{04C8CFC5-0F6E-4B99-8E70-D13CC08A7638}" dt="2021-08-14T06:52:56.047" v="1175" actId="1076"/>
          <ac:spMkLst>
            <pc:docMk/>
            <pc:sldMk cId="1497700342" sldId="267"/>
            <ac:spMk id="4" creationId="{1BB7C9E9-A625-4F3C-9E33-BE1392EAF49F}"/>
          </ac:spMkLst>
        </pc:spChg>
        <pc:spChg chg="del">
          <ac:chgData name="דן" userId="eb1c6a51-7c87-4e6b-9b87-648422e383b1" providerId="ADAL" clId="{04C8CFC5-0F6E-4B99-8E70-D13CC08A7638}" dt="2021-08-14T06:50:41.359" v="1114" actId="478"/>
          <ac:spMkLst>
            <pc:docMk/>
            <pc:sldMk cId="1497700342" sldId="267"/>
            <ac:spMk id="5" creationId="{2AE8463B-5256-4009-8403-9FBB1DAE6EF9}"/>
          </ac:spMkLst>
        </pc:spChg>
        <pc:spChg chg="del">
          <ac:chgData name="דן" userId="eb1c6a51-7c87-4e6b-9b87-648422e383b1" providerId="ADAL" clId="{04C8CFC5-0F6E-4B99-8E70-D13CC08A7638}" dt="2021-08-14T06:50:42.717" v="1115" actId="478"/>
          <ac:spMkLst>
            <pc:docMk/>
            <pc:sldMk cId="1497700342" sldId="267"/>
            <ac:spMk id="6" creationId="{BD6B8B68-5ABF-4B60-A417-6C6D9F0C4D55}"/>
          </ac:spMkLst>
        </pc:spChg>
        <pc:spChg chg="add del">
          <ac:chgData name="דן" userId="eb1c6a51-7c87-4e6b-9b87-648422e383b1" providerId="ADAL" clId="{04C8CFC5-0F6E-4B99-8E70-D13CC08A7638}" dt="2021-08-14T06:52:32.384" v="1156" actId="22"/>
          <ac:spMkLst>
            <pc:docMk/>
            <pc:sldMk cId="1497700342" sldId="267"/>
            <ac:spMk id="13" creationId="{29F1A784-4DB6-44FE-ADBB-0BBBC48134FB}"/>
          </ac:spMkLst>
        </pc:spChg>
        <pc:spChg chg="add mod">
          <ac:chgData name="דן" userId="eb1c6a51-7c87-4e6b-9b87-648422e383b1" providerId="ADAL" clId="{04C8CFC5-0F6E-4B99-8E70-D13CC08A7638}" dt="2021-08-14T06:53:12.079" v="1178" actId="1076"/>
          <ac:spMkLst>
            <pc:docMk/>
            <pc:sldMk cId="1497700342" sldId="267"/>
            <ac:spMk id="14" creationId="{24F77C95-9BFB-41D7-A661-DD3556D4548D}"/>
          </ac:spMkLst>
        </pc:spChg>
        <pc:picChg chg="add mod">
          <ac:chgData name="דן" userId="eb1c6a51-7c87-4e6b-9b87-648422e383b1" providerId="ADAL" clId="{04C8CFC5-0F6E-4B99-8E70-D13CC08A7638}" dt="2021-08-14T06:53:00.231" v="1177" actId="14100"/>
          <ac:picMkLst>
            <pc:docMk/>
            <pc:sldMk cId="1497700342" sldId="267"/>
            <ac:picMk id="11" creationId="{9A735C36-ED93-41A4-BCFA-1B37D0F1E838}"/>
          </ac:picMkLst>
        </pc:picChg>
      </pc:sldChg>
      <pc:sldChg chg="addSp delSp modSp add mod modAnim">
        <pc:chgData name="דן" userId="eb1c6a51-7c87-4e6b-9b87-648422e383b1" providerId="ADAL" clId="{04C8CFC5-0F6E-4B99-8E70-D13CC08A7638}" dt="2021-08-14T08:05:52.816" v="1456" actId="1076"/>
        <pc:sldMkLst>
          <pc:docMk/>
          <pc:sldMk cId="3391430083" sldId="268"/>
        </pc:sldMkLst>
        <pc:spChg chg="add mod">
          <ac:chgData name="דן" userId="eb1c6a51-7c87-4e6b-9b87-648422e383b1" providerId="ADAL" clId="{04C8CFC5-0F6E-4B99-8E70-D13CC08A7638}" dt="2021-08-14T07:06:46.883" v="1275" actId="14100"/>
          <ac:spMkLst>
            <pc:docMk/>
            <pc:sldMk cId="3391430083" sldId="268"/>
            <ac:spMk id="13" creationId="{D067E7A0-7A15-4921-8F06-395663981C46}"/>
          </ac:spMkLst>
        </pc:spChg>
        <pc:spChg chg="mod">
          <ac:chgData name="דן" userId="eb1c6a51-7c87-4e6b-9b87-648422e383b1" providerId="ADAL" clId="{04C8CFC5-0F6E-4B99-8E70-D13CC08A7638}" dt="2021-08-14T06:55:34.367" v="1232" actId="14100"/>
          <ac:spMkLst>
            <pc:docMk/>
            <pc:sldMk cId="3391430083" sldId="268"/>
            <ac:spMk id="14" creationId="{24F77C95-9BFB-41D7-A661-DD3556D4548D}"/>
          </ac:spMkLst>
        </pc:spChg>
        <pc:spChg chg="add mod">
          <ac:chgData name="דן" userId="eb1c6a51-7c87-4e6b-9b87-648422e383b1" providerId="ADAL" clId="{04C8CFC5-0F6E-4B99-8E70-D13CC08A7638}" dt="2021-08-14T08:05:52.816" v="1456" actId="1076"/>
          <ac:spMkLst>
            <pc:docMk/>
            <pc:sldMk cId="3391430083" sldId="268"/>
            <ac:spMk id="15" creationId="{B4F77C19-8C51-4CA1-82FB-8DF19228B36F}"/>
          </ac:spMkLst>
        </pc:spChg>
        <pc:picChg chg="add mod">
          <ac:chgData name="דן" userId="eb1c6a51-7c87-4e6b-9b87-648422e383b1" providerId="ADAL" clId="{04C8CFC5-0F6E-4B99-8E70-D13CC08A7638}" dt="2021-08-14T07:04:05.722" v="1243" actId="1076"/>
          <ac:picMkLst>
            <pc:docMk/>
            <pc:sldMk cId="3391430083" sldId="268"/>
            <ac:picMk id="3" creationId="{C4B65AF8-A200-4B1B-8134-1A0A6D5D337E}"/>
          </ac:picMkLst>
        </pc:picChg>
        <pc:picChg chg="del">
          <ac:chgData name="דן" userId="eb1c6a51-7c87-4e6b-9b87-648422e383b1" providerId="ADAL" clId="{04C8CFC5-0F6E-4B99-8E70-D13CC08A7638}" dt="2021-08-14T06:53:23.451" v="1181" actId="478"/>
          <ac:picMkLst>
            <pc:docMk/>
            <pc:sldMk cId="3391430083" sldId="268"/>
            <ac:picMk id="11" creationId="{9A735C36-ED93-41A4-BCFA-1B37D0F1E838}"/>
          </ac:picMkLst>
        </pc:picChg>
      </pc:sldChg>
      <pc:sldChg chg="addSp delSp modSp add mod ord modAnim">
        <pc:chgData name="דן" userId="eb1c6a51-7c87-4e6b-9b87-648422e383b1" providerId="ADAL" clId="{04C8CFC5-0F6E-4B99-8E70-D13CC08A7638}" dt="2021-08-15T04:44:22.477" v="1819" actId="20577"/>
        <pc:sldMkLst>
          <pc:docMk/>
          <pc:sldMk cId="271679875" sldId="269"/>
        </pc:sldMkLst>
        <pc:spChg chg="mod">
          <ac:chgData name="דן" userId="eb1c6a51-7c87-4e6b-9b87-648422e383b1" providerId="ADAL" clId="{04C8CFC5-0F6E-4B99-8E70-D13CC08A7638}" dt="2021-08-14T07:09:36.937" v="1277"/>
          <ac:spMkLst>
            <pc:docMk/>
            <pc:sldMk cId="271679875" sldId="269"/>
            <ac:spMk id="4" creationId="{1BB7C9E9-A625-4F3C-9E33-BE1392EAF49F}"/>
          </ac:spMkLst>
        </pc:spChg>
        <pc:spChg chg="mod">
          <ac:chgData name="דן" userId="eb1c6a51-7c87-4e6b-9b87-648422e383b1" providerId="ADAL" clId="{04C8CFC5-0F6E-4B99-8E70-D13CC08A7638}" dt="2021-08-15T04:44:22.477" v="1819" actId="20577"/>
          <ac:spMkLst>
            <pc:docMk/>
            <pc:sldMk cId="271679875" sldId="269"/>
            <ac:spMk id="5" creationId="{2AE8463B-5256-4009-8403-9FBB1DAE6EF9}"/>
          </ac:spMkLst>
        </pc:spChg>
        <pc:spChg chg="del">
          <ac:chgData name="דן" userId="eb1c6a51-7c87-4e6b-9b87-648422e383b1" providerId="ADAL" clId="{04C8CFC5-0F6E-4B99-8E70-D13CC08A7638}" dt="2021-08-14T07:09:41.501" v="1278" actId="478"/>
          <ac:spMkLst>
            <pc:docMk/>
            <pc:sldMk cId="271679875" sldId="269"/>
            <ac:spMk id="6" creationId="{BD6B8B68-5ABF-4B60-A417-6C6D9F0C4D55}"/>
          </ac:spMkLst>
        </pc:spChg>
        <pc:spChg chg="add mod">
          <ac:chgData name="דן" userId="eb1c6a51-7c87-4e6b-9b87-648422e383b1" providerId="ADAL" clId="{04C8CFC5-0F6E-4B99-8E70-D13CC08A7638}" dt="2021-08-14T08:03:18.272" v="1437" actId="571"/>
          <ac:spMkLst>
            <pc:docMk/>
            <pc:sldMk cId="271679875" sldId="269"/>
            <ac:spMk id="11" creationId="{846DA5CD-D8A8-4846-B498-CE3EDDA086B8}"/>
          </ac:spMkLst>
        </pc:spChg>
      </pc:sldChg>
      <pc:sldChg chg="addSp delSp modSp add mod delAnim">
        <pc:chgData name="דן" userId="eb1c6a51-7c87-4e6b-9b87-648422e383b1" providerId="ADAL" clId="{04C8CFC5-0F6E-4B99-8E70-D13CC08A7638}" dt="2021-08-15T05:03:51.011" v="1836" actId="167"/>
        <pc:sldMkLst>
          <pc:docMk/>
          <pc:sldMk cId="828140501" sldId="270"/>
        </pc:sldMkLst>
        <pc:spChg chg="del">
          <ac:chgData name="דן" userId="eb1c6a51-7c87-4e6b-9b87-648422e383b1" providerId="ADAL" clId="{04C8CFC5-0F6E-4B99-8E70-D13CC08A7638}" dt="2021-08-14T07:32:02.900" v="1284" actId="478"/>
          <ac:spMkLst>
            <pc:docMk/>
            <pc:sldMk cId="828140501" sldId="270"/>
            <ac:spMk id="13" creationId="{D067E7A0-7A15-4921-8F06-395663981C46}"/>
          </ac:spMkLst>
        </pc:spChg>
        <pc:spChg chg="mod">
          <ac:chgData name="דן" userId="eb1c6a51-7c87-4e6b-9b87-648422e383b1" providerId="ADAL" clId="{04C8CFC5-0F6E-4B99-8E70-D13CC08A7638}" dt="2021-08-14T07:37:14.204" v="1334" actId="1076"/>
          <ac:spMkLst>
            <pc:docMk/>
            <pc:sldMk cId="828140501" sldId="270"/>
            <ac:spMk id="14" creationId="{24F77C95-9BFB-41D7-A661-DD3556D4548D}"/>
          </ac:spMkLst>
        </pc:spChg>
        <pc:spChg chg="del">
          <ac:chgData name="דן" userId="eb1c6a51-7c87-4e6b-9b87-648422e383b1" providerId="ADAL" clId="{04C8CFC5-0F6E-4B99-8E70-D13CC08A7638}" dt="2021-08-14T07:32:07.451" v="1286" actId="478"/>
          <ac:spMkLst>
            <pc:docMk/>
            <pc:sldMk cId="828140501" sldId="270"/>
            <ac:spMk id="15" creationId="{B4F77C19-8C51-4CA1-82FB-8DF19228B36F}"/>
          </ac:spMkLst>
        </pc:spChg>
        <pc:picChg chg="del">
          <ac:chgData name="דן" userId="eb1c6a51-7c87-4e6b-9b87-648422e383b1" providerId="ADAL" clId="{04C8CFC5-0F6E-4B99-8E70-D13CC08A7638}" dt="2021-08-14T07:18:48.796" v="1283" actId="478"/>
          <ac:picMkLst>
            <pc:docMk/>
            <pc:sldMk cId="828140501" sldId="270"/>
            <ac:picMk id="3" creationId="{C4B65AF8-A200-4B1B-8134-1A0A6D5D337E}"/>
          </ac:picMkLst>
        </pc:picChg>
        <pc:picChg chg="add mod modCrop">
          <ac:chgData name="דן" userId="eb1c6a51-7c87-4e6b-9b87-648422e383b1" providerId="ADAL" clId="{04C8CFC5-0F6E-4B99-8E70-D13CC08A7638}" dt="2021-08-14T07:36:14.620" v="1326" actId="1076"/>
          <ac:picMkLst>
            <pc:docMk/>
            <pc:sldMk cId="828140501" sldId="270"/>
            <ac:picMk id="5" creationId="{5DE711ED-87D1-47CC-AE8C-2C6D54CD0228}"/>
          </ac:picMkLst>
        </pc:picChg>
        <pc:picChg chg="add mod modCrop">
          <ac:chgData name="דן" userId="eb1c6a51-7c87-4e6b-9b87-648422e383b1" providerId="ADAL" clId="{04C8CFC5-0F6E-4B99-8E70-D13CC08A7638}" dt="2021-08-14T07:39:39.411" v="1355" actId="1076"/>
          <ac:picMkLst>
            <pc:docMk/>
            <pc:sldMk cId="828140501" sldId="270"/>
            <ac:picMk id="11" creationId="{EDD09885-ECBB-464B-AA73-6C6217D7827B}"/>
          </ac:picMkLst>
        </pc:picChg>
        <pc:picChg chg="add mod ord">
          <ac:chgData name="דן" userId="eb1c6a51-7c87-4e6b-9b87-648422e383b1" providerId="ADAL" clId="{04C8CFC5-0F6E-4B99-8E70-D13CC08A7638}" dt="2021-08-15T05:03:51.011" v="1836" actId="167"/>
          <ac:picMkLst>
            <pc:docMk/>
            <pc:sldMk cId="828140501" sldId="270"/>
            <ac:picMk id="17" creationId="{526FEDC0-3C62-4C15-80E9-1BB4BB70C46E}"/>
          </ac:picMkLst>
        </pc:picChg>
        <pc:picChg chg="add mod ord modCrop">
          <ac:chgData name="דן" userId="eb1c6a51-7c87-4e6b-9b87-648422e383b1" providerId="ADAL" clId="{04C8CFC5-0F6E-4B99-8E70-D13CC08A7638}" dt="2021-08-15T05:03:44.095" v="1834" actId="1076"/>
          <ac:picMkLst>
            <pc:docMk/>
            <pc:sldMk cId="828140501" sldId="270"/>
            <ac:picMk id="19" creationId="{7BBEC691-B1FE-44B0-A0CA-B344255D6512}"/>
          </ac:picMkLst>
        </pc:picChg>
        <pc:picChg chg="add mod">
          <ac:chgData name="דן" userId="eb1c6a51-7c87-4e6b-9b87-648422e383b1" providerId="ADAL" clId="{04C8CFC5-0F6E-4B99-8E70-D13CC08A7638}" dt="2021-08-14T07:35:53.668" v="1324" actId="1076"/>
          <ac:picMkLst>
            <pc:docMk/>
            <pc:sldMk cId="828140501" sldId="270"/>
            <ac:picMk id="21" creationId="{FA7D0BEE-F991-44AA-8A63-A830D9AF1823}"/>
          </ac:picMkLst>
        </pc:picChg>
        <pc:picChg chg="add mod">
          <ac:chgData name="דן" userId="eb1c6a51-7c87-4e6b-9b87-648422e383b1" providerId="ADAL" clId="{04C8CFC5-0F6E-4B99-8E70-D13CC08A7638}" dt="2021-08-14T07:35:36.925" v="1321" actId="1076"/>
          <ac:picMkLst>
            <pc:docMk/>
            <pc:sldMk cId="828140501" sldId="270"/>
            <ac:picMk id="23" creationId="{6D86702E-14B2-4EC9-BB45-A1175F6C7B53}"/>
          </ac:picMkLst>
        </pc:picChg>
        <pc:cxnChg chg="add del mod">
          <ac:chgData name="דן" userId="eb1c6a51-7c87-4e6b-9b87-648422e383b1" providerId="ADAL" clId="{04C8CFC5-0F6E-4B99-8E70-D13CC08A7638}" dt="2021-08-14T07:37:31.546" v="1338" actId="11529"/>
          <ac:cxnSpMkLst>
            <pc:docMk/>
            <pc:sldMk cId="828140501" sldId="270"/>
            <ac:cxnSpMk id="25" creationId="{9ABBD30B-1764-4EF4-A9D5-60E1FDA3D037}"/>
          </ac:cxnSpMkLst>
        </pc:cxnChg>
        <pc:cxnChg chg="add mod">
          <ac:chgData name="דן" userId="eb1c6a51-7c87-4e6b-9b87-648422e383b1" providerId="ADAL" clId="{04C8CFC5-0F6E-4B99-8E70-D13CC08A7638}" dt="2021-08-14T07:39:39.411" v="1355" actId="1076"/>
          <ac:cxnSpMkLst>
            <pc:docMk/>
            <pc:sldMk cId="828140501" sldId="270"/>
            <ac:cxnSpMk id="28" creationId="{0B61267A-40DD-43C0-A1C5-67B663027626}"/>
          </ac:cxnSpMkLst>
        </pc:cxnChg>
        <pc:cxnChg chg="add mod">
          <ac:chgData name="דן" userId="eb1c6a51-7c87-4e6b-9b87-648422e383b1" providerId="ADAL" clId="{04C8CFC5-0F6E-4B99-8E70-D13CC08A7638}" dt="2021-08-14T07:38:49.389" v="1347" actId="1076"/>
          <ac:cxnSpMkLst>
            <pc:docMk/>
            <pc:sldMk cId="828140501" sldId="270"/>
            <ac:cxnSpMk id="31" creationId="{0703060D-99A4-4C6D-9E04-029851F48676}"/>
          </ac:cxnSpMkLst>
        </pc:cxnChg>
        <pc:cxnChg chg="add mod">
          <ac:chgData name="דן" userId="eb1c6a51-7c87-4e6b-9b87-648422e383b1" providerId="ADAL" clId="{04C8CFC5-0F6E-4B99-8E70-D13CC08A7638}" dt="2021-08-15T05:03:48.357" v="1835" actId="1076"/>
          <ac:cxnSpMkLst>
            <pc:docMk/>
            <pc:sldMk cId="828140501" sldId="270"/>
            <ac:cxnSpMk id="32" creationId="{C2F42EBC-B940-4976-92B5-268B03BD3729}"/>
          </ac:cxnSpMkLst>
        </pc:cxnChg>
        <pc:cxnChg chg="add mod">
          <ac:chgData name="דן" userId="eb1c6a51-7c87-4e6b-9b87-648422e383b1" providerId="ADAL" clId="{04C8CFC5-0F6E-4B99-8E70-D13CC08A7638}" dt="2021-08-15T05:03:44.095" v="1834" actId="1076"/>
          <ac:cxnSpMkLst>
            <pc:docMk/>
            <pc:sldMk cId="828140501" sldId="270"/>
            <ac:cxnSpMk id="35" creationId="{A6AF1095-5377-442B-B7EA-0CC20C547B86}"/>
          </ac:cxnSpMkLst>
        </pc:cxnChg>
      </pc:sldChg>
      <pc:sldChg chg="addSp delSp modSp add mod ord">
        <pc:chgData name="דן" userId="eb1c6a51-7c87-4e6b-9b87-648422e383b1" providerId="ADAL" clId="{04C8CFC5-0F6E-4B99-8E70-D13CC08A7638}" dt="2021-08-14T07:52:00.855" v="1396" actId="14100"/>
        <pc:sldMkLst>
          <pc:docMk/>
          <pc:sldMk cId="925096759" sldId="271"/>
        </pc:sldMkLst>
        <pc:spChg chg="mod">
          <ac:chgData name="דן" userId="eb1c6a51-7c87-4e6b-9b87-648422e383b1" providerId="ADAL" clId="{04C8CFC5-0F6E-4B99-8E70-D13CC08A7638}" dt="2021-08-14T07:43:15.598" v="1368" actId="20577"/>
          <ac:spMkLst>
            <pc:docMk/>
            <pc:sldMk cId="925096759" sldId="271"/>
            <ac:spMk id="14" creationId="{24F77C95-9BFB-41D7-A661-DD3556D4548D}"/>
          </ac:spMkLst>
        </pc:spChg>
        <pc:picChg chg="add del mod">
          <ac:chgData name="דן" userId="eb1c6a51-7c87-4e6b-9b87-648422e383b1" providerId="ADAL" clId="{04C8CFC5-0F6E-4B99-8E70-D13CC08A7638}" dt="2021-08-14T07:43:48.870" v="1373" actId="478"/>
          <ac:picMkLst>
            <pc:docMk/>
            <pc:sldMk cId="925096759" sldId="271"/>
            <ac:picMk id="3" creationId="{CDF3AD8D-9525-4D0B-A464-E4909626509E}"/>
          </ac:picMkLst>
        </pc:picChg>
        <pc:picChg chg="add mod">
          <ac:chgData name="דן" userId="eb1c6a51-7c87-4e6b-9b87-648422e383b1" providerId="ADAL" clId="{04C8CFC5-0F6E-4B99-8E70-D13CC08A7638}" dt="2021-08-14T07:52:00.855" v="1396" actId="14100"/>
          <ac:picMkLst>
            <pc:docMk/>
            <pc:sldMk cId="925096759" sldId="271"/>
            <ac:picMk id="6" creationId="{58EE8181-34DF-4AD6-AEBC-F33D6F81DB87}"/>
          </ac:picMkLst>
        </pc:picChg>
        <pc:picChg chg="del">
          <ac:chgData name="דן" userId="eb1c6a51-7c87-4e6b-9b87-648422e383b1" providerId="ADAL" clId="{04C8CFC5-0F6E-4B99-8E70-D13CC08A7638}" dt="2021-08-14T07:42:48.239" v="1362" actId="478"/>
          <ac:picMkLst>
            <pc:docMk/>
            <pc:sldMk cId="925096759" sldId="271"/>
            <ac:picMk id="11" creationId="{9A735C36-ED93-41A4-BCFA-1B37D0F1E838}"/>
          </ac:picMkLst>
        </pc:picChg>
      </pc:sldChg>
      <pc:sldChg chg="delSp new del mod">
        <pc:chgData name="דן" userId="eb1c6a51-7c87-4e6b-9b87-648422e383b1" providerId="ADAL" clId="{04C8CFC5-0F6E-4B99-8E70-D13CC08A7638}" dt="2021-08-14T07:42:37.223" v="1358" actId="47"/>
        <pc:sldMkLst>
          <pc:docMk/>
          <pc:sldMk cId="1911714723" sldId="271"/>
        </pc:sldMkLst>
        <pc:spChg chg="del">
          <ac:chgData name="דן" userId="eb1c6a51-7c87-4e6b-9b87-648422e383b1" providerId="ADAL" clId="{04C8CFC5-0F6E-4B99-8E70-D13CC08A7638}" dt="2021-08-14T07:40:04.064" v="1357" actId="478"/>
          <ac:spMkLst>
            <pc:docMk/>
            <pc:sldMk cId="1911714723" sldId="271"/>
            <ac:spMk id="2" creationId="{B914E382-D0C0-43F9-BAC0-3644ECCF071E}"/>
          </ac:spMkLst>
        </pc:spChg>
        <pc:spChg chg="del">
          <ac:chgData name="דן" userId="eb1c6a51-7c87-4e6b-9b87-648422e383b1" providerId="ADAL" clId="{04C8CFC5-0F6E-4B99-8E70-D13CC08A7638}" dt="2021-08-14T07:40:04.064" v="1357" actId="478"/>
          <ac:spMkLst>
            <pc:docMk/>
            <pc:sldMk cId="1911714723" sldId="271"/>
            <ac:spMk id="3" creationId="{91170AE0-62C0-4F6F-A2E7-A00B8EF7D4D7}"/>
          </ac:spMkLst>
        </pc:spChg>
      </pc:sldChg>
      <pc:sldChg chg="addSp delSp modSp add mod">
        <pc:chgData name="דן" userId="eb1c6a51-7c87-4e6b-9b87-648422e383b1" providerId="ADAL" clId="{04C8CFC5-0F6E-4B99-8E70-D13CC08A7638}" dt="2021-08-14T07:52:07.502" v="1397" actId="14100"/>
        <pc:sldMkLst>
          <pc:docMk/>
          <pc:sldMk cId="3990612535" sldId="272"/>
        </pc:sldMkLst>
        <pc:picChg chg="add mod">
          <ac:chgData name="דן" userId="eb1c6a51-7c87-4e6b-9b87-648422e383b1" providerId="ADAL" clId="{04C8CFC5-0F6E-4B99-8E70-D13CC08A7638}" dt="2021-08-14T07:52:07.502" v="1397" actId="14100"/>
          <ac:picMkLst>
            <pc:docMk/>
            <pc:sldMk cId="3990612535" sldId="272"/>
            <ac:picMk id="3" creationId="{37D95C22-B0D5-4D32-AA76-73CA75901157}"/>
          </ac:picMkLst>
        </pc:picChg>
        <pc:picChg chg="del">
          <ac:chgData name="דן" userId="eb1c6a51-7c87-4e6b-9b87-648422e383b1" providerId="ADAL" clId="{04C8CFC5-0F6E-4B99-8E70-D13CC08A7638}" dt="2021-08-14T07:49:31.628" v="1381" actId="478"/>
          <ac:picMkLst>
            <pc:docMk/>
            <pc:sldMk cId="3990612535" sldId="272"/>
            <ac:picMk id="6" creationId="{58EE8181-34DF-4AD6-AEBC-F33D6F81DB87}"/>
          </ac:picMkLst>
        </pc:picChg>
      </pc:sldChg>
      <pc:sldChg chg="new del">
        <pc:chgData name="דן" userId="eb1c6a51-7c87-4e6b-9b87-648422e383b1" providerId="ADAL" clId="{04C8CFC5-0F6E-4B99-8E70-D13CC08A7638}" dt="2021-08-14T07:50:13.625" v="1388" actId="680"/>
        <pc:sldMkLst>
          <pc:docMk/>
          <pc:sldMk cId="1269367961" sldId="273"/>
        </pc:sldMkLst>
      </pc:sldChg>
      <pc:sldChg chg="addSp delSp modSp add mod">
        <pc:chgData name="דן" userId="eb1c6a51-7c87-4e6b-9b87-648422e383b1" providerId="ADAL" clId="{04C8CFC5-0F6E-4B99-8E70-D13CC08A7638}" dt="2021-08-14T07:50:19.895" v="1395" actId="1076"/>
        <pc:sldMkLst>
          <pc:docMk/>
          <pc:sldMk cId="3196528888" sldId="273"/>
        </pc:sldMkLst>
        <pc:picChg chg="del">
          <ac:chgData name="דן" userId="eb1c6a51-7c87-4e6b-9b87-648422e383b1" providerId="ADAL" clId="{04C8CFC5-0F6E-4B99-8E70-D13CC08A7638}" dt="2021-08-14T07:50:16.531" v="1390" actId="478"/>
          <ac:picMkLst>
            <pc:docMk/>
            <pc:sldMk cId="3196528888" sldId="273"/>
            <ac:picMk id="3" creationId="{37D95C22-B0D5-4D32-AA76-73CA75901157}"/>
          </ac:picMkLst>
        </pc:picChg>
        <pc:picChg chg="add mod">
          <ac:chgData name="דן" userId="eb1c6a51-7c87-4e6b-9b87-648422e383b1" providerId="ADAL" clId="{04C8CFC5-0F6E-4B99-8E70-D13CC08A7638}" dt="2021-08-14T07:50:19.895" v="1395" actId="1076"/>
          <ac:picMkLst>
            <pc:docMk/>
            <pc:sldMk cId="3196528888" sldId="273"/>
            <ac:picMk id="5" creationId="{A4F4CA04-BE79-4D7A-B698-6D0D5E113215}"/>
          </ac:picMkLst>
        </pc:picChg>
      </pc:sldChg>
      <pc:sldChg chg="modSp add mod ord modAnim">
        <pc:chgData name="דן" userId="eb1c6a51-7c87-4e6b-9b87-648422e383b1" providerId="ADAL" clId="{04C8CFC5-0F6E-4B99-8E70-D13CC08A7638}" dt="2021-08-14T11:35:39.213" v="1813" actId="20577"/>
        <pc:sldMkLst>
          <pc:docMk/>
          <pc:sldMk cId="507855426" sldId="274"/>
        </pc:sldMkLst>
        <pc:spChg chg="mod">
          <ac:chgData name="דן" userId="eb1c6a51-7c87-4e6b-9b87-648422e383b1" providerId="ADAL" clId="{04C8CFC5-0F6E-4B99-8E70-D13CC08A7638}" dt="2021-08-14T08:22:07.151" v="1575" actId="20577"/>
          <ac:spMkLst>
            <pc:docMk/>
            <pc:sldMk cId="507855426" sldId="274"/>
            <ac:spMk id="4" creationId="{1BB7C9E9-A625-4F3C-9E33-BE1392EAF49F}"/>
          </ac:spMkLst>
        </pc:spChg>
        <pc:spChg chg="mod">
          <ac:chgData name="דן" userId="eb1c6a51-7c87-4e6b-9b87-648422e383b1" providerId="ADAL" clId="{04C8CFC5-0F6E-4B99-8E70-D13CC08A7638}" dt="2021-08-14T11:35:39.213" v="1813" actId="20577"/>
          <ac:spMkLst>
            <pc:docMk/>
            <pc:sldMk cId="507855426" sldId="274"/>
            <ac:spMk id="11" creationId="{6BC75B19-30F0-47F6-B203-7B75FDE5D33C}"/>
          </ac:spMkLst>
        </pc:spChg>
      </pc:sldChg>
    </pc:docChg>
  </pc:docChgLst>
  <pc:docChgLst>
    <pc:chgData name="דן" userId="eb1c6a51-7c87-4e6b-9b87-648422e383b1" providerId="ADAL" clId="{15E234A6-7C83-42E3-A393-9895B5E734F3}"/>
    <pc:docChg chg="undo redo custSel addSld delSld modSld sldOrd">
      <pc:chgData name="דן" userId="eb1c6a51-7c87-4e6b-9b87-648422e383b1" providerId="ADAL" clId="{15E234A6-7C83-42E3-A393-9895B5E734F3}" dt="2021-06-14T09:58:48.707" v="1852" actId="478"/>
      <pc:docMkLst>
        <pc:docMk/>
      </pc:docMkLst>
      <pc:sldChg chg="addSp delSp modSp new mod modAnim modNotesTx">
        <pc:chgData name="דן" userId="eb1c6a51-7c87-4e6b-9b87-648422e383b1" providerId="ADAL" clId="{15E234A6-7C83-42E3-A393-9895B5E734F3}" dt="2021-06-14T09:58:48.707" v="1852" actId="478"/>
        <pc:sldMkLst>
          <pc:docMk/>
          <pc:sldMk cId="2320978706" sldId="256"/>
        </pc:sldMkLst>
        <pc:spChg chg="del mod">
          <ac:chgData name="דן" userId="eb1c6a51-7c87-4e6b-9b87-648422e383b1" providerId="ADAL" clId="{15E234A6-7C83-42E3-A393-9895B5E734F3}" dt="2021-06-14T07:48:28.555" v="79" actId="21"/>
          <ac:spMkLst>
            <pc:docMk/>
            <pc:sldMk cId="2320978706" sldId="256"/>
            <ac:spMk id="2" creationId="{AECD629B-B4B8-4820-B5F2-269749FAD840}"/>
          </ac:spMkLst>
        </pc:spChg>
        <pc:spChg chg="del">
          <ac:chgData name="דן" userId="eb1c6a51-7c87-4e6b-9b87-648422e383b1" providerId="ADAL" clId="{15E234A6-7C83-42E3-A393-9895B5E734F3}" dt="2021-06-14T07:46:54.076" v="41" actId="478"/>
          <ac:spMkLst>
            <pc:docMk/>
            <pc:sldMk cId="2320978706" sldId="256"/>
            <ac:spMk id="3" creationId="{7A1286CF-E439-4D72-B165-A9464AEE32AD}"/>
          </ac:spMkLst>
        </pc:spChg>
        <pc:spChg chg="add mod">
          <ac:chgData name="דן" userId="eb1c6a51-7c87-4e6b-9b87-648422e383b1" providerId="ADAL" clId="{15E234A6-7C83-42E3-A393-9895B5E734F3}" dt="2021-06-14T09:10:15.295" v="1670" actId="14100"/>
          <ac:spMkLst>
            <pc:docMk/>
            <pc:sldMk cId="2320978706" sldId="256"/>
            <ac:spMk id="4" creationId="{95CBF2C1-F23A-4C8A-82F3-94574F2177EE}"/>
          </ac:spMkLst>
        </pc:spChg>
        <pc:spChg chg="add del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5" creationId="{8C2FB6AE-41A8-4399-BB7B-95D3507538E4}"/>
          </ac:spMkLst>
        </pc:spChg>
        <pc:spChg chg="add del mod">
          <ac:chgData name="דן" userId="eb1c6a51-7c87-4e6b-9b87-648422e383b1" providerId="ADAL" clId="{15E234A6-7C83-42E3-A393-9895B5E734F3}" dt="2021-06-14T09:11:58.182" v="1674" actId="14100"/>
          <ac:spMkLst>
            <pc:docMk/>
            <pc:sldMk cId="2320978706" sldId="256"/>
            <ac:spMk id="6" creationId="{F1B2652E-2EED-4BC0-9C74-FD19B80A6269}"/>
          </ac:spMkLst>
        </pc:spChg>
        <pc:spChg chg="add mod">
          <ac:chgData name="דן" userId="eb1c6a51-7c87-4e6b-9b87-648422e383b1" providerId="ADAL" clId="{15E234A6-7C83-42E3-A393-9895B5E734F3}" dt="2021-06-14T09:12:00.414" v="1675" actId="14100"/>
          <ac:spMkLst>
            <pc:docMk/>
            <pc:sldMk cId="2320978706" sldId="256"/>
            <ac:spMk id="7" creationId="{8DB86E19-3C76-452F-834E-5C396B372999}"/>
          </ac:spMkLst>
        </pc:spChg>
        <pc:spChg chg="add del mod">
          <ac:chgData name="דן" userId="eb1c6a51-7c87-4e6b-9b87-648422e383b1" providerId="ADAL" clId="{15E234A6-7C83-42E3-A393-9895B5E734F3}" dt="2021-06-14T09:12:02.074" v="1676" actId="14100"/>
          <ac:spMkLst>
            <pc:docMk/>
            <pc:sldMk cId="2320978706" sldId="256"/>
            <ac:spMk id="8" creationId="{E126083B-CD08-4CBE-A0CA-05564A8D2263}"/>
          </ac:spMkLst>
        </pc:spChg>
        <pc:spChg chg="add del mod">
          <ac:chgData name="דן" userId="eb1c6a51-7c87-4e6b-9b87-648422e383b1" providerId="ADAL" clId="{15E234A6-7C83-42E3-A393-9895B5E734F3}" dt="2021-06-14T07:59:17.889" v="199" actId="478"/>
          <ac:spMkLst>
            <pc:docMk/>
            <pc:sldMk cId="2320978706" sldId="256"/>
            <ac:spMk id="12" creationId="{78EA1B76-D23E-4695-A283-D535A3ABAF85}"/>
          </ac:spMkLst>
        </pc:spChg>
        <pc:spChg chg="add del mod">
          <ac:chgData name="דן" userId="eb1c6a51-7c87-4e6b-9b87-648422e383b1" providerId="ADAL" clId="{15E234A6-7C83-42E3-A393-9895B5E734F3}" dt="2021-06-14T09:09:01.925" v="1651" actId="478"/>
          <ac:spMkLst>
            <pc:docMk/>
            <pc:sldMk cId="2320978706" sldId="256"/>
            <ac:spMk id="15" creationId="{02E4FF91-9512-4AAB-8B16-485219FFFFE6}"/>
          </ac:spMkLst>
        </pc:spChg>
        <pc:spChg chg="add del mod">
          <ac:chgData name="דן" userId="eb1c6a51-7c87-4e6b-9b87-648422e383b1" providerId="ADAL" clId="{15E234A6-7C83-42E3-A393-9895B5E734F3}" dt="2021-06-14T08:04:43.967" v="297" actId="478"/>
          <ac:spMkLst>
            <pc:docMk/>
            <pc:sldMk cId="2320978706" sldId="256"/>
            <ac:spMk id="16" creationId="{DC962261-1975-4B18-A611-4FCA2164B86F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17" creationId="{164B2BB4-64CE-43A5-8A84-7125253ADEDA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18" creationId="{019D33FF-264C-4080-82D3-5C724D6FE779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19" creationId="{184FB0C0-ABD9-4354-9B05-FA980041F0F3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0" creationId="{B3D4802D-6AE4-49D0-A091-F359EF83D0C2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1" creationId="{D8547F74-A387-46B6-8527-F855634EC8B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2" creationId="{0CAB0A3B-9D7E-4FE3-B409-4656127C44A7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3" creationId="{B7DDBB33-40AE-425A-B21B-5CE235B9493E}"/>
          </ac:spMkLst>
        </pc:spChg>
        <pc:spChg chg="add del mod">
          <ac:chgData name="דן" userId="eb1c6a51-7c87-4e6b-9b87-648422e383b1" providerId="ADAL" clId="{15E234A6-7C83-42E3-A393-9895B5E734F3}" dt="2021-06-14T09:09:03.395" v="1652" actId="478"/>
          <ac:spMkLst>
            <pc:docMk/>
            <pc:sldMk cId="2320978706" sldId="256"/>
            <ac:spMk id="24" creationId="{68481935-57AE-4507-9A28-6E9DCA51B28D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5" creationId="{083A0FA8-E434-4C38-A40C-D87E1A154D53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6" creationId="{FAD19E7C-B9E0-45F2-BC0F-22E80CAAF2D7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7" creationId="{620888B3-FB64-4664-8571-894747F3ACFA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8" creationId="{B3A4CCA3-9902-4051-9F54-ECC9A2CFF534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29" creationId="{A8F618A0-8E77-47A0-BD77-24DB1105F608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0" creationId="{A68D5F9B-8899-438D-AD22-A3FB8606CE9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1" creationId="{6C504C84-E283-4726-BAA9-A9342FB13227}"/>
          </ac:spMkLst>
        </pc:spChg>
        <pc:spChg chg="add del mod">
          <ac:chgData name="דן" userId="eb1c6a51-7c87-4e6b-9b87-648422e383b1" providerId="ADAL" clId="{15E234A6-7C83-42E3-A393-9895B5E734F3}" dt="2021-06-14T09:09:04.175" v="1653" actId="478"/>
          <ac:spMkLst>
            <pc:docMk/>
            <pc:sldMk cId="2320978706" sldId="256"/>
            <ac:spMk id="32" creationId="{46F1A4CB-A5C2-4F7F-8D29-9E3E6A9D895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3" creationId="{376EFBFE-0479-4595-B0EF-5B146992CFB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4" creationId="{D23BA94E-633F-46CF-933B-5D99AB17FAD2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5" creationId="{1380E2B0-5BB4-43A0-BB09-2E86E8ADDFCC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6" creationId="{833C7741-9BF8-4E24-960C-7597B742F5BD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7" creationId="{BC4F24B2-BFDD-484F-AC98-FBDE93F3E6CF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8" creationId="{1F82B60B-069B-4F6F-B8B1-AFF332C4C9DA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39" creationId="{02584B39-DC04-4F14-8F2C-56B8A0B22FA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0" creationId="{F9C6BF3F-DDA4-4912-95A0-1797D0CF84F7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1" creationId="{11A57824-D27A-4601-9B1D-7619F198BE0D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2" creationId="{73FE173D-188D-40B8-BA22-AF33214A5B32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3" creationId="{A8CEAAD5-8A1A-4F19-8D7C-3AA65FC5A191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4" creationId="{E763C167-6D02-4CA9-B20B-08B5018378D2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5" creationId="{7A0D7F48-8D1A-458B-BD27-29B289F6C9C2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6" creationId="{C09A1FE1-6DC2-41E5-A164-B164629558E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47" creationId="{657D04BC-A0C6-4B5C-A162-6698B29FB1C3}"/>
          </ac:spMkLst>
        </pc:spChg>
        <pc:spChg chg="add del mod">
          <ac:chgData name="דן" userId="eb1c6a51-7c87-4e6b-9b87-648422e383b1" providerId="ADAL" clId="{15E234A6-7C83-42E3-A393-9895B5E734F3}" dt="2021-06-14T08:16:14.411" v="416" actId="21"/>
          <ac:spMkLst>
            <pc:docMk/>
            <pc:sldMk cId="2320978706" sldId="256"/>
            <ac:spMk id="48" creationId="{68F23AD6-CEB7-44F1-841C-BD1D13D71DAC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54" creationId="{E3D83CAF-5C49-46C1-93B7-4976499C7BB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55" creationId="{91B626C8-1645-4BEC-8F1D-7DC27C46BB21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56" creationId="{78DA2BD7-8DEE-4064-A364-78B62A2E9351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57" creationId="{3F615740-7268-47D7-9E05-BABD69ADAE3B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61" creationId="{0A335DC3-99BC-4E77-847D-7AE77BBF3875}"/>
          </ac:spMkLst>
        </pc:spChg>
        <pc:spChg chg="add mod">
          <ac:chgData name="דן" userId="eb1c6a51-7c87-4e6b-9b87-648422e383b1" providerId="ADAL" clId="{15E234A6-7C83-42E3-A393-9895B5E734F3}" dt="2021-06-14T09:10:08.685" v="1668" actId="14100"/>
          <ac:spMkLst>
            <pc:docMk/>
            <pc:sldMk cId="2320978706" sldId="256"/>
            <ac:spMk id="62" creationId="{787A7FA1-FE1B-442D-A2DA-44FD0B4076E5}"/>
          </ac:spMkLst>
        </pc:spChg>
        <pc:spChg chg="add mod">
          <ac:chgData name="דן" userId="eb1c6a51-7c87-4e6b-9b87-648422e383b1" providerId="ADAL" clId="{15E234A6-7C83-42E3-A393-9895B5E734F3}" dt="2021-06-14T09:08:30.616" v="1645" actId="1076"/>
          <ac:spMkLst>
            <pc:docMk/>
            <pc:sldMk cId="2320978706" sldId="256"/>
            <ac:spMk id="63" creationId="{A05E84E3-3A37-43B9-9BDD-82EFC54FC150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65" creationId="{01DE7FBF-01EB-438D-98DA-6341F11DC376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66" creationId="{55BEA789-4044-4DA3-B916-9754058FDBBD}"/>
          </ac:spMkLst>
        </pc:spChg>
        <pc:spChg chg="add mod">
          <ac:chgData name="דן" userId="eb1c6a51-7c87-4e6b-9b87-648422e383b1" providerId="ADAL" clId="{15E234A6-7C83-42E3-A393-9895B5E734F3}" dt="2021-06-14T09:09:57.405" v="1666" actId="1076"/>
          <ac:spMkLst>
            <pc:docMk/>
            <pc:sldMk cId="2320978706" sldId="256"/>
            <ac:spMk id="67" creationId="{81D9D290-87F1-4CE2-B74D-8E18341DF612}"/>
          </ac:spMkLst>
        </pc:spChg>
        <pc:picChg chg="add del mod">
          <ac:chgData name="דן" userId="eb1c6a51-7c87-4e6b-9b87-648422e383b1" providerId="ADAL" clId="{15E234A6-7C83-42E3-A393-9895B5E734F3}" dt="2021-06-14T07:48:22.054" v="75" actId="21"/>
          <ac:picMkLst>
            <pc:docMk/>
            <pc:sldMk cId="2320978706" sldId="256"/>
            <ac:picMk id="10" creationId="{96EBB7C0-434D-440D-9A9C-11943BC7265F}"/>
          </ac:picMkLst>
        </pc:picChg>
        <pc:picChg chg="add del mod">
          <ac:chgData name="דן" userId="eb1c6a51-7c87-4e6b-9b87-648422e383b1" providerId="ADAL" clId="{15E234A6-7C83-42E3-A393-9895B5E734F3}" dt="2021-06-14T09:58:48.707" v="1852" actId="478"/>
          <ac:picMkLst>
            <pc:docMk/>
            <pc:sldMk cId="2320978706" sldId="256"/>
            <ac:picMk id="58" creationId="{90CFCBCF-C907-451D-8BD0-8F638305AE47}"/>
          </ac:picMkLst>
        </pc:picChg>
        <pc:cxnChg chg="add del mod">
          <ac:chgData name="דן" userId="eb1c6a51-7c87-4e6b-9b87-648422e383b1" providerId="ADAL" clId="{15E234A6-7C83-42E3-A393-9895B5E734F3}" dt="2021-06-14T08:03:45.877" v="274" actId="11529"/>
          <ac:cxnSpMkLst>
            <pc:docMk/>
            <pc:sldMk cId="2320978706" sldId="256"/>
            <ac:cxnSpMk id="14" creationId="{CEA1AF00-30FD-4A8C-B27F-25080F30F183}"/>
          </ac:cxnSpMkLst>
        </pc:cxnChg>
        <pc:cxnChg chg="add mod">
          <ac:chgData name="דן" userId="eb1c6a51-7c87-4e6b-9b87-648422e383b1" providerId="ADAL" clId="{15E234A6-7C83-42E3-A393-9895B5E734F3}" dt="2021-06-14T09:09:57.405" v="1666" actId="1076"/>
          <ac:cxnSpMkLst>
            <pc:docMk/>
            <pc:sldMk cId="2320978706" sldId="256"/>
            <ac:cxnSpMk id="50" creationId="{15F1B575-B6FA-41AA-B4BF-30D9C82CE0B3}"/>
          </ac:cxnSpMkLst>
        </pc:cxnChg>
      </pc:sldChg>
      <pc:sldChg chg="addSp delSp modSp new mod ord delAnim modAnim modNotesTx">
        <pc:chgData name="דן" userId="eb1c6a51-7c87-4e6b-9b87-648422e383b1" providerId="ADAL" clId="{15E234A6-7C83-42E3-A393-9895B5E734F3}" dt="2021-06-14T09:58:45.529" v="1850" actId="478"/>
        <pc:sldMkLst>
          <pc:docMk/>
          <pc:sldMk cId="400373902" sldId="257"/>
        </pc:sldMkLst>
        <pc:spChg chg="del">
          <ac:chgData name="דן" userId="eb1c6a51-7c87-4e6b-9b87-648422e383b1" providerId="ADAL" clId="{15E234A6-7C83-42E3-A393-9895B5E734F3}" dt="2021-06-14T07:48:19.378" v="74" actId="478"/>
          <ac:spMkLst>
            <pc:docMk/>
            <pc:sldMk cId="400373902" sldId="257"/>
            <ac:spMk id="2" creationId="{D1F92981-7879-4765-8D9F-6FF5DC6D2DA0}"/>
          </ac:spMkLst>
        </pc:spChg>
        <pc:spChg chg="del">
          <ac:chgData name="דן" userId="eb1c6a51-7c87-4e6b-9b87-648422e383b1" providerId="ADAL" clId="{15E234A6-7C83-42E3-A393-9895B5E734F3}" dt="2021-06-14T07:48:19.378" v="74" actId="478"/>
          <ac:spMkLst>
            <pc:docMk/>
            <pc:sldMk cId="400373902" sldId="257"/>
            <ac:spMk id="3" creationId="{00D9E63D-FA8C-4A34-BB44-DF9079B527EF}"/>
          </ac:spMkLst>
        </pc:spChg>
        <pc:spChg chg="add mod">
          <ac:chgData name="דן" userId="eb1c6a51-7c87-4e6b-9b87-648422e383b1" providerId="ADAL" clId="{15E234A6-7C83-42E3-A393-9895B5E734F3}" dt="2021-06-14T08:09:53.668" v="398" actId="113"/>
          <ac:spMkLst>
            <pc:docMk/>
            <pc:sldMk cId="400373902" sldId="257"/>
            <ac:spMk id="5" creationId="{C5D5B1AE-055B-4D2A-823F-C6996E602909}"/>
          </ac:spMkLst>
        </pc:spChg>
        <pc:spChg chg="add del mod">
          <ac:chgData name="דן" userId="eb1c6a51-7c87-4e6b-9b87-648422e383b1" providerId="ADAL" clId="{15E234A6-7C83-42E3-A393-9895B5E734F3}" dt="2021-06-14T08:28:51.055" v="510" actId="478"/>
          <ac:spMkLst>
            <pc:docMk/>
            <pc:sldMk cId="400373902" sldId="257"/>
            <ac:spMk id="25" creationId="{A7DC45EF-5E22-4BA1-AAED-2BF5C1380404}"/>
          </ac:spMkLst>
        </pc:spChg>
        <pc:spChg chg="add del mod">
          <ac:chgData name="דן" userId="eb1c6a51-7c87-4e6b-9b87-648422e383b1" providerId="ADAL" clId="{15E234A6-7C83-42E3-A393-9895B5E734F3}" dt="2021-06-14T08:28:51.055" v="510" actId="478"/>
          <ac:spMkLst>
            <pc:docMk/>
            <pc:sldMk cId="400373902" sldId="257"/>
            <ac:spMk id="26" creationId="{46D5DD84-D2A4-4530-AC1A-0C794A237FBC}"/>
          </ac:spMkLst>
        </pc:spChg>
        <pc:spChg chg="add del mod">
          <ac:chgData name="דן" userId="eb1c6a51-7c87-4e6b-9b87-648422e383b1" providerId="ADAL" clId="{15E234A6-7C83-42E3-A393-9895B5E734F3}" dt="2021-06-14T08:28:51.944" v="511" actId="478"/>
          <ac:spMkLst>
            <pc:docMk/>
            <pc:sldMk cId="400373902" sldId="257"/>
            <ac:spMk id="27" creationId="{560E885D-EE1F-412F-BA82-3B6D28F1A007}"/>
          </ac:spMkLst>
        </pc:spChg>
        <pc:spChg chg="add del mod">
          <ac:chgData name="דן" userId="eb1c6a51-7c87-4e6b-9b87-648422e383b1" providerId="ADAL" clId="{15E234A6-7C83-42E3-A393-9895B5E734F3}" dt="2021-06-14T08:28:51.944" v="511" actId="478"/>
          <ac:spMkLst>
            <pc:docMk/>
            <pc:sldMk cId="400373902" sldId="257"/>
            <ac:spMk id="28" creationId="{828A7C4F-1EEB-490C-A39B-3D1521E1B21C}"/>
          </ac:spMkLst>
        </pc:spChg>
        <pc:spChg chg="add del mod">
          <ac:chgData name="דן" userId="eb1c6a51-7c87-4e6b-9b87-648422e383b1" providerId="ADAL" clId="{15E234A6-7C83-42E3-A393-9895B5E734F3}" dt="2021-06-14T08:30:35.844" v="570" actId="478"/>
          <ac:spMkLst>
            <pc:docMk/>
            <pc:sldMk cId="400373902" sldId="257"/>
            <ac:spMk id="30" creationId="{480AA9A6-298C-4C9B-9812-4233B1F15AED}"/>
          </ac:spMkLst>
        </pc:spChg>
        <pc:spChg chg="add del mod">
          <ac:chgData name="דן" userId="eb1c6a51-7c87-4e6b-9b87-648422e383b1" providerId="ADAL" clId="{15E234A6-7C83-42E3-A393-9895B5E734F3}" dt="2021-06-14T08:30:33.604" v="568" actId="478"/>
          <ac:spMkLst>
            <pc:docMk/>
            <pc:sldMk cId="400373902" sldId="257"/>
            <ac:spMk id="31" creationId="{B8EF2219-B8FA-4D43-8471-0BD006BECCA0}"/>
          </ac:spMkLst>
        </pc:spChg>
        <pc:spChg chg="add del mod">
          <ac:chgData name="דן" userId="eb1c6a51-7c87-4e6b-9b87-648422e383b1" providerId="ADAL" clId="{15E234A6-7C83-42E3-A393-9895B5E734F3}" dt="2021-06-14T08:30:33.604" v="568" actId="478"/>
          <ac:spMkLst>
            <pc:docMk/>
            <pc:sldMk cId="400373902" sldId="257"/>
            <ac:spMk id="32" creationId="{9910EC4F-93B1-48FF-9AB5-309BD50EFB7D}"/>
          </ac:spMkLst>
        </pc:spChg>
        <pc:spChg chg="add del mod">
          <ac:chgData name="דן" userId="eb1c6a51-7c87-4e6b-9b87-648422e383b1" providerId="ADAL" clId="{15E234A6-7C83-42E3-A393-9895B5E734F3}" dt="2021-06-14T08:30:33.604" v="568" actId="478"/>
          <ac:spMkLst>
            <pc:docMk/>
            <pc:sldMk cId="400373902" sldId="257"/>
            <ac:spMk id="33" creationId="{65F1B533-F181-4584-B1AC-9559C7917CA7}"/>
          </ac:spMkLst>
        </pc:spChg>
        <pc:spChg chg="add del mod">
          <ac:chgData name="דן" userId="eb1c6a51-7c87-4e6b-9b87-648422e383b1" providerId="ADAL" clId="{15E234A6-7C83-42E3-A393-9895B5E734F3}" dt="2021-06-14T08:31:42.233" v="586" actId="478"/>
          <ac:spMkLst>
            <pc:docMk/>
            <pc:sldMk cId="400373902" sldId="257"/>
            <ac:spMk id="34" creationId="{C2BE43A4-D8C7-4C39-9278-299865F94542}"/>
          </ac:spMkLst>
        </pc:spChg>
        <pc:spChg chg="add mod">
          <ac:chgData name="דן" userId="eb1c6a51-7c87-4e6b-9b87-648422e383b1" providerId="ADAL" clId="{15E234A6-7C83-42E3-A393-9895B5E734F3}" dt="2021-06-14T08:31:49.783" v="588" actId="20577"/>
          <ac:spMkLst>
            <pc:docMk/>
            <pc:sldMk cId="400373902" sldId="257"/>
            <ac:spMk id="37" creationId="{00588382-AEDB-4C06-A609-CB1053462271}"/>
          </ac:spMkLst>
        </pc:spChg>
        <pc:spChg chg="add mod">
          <ac:chgData name="דן" userId="eb1c6a51-7c87-4e6b-9b87-648422e383b1" providerId="ADAL" clId="{15E234A6-7C83-42E3-A393-9895B5E734F3}" dt="2021-06-14T08:32:41.803" v="599" actId="1076"/>
          <ac:spMkLst>
            <pc:docMk/>
            <pc:sldMk cId="400373902" sldId="257"/>
            <ac:spMk id="38" creationId="{881CAF88-A4FB-439A-8B45-4B777CFD5758}"/>
          </ac:spMkLst>
        </pc:spChg>
        <pc:spChg chg="add mod">
          <ac:chgData name="דן" userId="eb1c6a51-7c87-4e6b-9b87-648422e383b1" providerId="ADAL" clId="{15E234A6-7C83-42E3-A393-9895B5E734F3}" dt="2021-06-14T08:32:32.453" v="596" actId="20577"/>
          <ac:spMkLst>
            <pc:docMk/>
            <pc:sldMk cId="400373902" sldId="257"/>
            <ac:spMk id="39" creationId="{0C978258-25F6-46A2-9B5B-1A5C5EFAF17F}"/>
          </ac:spMkLst>
        </pc:spChg>
        <pc:spChg chg="add mod">
          <ac:chgData name="דן" userId="eb1c6a51-7c87-4e6b-9b87-648422e383b1" providerId="ADAL" clId="{15E234A6-7C83-42E3-A393-9895B5E734F3}" dt="2021-06-14T08:37:55.310" v="822" actId="1076"/>
          <ac:spMkLst>
            <pc:docMk/>
            <pc:sldMk cId="400373902" sldId="257"/>
            <ac:spMk id="40" creationId="{F88C0DEE-384E-4DCE-9983-500A7C8EFC3F}"/>
          </ac:spMkLst>
        </pc:spChg>
        <pc:spChg chg="add mod">
          <ac:chgData name="דן" userId="eb1c6a51-7c87-4e6b-9b87-648422e383b1" providerId="ADAL" clId="{15E234A6-7C83-42E3-A393-9895B5E734F3}" dt="2021-06-14T08:39:41.270" v="941" actId="1076"/>
          <ac:spMkLst>
            <pc:docMk/>
            <pc:sldMk cId="400373902" sldId="257"/>
            <ac:spMk id="41" creationId="{C2679E28-06FC-4222-BF4A-5D2864681FA4}"/>
          </ac:spMkLst>
        </pc:spChg>
        <pc:picChg chg="add del mod">
          <ac:chgData name="דן" userId="eb1c6a51-7c87-4e6b-9b87-648422e383b1" providerId="ADAL" clId="{15E234A6-7C83-42E3-A393-9895B5E734F3}" dt="2021-06-14T07:51:32.943" v="109" actId="21"/>
          <ac:picMkLst>
            <pc:docMk/>
            <pc:sldMk cId="400373902" sldId="257"/>
            <ac:picMk id="4" creationId="{9C48F884-9517-4663-BB2B-B8B0813633F5}"/>
          </ac:picMkLst>
        </pc:picChg>
        <pc:picChg chg="add del mod">
          <ac:chgData name="דן" userId="eb1c6a51-7c87-4e6b-9b87-648422e383b1" providerId="ADAL" clId="{15E234A6-7C83-42E3-A393-9895B5E734F3}" dt="2021-06-14T07:50:51.723" v="106" actId="21"/>
          <ac:picMkLst>
            <pc:docMk/>
            <pc:sldMk cId="400373902" sldId="257"/>
            <ac:picMk id="20" creationId="{14354C8F-DE38-468D-AED4-865058B620A9}"/>
          </ac:picMkLst>
        </pc:picChg>
        <pc:picChg chg="add del mod ord">
          <ac:chgData name="דן" userId="eb1c6a51-7c87-4e6b-9b87-648422e383b1" providerId="ADAL" clId="{15E234A6-7C83-42E3-A393-9895B5E734F3}" dt="2021-06-14T08:28:49.705" v="509" actId="478"/>
          <ac:picMkLst>
            <pc:docMk/>
            <pc:sldMk cId="400373902" sldId="257"/>
            <ac:picMk id="22" creationId="{27089453-F12D-4DD3-A05C-11F5341AC812}"/>
          </ac:picMkLst>
        </pc:picChg>
        <pc:picChg chg="add del mod">
          <ac:chgData name="דן" userId="eb1c6a51-7c87-4e6b-9b87-648422e383b1" providerId="ADAL" clId="{15E234A6-7C83-42E3-A393-9895B5E734F3}" dt="2021-06-14T08:28:48.904" v="508" actId="478"/>
          <ac:picMkLst>
            <pc:docMk/>
            <pc:sldMk cId="400373902" sldId="257"/>
            <ac:picMk id="35" creationId="{5588026A-93AB-44EA-8188-9E9CD7A53421}"/>
          </ac:picMkLst>
        </pc:picChg>
        <pc:picChg chg="add del mod">
          <ac:chgData name="דן" userId="eb1c6a51-7c87-4e6b-9b87-648422e383b1" providerId="ADAL" clId="{15E234A6-7C83-42E3-A393-9895B5E734F3}" dt="2021-06-14T09:58:45.529" v="1850" actId="478"/>
          <ac:picMkLst>
            <pc:docMk/>
            <pc:sldMk cId="400373902" sldId="257"/>
            <ac:picMk id="1026" creationId="{D2028115-9AA6-4CE4-BC19-261D3B881CB3}"/>
          </ac:picMkLst>
        </pc:picChg>
        <pc:cxnChg chg="add del mod">
          <ac:chgData name="דן" userId="eb1c6a51-7c87-4e6b-9b87-648422e383b1" providerId="ADAL" clId="{15E234A6-7C83-42E3-A393-9895B5E734F3}" dt="2021-06-14T07:50:43.563" v="101" actId="21"/>
          <ac:cxnSpMkLst>
            <pc:docMk/>
            <pc:sldMk cId="400373902" sldId="257"/>
            <ac:cxnSpMk id="7" creationId="{18466FA2-30DE-404F-9DAC-35D9ED3321EE}"/>
          </ac:cxnSpMkLst>
        </pc:cxnChg>
        <pc:cxnChg chg="add del mod">
          <ac:chgData name="דן" userId="eb1c6a51-7c87-4e6b-9b87-648422e383b1" providerId="ADAL" clId="{15E234A6-7C83-42E3-A393-9895B5E734F3}" dt="2021-06-14T07:50:43.563" v="101" actId="21"/>
          <ac:cxnSpMkLst>
            <pc:docMk/>
            <pc:sldMk cId="400373902" sldId="257"/>
            <ac:cxnSpMk id="9" creationId="{4D3B4340-539D-4A84-8C6B-A9025689FDF4}"/>
          </ac:cxnSpMkLst>
        </pc:cxnChg>
        <pc:cxnChg chg="add del mod">
          <ac:chgData name="דן" userId="eb1c6a51-7c87-4e6b-9b87-648422e383b1" providerId="ADAL" clId="{15E234A6-7C83-42E3-A393-9895B5E734F3}" dt="2021-06-14T07:50:43.563" v="101" actId="21"/>
          <ac:cxnSpMkLst>
            <pc:docMk/>
            <pc:sldMk cId="400373902" sldId="257"/>
            <ac:cxnSpMk id="11" creationId="{2C0985B8-86B0-4FE7-8441-58C7F24FFD1C}"/>
          </ac:cxnSpMkLst>
        </pc:cxnChg>
        <pc:cxnChg chg="add del mod">
          <ac:chgData name="דן" userId="eb1c6a51-7c87-4e6b-9b87-648422e383b1" providerId="ADAL" clId="{15E234A6-7C83-42E3-A393-9895B5E734F3}" dt="2021-06-14T07:51:54.472" v="117" actId="478"/>
          <ac:cxnSpMkLst>
            <pc:docMk/>
            <pc:sldMk cId="400373902" sldId="257"/>
            <ac:cxnSpMk id="17" creationId="{D6D1A391-1B0E-434E-96D6-C239E0179D40}"/>
          </ac:cxnSpMkLst>
        </pc:cxnChg>
        <pc:cxnChg chg="add del mod">
          <ac:chgData name="דן" userId="eb1c6a51-7c87-4e6b-9b87-648422e383b1" providerId="ADAL" clId="{15E234A6-7C83-42E3-A393-9895B5E734F3}" dt="2021-06-14T07:51:55.352" v="118" actId="478"/>
          <ac:cxnSpMkLst>
            <pc:docMk/>
            <pc:sldMk cId="400373902" sldId="257"/>
            <ac:cxnSpMk id="18" creationId="{AAC62307-CD93-4F0A-9065-385825AEC1B0}"/>
          </ac:cxnSpMkLst>
        </pc:cxnChg>
        <pc:cxnChg chg="add del mod">
          <ac:chgData name="דן" userId="eb1c6a51-7c87-4e6b-9b87-648422e383b1" providerId="ADAL" clId="{15E234A6-7C83-42E3-A393-9895B5E734F3}" dt="2021-06-14T07:51:53.562" v="116" actId="478"/>
          <ac:cxnSpMkLst>
            <pc:docMk/>
            <pc:sldMk cId="400373902" sldId="257"/>
            <ac:cxnSpMk id="19" creationId="{12DFFD7E-95EC-4C61-AD89-74893E44A471}"/>
          </ac:cxnSpMkLst>
        </pc:cxnChg>
      </pc:sldChg>
      <pc:sldChg chg="addSp delSp modSp new del mod">
        <pc:chgData name="דן" userId="eb1c6a51-7c87-4e6b-9b87-648422e383b1" providerId="ADAL" clId="{15E234A6-7C83-42E3-A393-9895B5E734F3}" dt="2021-06-14T08:28:13.255" v="504" actId="47"/>
        <pc:sldMkLst>
          <pc:docMk/>
          <pc:sldMk cId="1234378122" sldId="258"/>
        </pc:sldMkLst>
        <pc:spChg chg="del">
          <ac:chgData name="דן" userId="eb1c6a51-7c87-4e6b-9b87-648422e383b1" providerId="ADAL" clId="{15E234A6-7C83-42E3-A393-9895B5E734F3}" dt="2021-06-14T08:05:07.566" v="303" actId="478"/>
          <ac:spMkLst>
            <pc:docMk/>
            <pc:sldMk cId="1234378122" sldId="258"/>
            <ac:spMk id="2" creationId="{EC09472D-FF55-4307-9B98-AA1C5B345D36}"/>
          </ac:spMkLst>
        </pc:spChg>
        <pc:spChg chg="del">
          <ac:chgData name="דן" userId="eb1c6a51-7c87-4e6b-9b87-648422e383b1" providerId="ADAL" clId="{15E234A6-7C83-42E3-A393-9895B5E734F3}" dt="2021-06-14T08:05:07.566" v="303" actId="478"/>
          <ac:spMkLst>
            <pc:docMk/>
            <pc:sldMk cId="1234378122" sldId="258"/>
            <ac:spMk id="3" creationId="{BA21B51A-F005-46FE-92CA-9A0ABF254480}"/>
          </ac:spMkLst>
        </pc:spChg>
        <pc:picChg chg="add del">
          <ac:chgData name="דן" userId="eb1c6a51-7c87-4e6b-9b87-648422e383b1" providerId="ADAL" clId="{15E234A6-7C83-42E3-A393-9895B5E734F3}" dt="2021-06-14T08:22:40.075" v="477" actId="21"/>
          <ac:picMkLst>
            <pc:docMk/>
            <pc:sldMk cId="1234378122" sldId="258"/>
            <ac:picMk id="5" creationId="{D9DE4298-1B74-45E7-916B-C96C7E0C98F0}"/>
          </ac:picMkLst>
        </pc:picChg>
        <pc:picChg chg="add mod">
          <ac:chgData name="דן" userId="eb1c6a51-7c87-4e6b-9b87-648422e383b1" providerId="ADAL" clId="{15E234A6-7C83-42E3-A393-9895B5E734F3}" dt="2021-06-14T08:22:13.183" v="473"/>
          <ac:picMkLst>
            <pc:docMk/>
            <pc:sldMk cId="1234378122" sldId="258"/>
            <ac:picMk id="6" creationId="{7D3B56F1-C7C2-4837-8A89-CA97017081F7}"/>
          </ac:picMkLst>
        </pc:picChg>
      </pc:sldChg>
      <pc:sldChg chg="new del">
        <pc:chgData name="דן" userId="eb1c6a51-7c87-4e6b-9b87-648422e383b1" providerId="ADAL" clId="{15E234A6-7C83-42E3-A393-9895B5E734F3}" dt="2021-06-14T08:28:41.035" v="507" actId="47"/>
        <pc:sldMkLst>
          <pc:docMk/>
          <pc:sldMk cId="1429426787" sldId="258"/>
        </pc:sldMkLst>
      </pc:sldChg>
      <pc:sldChg chg="addSp delSp modSp add mod addAnim delAnim modNotesTx">
        <pc:chgData name="דן" userId="eb1c6a51-7c87-4e6b-9b87-648422e383b1" providerId="ADAL" clId="{15E234A6-7C83-42E3-A393-9895B5E734F3}" dt="2021-06-14T09:58:47.004" v="1851" actId="478"/>
        <pc:sldMkLst>
          <pc:docMk/>
          <pc:sldMk cId="602642242" sldId="259"/>
        </pc:sldMkLst>
        <pc:spChg chg="mod">
          <ac:chgData name="דן" userId="eb1c6a51-7c87-4e6b-9b87-648422e383b1" providerId="ADAL" clId="{15E234A6-7C83-42E3-A393-9895B5E734F3}" dt="2021-06-14T08:32:50.518" v="606" actId="20577"/>
          <ac:spMkLst>
            <pc:docMk/>
            <pc:sldMk cId="602642242" sldId="259"/>
            <ac:spMk id="5" creationId="{C5D5B1AE-055B-4D2A-823F-C6996E602909}"/>
          </ac:spMkLst>
        </pc:spChg>
        <pc:spChg chg="mod">
          <ac:chgData name="דן" userId="eb1c6a51-7c87-4e6b-9b87-648422e383b1" providerId="ADAL" clId="{15E234A6-7C83-42E3-A393-9895B5E734F3}" dt="2021-06-14T08:43:38.747" v="1082" actId="1076"/>
          <ac:spMkLst>
            <pc:docMk/>
            <pc:sldMk cId="602642242" sldId="259"/>
            <ac:spMk id="25" creationId="{A7DC45EF-5E22-4BA1-AAED-2BF5C1380404}"/>
          </ac:spMkLst>
        </pc:spChg>
        <pc:spChg chg="mod">
          <ac:chgData name="דן" userId="eb1c6a51-7c87-4e6b-9b87-648422e383b1" providerId="ADAL" clId="{15E234A6-7C83-42E3-A393-9895B5E734F3}" dt="2021-06-14T08:43:38.747" v="1082" actId="1076"/>
          <ac:spMkLst>
            <pc:docMk/>
            <pc:sldMk cId="602642242" sldId="259"/>
            <ac:spMk id="26" creationId="{46D5DD84-D2A4-4530-AC1A-0C794A237FBC}"/>
          </ac:spMkLst>
        </pc:spChg>
        <pc:spChg chg="mod">
          <ac:chgData name="דן" userId="eb1c6a51-7c87-4e6b-9b87-648422e383b1" providerId="ADAL" clId="{15E234A6-7C83-42E3-A393-9895B5E734F3}" dt="2021-06-14T08:43:38.747" v="1082" actId="1076"/>
          <ac:spMkLst>
            <pc:docMk/>
            <pc:sldMk cId="602642242" sldId="259"/>
            <ac:spMk id="27" creationId="{560E885D-EE1F-412F-BA82-3B6D28F1A007}"/>
          </ac:spMkLst>
        </pc:spChg>
        <pc:spChg chg="mod">
          <ac:chgData name="דן" userId="eb1c6a51-7c87-4e6b-9b87-648422e383b1" providerId="ADAL" clId="{15E234A6-7C83-42E3-A393-9895B5E734F3}" dt="2021-06-14T08:43:38.747" v="1082" actId="1076"/>
          <ac:spMkLst>
            <pc:docMk/>
            <pc:sldMk cId="602642242" sldId="259"/>
            <ac:spMk id="28" creationId="{828A7C4F-1EEB-490C-A39B-3D1521E1B21C}"/>
          </ac:spMkLst>
        </pc:spChg>
        <pc:spChg chg="mod">
          <ac:chgData name="דן" userId="eb1c6a51-7c87-4e6b-9b87-648422e383b1" providerId="ADAL" clId="{15E234A6-7C83-42E3-A393-9895B5E734F3}" dt="2021-06-14T08:46:04.369" v="1132" actId="20577"/>
          <ac:spMkLst>
            <pc:docMk/>
            <pc:sldMk cId="602642242" sldId="259"/>
            <ac:spMk id="30" creationId="{480AA9A6-298C-4C9B-9812-4233B1F15AED}"/>
          </ac:spMkLst>
        </pc:spChg>
        <pc:spChg chg="mod">
          <ac:chgData name="דן" userId="eb1c6a51-7c87-4e6b-9b87-648422e383b1" providerId="ADAL" clId="{15E234A6-7C83-42E3-A393-9895B5E734F3}" dt="2021-06-14T08:47:29.930" v="1134" actId="14100"/>
          <ac:spMkLst>
            <pc:docMk/>
            <pc:sldMk cId="602642242" sldId="259"/>
            <ac:spMk id="31" creationId="{B8EF2219-B8FA-4D43-8471-0BD006BECCA0}"/>
          </ac:spMkLst>
        </pc:spChg>
        <pc:spChg chg="mod">
          <ac:chgData name="דן" userId="eb1c6a51-7c87-4e6b-9b87-648422e383b1" providerId="ADAL" clId="{15E234A6-7C83-42E3-A393-9895B5E734F3}" dt="2021-06-14T08:49:07.002" v="1147" actId="14100"/>
          <ac:spMkLst>
            <pc:docMk/>
            <pc:sldMk cId="602642242" sldId="259"/>
            <ac:spMk id="32" creationId="{9910EC4F-93B1-48FF-9AB5-309BD50EFB7D}"/>
          </ac:spMkLst>
        </pc:spChg>
        <pc:spChg chg="mod">
          <ac:chgData name="דן" userId="eb1c6a51-7c87-4e6b-9b87-648422e383b1" providerId="ADAL" clId="{15E234A6-7C83-42E3-A393-9895B5E734F3}" dt="2021-06-14T08:50:22.607" v="1154" actId="20577"/>
          <ac:spMkLst>
            <pc:docMk/>
            <pc:sldMk cId="602642242" sldId="259"/>
            <ac:spMk id="33" creationId="{65F1B533-F181-4584-B1AC-9559C7917CA7}"/>
          </ac:spMkLst>
        </pc:spChg>
        <pc:picChg chg="mod">
          <ac:chgData name="דן" userId="eb1c6a51-7c87-4e6b-9b87-648422e383b1" providerId="ADAL" clId="{15E234A6-7C83-42E3-A393-9895B5E734F3}" dt="2021-06-14T08:43:38.747" v="1082" actId="1076"/>
          <ac:picMkLst>
            <pc:docMk/>
            <pc:sldMk cId="602642242" sldId="259"/>
            <ac:picMk id="22" creationId="{27089453-F12D-4DD3-A05C-11F5341AC812}"/>
          </ac:picMkLst>
        </pc:picChg>
        <pc:picChg chg="add del mod">
          <ac:chgData name="דן" userId="eb1c6a51-7c87-4e6b-9b87-648422e383b1" providerId="ADAL" clId="{15E234A6-7C83-42E3-A393-9895B5E734F3}" dt="2021-06-14T08:43:48.113" v="1083" actId="1076"/>
          <ac:picMkLst>
            <pc:docMk/>
            <pc:sldMk cId="602642242" sldId="259"/>
            <ac:picMk id="35" creationId="{5588026A-93AB-44EA-8188-9E9CD7A53421}"/>
          </ac:picMkLst>
        </pc:picChg>
        <pc:picChg chg="del">
          <ac:chgData name="דן" userId="eb1c6a51-7c87-4e6b-9b87-648422e383b1" providerId="ADAL" clId="{15E234A6-7C83-42E3-A393-9895B5E734F3}" dt="2021-06-14T09:58:47.004" v="1851" actId="478"/>
          <ac:picMkLst>
            <pc:docMk/>
            <pc:sldMk cId="602642242" sldId="259"/>
            <ac:picMk id="1026" creationId="{D2028115-9AA6-4CE4-BC19-261D3B881CB3}"/>
          </ac:picMkLst>
        </pc:picChg>
      </pc:sldChg>
    </pc:docChg>
  </pc:docChgLst>
  <pc:docChgLst>
    <pc:chgData name="דן גרידיש" userId="eb1c6a51-7c87-4e6b-9b87-648422e383b1" providerId="ADAL" clId="{2F94BB82-B93F-4A94-A7F1-791537CABE61}"/>
    <pc:docChg chg="modSld">
      <pc:chgData name="דן גרידיש" userId="eb1c6a51-7c87-4e6b-9b87-648422e383b1" providerId="ADAL" clId="{2F94BB82-B93F-4A94-A7F1-791537CABE61}" dt="2021-07-27T11:52:19.518" v="13" actId="6549"/>
      <pc:docMkLst>
        <pc:docMk/>
      </pc:docMkLst>
      <pc:sldChg chg="modSp">
        <pc:chgData name="דן גרידיש" userId="eb1c6a51-7c87-4e6b-9b87-648422e383b1" providerId="ADAL" clId="{2F94BB82-B93F-4A94-A7F1-791537CABE61}" dt="2021-07-27T11:52:19.518" v="13" actId="6549"/>
        <pc:sldMkLst>
          <pc:docMk/>
          <pc:sldMk cId="708319059" sldId="264"/>
        </pc:sldMkLst>
        <pc:spChg chg="mod">
          <ac:chgData name="דן גרידיש" userId="eb1c6a51-7c87-4e6b-9b87-648422e383b1" providerId="ADAL" clId="{2F94BB82-B93F-4A94-A7F1-791537CABE61}" dt="2021-07-27T11:52:19.518" v="13" actId="6549"/>
          <ac:spMkLst>
            <pc:docMk/>
            <pc:sldMk cId="708319059" sldId="264"/>
            <ac:spMk id="5" creationId="{2AE8463B-5256-4009-8403-9FBB1DAE6E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B95AB82-4D8F-427B-95CB-B67B166D1CB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02C3222-3614-4DCD-9F38-95774E5DE9C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592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(CLICK)</a:t>
            </a:r>
            <a:endParaRPr lang="he-IL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הפרויקט מתאר התנהלות תקשורתית בין </a:t>
            </a:r>
            <a:r>
              <a:rPr lang="he-IL" dirty="0" err="1"/>
              <a:t>אלמנטי</a:t>
            </a:r>
            <a:r>
              <a:rPr lang="he-IL" dirty="0"/>
              <a:t> תקשורת ניידים ללא תשתית מוכנה מראש.</a:t>
            </a:r>
            <a:r>
              <a:rPr lang="en-US" dirty="0"/>
              <a:t> </a:t>
            </a:r>
            <a:r>
              <a:rPr lang="en-US" b="1" dirty="0"/>
              <a:t>(CLICK)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האלמנטים יכולים לנוע על פי מודל תנועה מתמטי ומוגדר מראש.</a:t>
            </a:r>
            <a:r>
              <a:rPr lang="en-US" b="1" dirty="0"/>
              <a:t> (CLICK)</a:t>
            </a:r>
            <a:endParaRPr lang="he-IL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אזור התנועה הוא ריבוע בגודל 2 ק"מ על 2 ק"מ. השטח הזה מחולק לארבעה רבעים שווים. </a:t>
            </a:r>
            <a:r>
              <a:rPr lang="en-US" b="1" dirty="0"/>
              <a:t>(CLICK)</a:t>
            </a:r>
            <a:endParaRPr lang="he-IL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האלמנטים יכולים, תוך כדי תנועה, לעבור בין הרביעים.</a:t>
            </a:r>
            <a:r>
              <a:rPr lang="en-US" b="1" dirty="0"/>
              <a:t> (CLICK)</a:t>
            </a:r>
            <a:endParaRPr lang="he-IL" b="1" dirty="0"/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(CLICK)</a:t>
            </a:r>
            <a:r>
              <a:rPr lang="he-IL" b="1" dirty="0"/>
              <a:t> </a:t>
            </a:r>
            <a:r>
              <a:rPr lang="he-IL" dirty="0"/>
              <a:t>מעבר שקופית</a:t>
            </a:r>
          </a:p>
          <a:p>
            <a:endParaRPr lang="x-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C3222-3614-4DCD-9F38-95774E5DE9C1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307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b="1" dirty="0"/>
              <a:t>(CLICK)</a:t>
            </a:r>
            <a:endParaRPr lang="he-IL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TBRPF</a:t>
            </a:r>
            <a:r>
              <a:rPr lang="he-IL" b="1" dirty="0"/>
              <a:t> - </a:t>
            </a:r>
            <a:r>
              <a:rPr lang="en-US" sz="1200" dirty="0"/>
              <a:t>Topology broadcast based on reverse-path forwarding</a:t>
            </a:r>
            <a:r>
              <a:rPr lang="he-IL" sz="1200" dirty="0"/>
              <a:t> – פרוטוקול ניתוב יזום.</a:t>
            </a:r>
            <a:br>
              <a:rPr lang="en-US" sz="1200" dirty="0"/>
            </a:br>
            <a:r>
              <a:rPr lang="he-IL" sz="1200" dirty="0"/>
              <a:t>פרוטוקול </a:t>
            </a:r>
            <a:r>
              <a:rPr lang="he-IL" dirty="0"/>
              <a:t>שימושי כאשר יש צורך במספר רב של מסלולים וליישומים שאינם יכולים לספוג את עיכוב גילוי המסלול.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(CLICK)</a:t>
            </a:r>
            <a:endParaRPr lang="he-IL" b="1" dirty="0"/>
          </a:p>
          <a:p>
            <a:pPr rtl="1"/>
            <a:r>
              <a:rPr lang="he-IL" b="0" dirty="0"/>
              <a:t>כל צומת מקבל מידע אודות הקישורים ברשת.</a:t>
            </a:r>
          </a:p>
          <a:p>
            <a:pPr rtl="1"/>
            <a:r>
              <a:rPr lang="en-US" b="1" dirty="0"/>
              <a:t>(CLICK)</a:t>
            </a:r>
            <a:r>
              <a:rPr lang="he-IL" b="1" dirty="0"/>
              <a:t> </a:t>
            </a:r>
            <a:endParaRPr lang="he-IL" b="0" dirty="0"/>
          </a:p>
          <a:p>
            <a:pPr rtl="1"/>
            <a:r>
              <a:rPr lang="he-IL" dirty="0"/>
              <a:t>כל עדכון משודר לאורך עץ מינימום דינמי.</a:t>
            </a:r>
            <a:br>
              <a:rPr lang="en-US" dirty="0"/>
            </a:br>
            <a:r>
              <a:rPr lang="en-US" b="1" dirty="0"/>
              <a:t>(CLICK)</a:t>
            </a:r>
            <a:endParaRPr lang="en-US" dirty="0"/>
          </a:p>
          <a:p>
            <a:pPr rtl="1"/>
            <a:r>
              <a:rPr lang="he-IL" dirty="0"/>
              <a:t>כאשר כל עדכון נשלח בנתיב יחיד לכל צומת, דבר המשפר את יעילות תעבורת הנתונים. </a:t>
            </a:r>
          </a:p>
          <a:p>
            <a:pPr rtl="1"/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(CLICK)</a:t>
            </a:r>
            <a:r>
              <a:rPr lang="he-IL" b="1" dirty="0"/>
              <a:t> </a:t>
            </a:r>
            <a:r>
              <a:rPr lang="he-IL" dirty="0"/>
              <a:t>מעבר שקופית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C3222-3614-4DCD-9F38-95774E5DE9C1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61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(CLICK)</a:t>
            </a:r>
            <a:endParaRPr lang="he-IL" dirty="0"/>
          </a:p>
          <a:p>
            <a:r>
              <a:rPr lang="he-IL" dirty="0"/>
              <a:t>התהליך הראשי אחראי על פתיחת תהליכי המשנה, מתקשר איתם, מעביר את המידע מהם לממשק משתמש.</a:t>
            </a:r>
          </a:p>
          <a:p>
            <a:r>
              <a:rPr lang="he-IL" dirty="0"/>
              <a:t>התהליכים המשניים אחראיים על יצירת האלמנטים והתקשורת איתם ועם התהליך הראשי.</a:t>
            </a:r>
          </a:p>
          <a:p>
            <a:r>
              <a:rPr lang="he-IL" dirty="0"/>
              <a:t>כל צומת שנוצר מקבל מודל תנועה לפיו הוא ינוע, ומתקשר לפי פרוטוקול באטמן עם שאר הצמתים במערכת.</a:t>
            </a:r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(CLICK)</a:t>
            </a:r>
            <a:r>
              <a:rPr lang="he-IL" b="1" dirty="0"/>
              <a:t> סיום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C3222-3614-4DCD-9F38-95774E5DE9C1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DB8FC7-0011-4C63-8F62-DE9F79CD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E3FC4C-F23F-40B6-B6A2-A009BECC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CA98BD-6B34-4954-AFD8-79B8D303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3EDE11-EB7F-4C57-96DA-10A8836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A36FB7-634D-4246-B67D-6C366D20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37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A716A8-7A78-41E2-A4FF-B32A65B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D62F13-7FBD-4A3C-BE20-DDC48D32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2270FE-60E4-4E01-8D3A-8B61B449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A7AD22-1DBF-4D0D-AD0A-98E9948C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515097-80CC-4CA5-A779-D16DE9B7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450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40F8DE0-3118-4591-A2FA-B1D91757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57837A0-C67D-4CDE-B60D-F8B86EC9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90B5F7-C88D-4D4E-BD57-3906E76F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AE9FBA-9AB9-48C7-811D-7786549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F886CD-49AF-412A-8CD8-530627C1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65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69870-39D2-429A-A2E9-F425727C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67A16C-564B-4DC5-BBC4-37DA325B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3E778C-B1BD-482A-B4CE-0E22B334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E8B26A-AF88-4CB0-BCB7-D0CEF130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80AA7D-7F82-4EF2-92B5-74014EE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807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177B0-342E-4EDF-8343-8BF930BD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75FD82-8F08-4A46-8C72-42CCF618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922987-E4FB-4707-AC1A-80F3780E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09F479-D8E8-4EC0-84FA-99C546D8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4C22A1-C794-4479-924C-5BC28FBA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3338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57B107-E01A-434B-99B7-8D59C85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5D9F1D-A23E-4534-B296-2DC7BC195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AE696E-5965-47E9-940F-475CA49B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0583BA-650F-49D6-95BA-A3F0AB76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206EA0-9916-4DE3-A653-A8941C5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89DCEE-FDAF-41E4-BA61-E08ACD3A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374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B27B84-DBBF-4B47-9372-363B4770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7E0F9B-B70E-4FEB-8AAB-9D9F79A9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E3DF3C-51C0-4A10-A08D-D28E1A96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68EF2C0-10A3-4EE0-AFBA-FB79ADD5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DBAE469-BFD7-432C-9F4D-854FA1787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8EB8D49-43B6-4BCF-8E92-42E68687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B42812-24A9-4740-869A-D6DAD213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168093A-E181-4BCA-88D6-852895C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41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A05EAF-6ED6-4152-8B4B-53353F19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24516C-27FD-4153-844B-1C8A4ABB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8149B72-0DC5-4BDB-B33F-E1E3B659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97B0059-86CE-4640-A993-F60305A9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13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3054C78-B717-4E7C-80B8-19B38A4B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4293AB0-F630-4E7E-A45D-4090CA5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61A707-76E2-4C7F-81E7-82C22D26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04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B84C6C-E2A1-4FE7-AB68-2C7F8B6E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09F2CF-0293-4610-AC2A-C62E8C31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0998C2-123E-4EC4-A644-1BC98096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7CC5A8-7CD8-4BB9-9143-5ADF02DF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2ADD10-65B4-4278-8423-CFDAE95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BF8FF8-C8FB-4808-A725-9B91E95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03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29E9CF-8346-430E-89C3-B954C4DE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66EB420-4148-4FB2-B470-71F53137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16DAF5-A912-4354-86F6-C44AE4BB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838507-C6F7-4B37-887E-BA46A762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C6E7E1-57CC-42FE-B0D7-7E3242A2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918C32-7071-4978-BAF8-E059DC2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307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59660B-2570-4BCC-A1AF-FBF474D2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A11167-7C26-4D2C-8D0E-8749F0BF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BB61D7-3C4C-4281-BC96-CE9FF48E7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28E6-EC37-42F2-AE79-1FC0A3A4B40D}" type="datetimeFigureOut">
              <a:rPr lang="x-none" smtClean="0"/>
              <a:t>08/15/2021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9DAC69-9CB0-4B61-AFC1-440D1698C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D17547-9710-45AE-868E-E9624EAA4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4A51-9C0D-4445-9DD9-71743B4497C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24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AndreeaLutac/Erlang-Camera-Control-Project/blob/master/Dissertation/Real-time%20Robot%20Camera%20Control%20in%20Erla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etf.org/proceedings/48/SLIDES/manet-tbrpf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rlang.org/doc/man/gen_serv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rlang.org/doc/man/gen_serv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rlang.org/doc/man/gen_serv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659318" y="1454071"/>
            <a:ext cx="485030" cy="4583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3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855443" y="2225934"/>
            <a:ext cx="629588" cy="648719"/>
          </a:xfrm>
          <a:prstGeom prst="ellipse">
            <a:avLst/>
          </a:prstGeom>
          <a:solidFill>
            <a:srgbClr val="3366FF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627139" y="6129428"/>
            <a:ext cx="791529" cy="691945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678078" y="3964221"/>
            <a:ext cx="791529" cy="787235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-97660" y="4810601"/>
            <a:ext cx="1101506" cy="1103285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361271" y="5362243"/>
            <a:ext cx="917351" cy="871980"/>
          </a:xfrm>
          <a:prstGeom prst="ellipse">
            <a:avLst/>
          </a:prstGeom>
          <a:solidFill>
            <a:srgbClr val="3366FF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-499584" y="1577169"/>
            <a:ext cx="1573427" cy="1611003"/>
          </a:xfrm>
          <a:prstGeom prst="ellips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5798F75-0790-4C3B-94D9-79A91C5E98C4}"/>
              </a:ext>
            </a:extLst>
          </p:cNvPr>
          <p:cNvSpPr txBox="1"/>
          <p:nvPr/>
        </p:nvSpPr>
        <p:spPr>
          <a:xfrm>
            <a:off x="2121458" y="4202527"/>
            <a:ext cx="8881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Functional Programming </a:t>
            </a:r>
            <a:br>
              <a:rPr lang="en-US" sz="360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</a:br>
            <a:r>
              <a:rPr lang="en-US" sz="360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</a:rPr>
              <a:t>in Concurrent and Distributed Systems</a:t>
            </a:r>
            <a:endParaRPr lang="x-none" sz="3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9B863E3-5207-41EC-978B-C7AC26334275}"/>
              </a:ext>
            </a:extLst>
          </p:cNvPr>
          <p:cNvSpPr txBox="1"/>
          <p:nvPr/>
        </p:nvSpPr>
        <p:spPr>
          <a:xfrm>
            <a:off x="3147995" y="885495"/>
            <a:ext cx="6094602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TBRPF Protocol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0C570E1-545A-4A9C-965E-5F201A6BE64B}"/>
              </a:ext>
            </a:extLst>
          </p:cNvPr>
          <p:cNvSpPr txBox="1"/>
          <p:nvPr/>
        </p:nvSpPr>
        <p:spPr>
          <a:xfrm>
            <a:off x="3147995" y="2313724"/>
            <a:ext cx="6094602" cy="108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 Gridish </a:t>
            </a: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311366405</a:t>
            </a:r>
          </a:p>
        </p:txBody>
      </p:sp>
      <p:sp>
        <p:nvSpPr>
          <p:cNvPr id="3" name="אליפסה 2"/>
          <p:cNvSpPr/>
          <p:nvPr/>
        </p:nvSpPr>
        <p:spPr>
          <a:xfrm>
            <a:off x="-145929" y="-33834"/>
            <a:ext cx="1573427" cy="1611003"/>
          </a:xfrm>
          <a:prstGeom prst="ellipse">
            <a:avLst/>
          </a:prstGeom>
          <a:solidFill>
            <a:srgbClr val="3366FF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/>
          <p:cNvSpPr/>
          <p:nvPr/>
        </p:nvSpPr>
        <p:spPr>
          <a:xfrm>
            <a:off x="-499584" y="3397226"/>
            <a:ext cx="1573427" cy="1611003"/>
          </a:xfrm>
          <a:prstGeom prst="ellipse">
            <a:avLst/>
          </a:prstGeom>
          <a:solidFill>
            <a:srgbClr val="3366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232178" y="2706501"/>
            <a:ext cx="1440104" cy="14270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3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-87209" y="1090720"/>
            <a:ext cx="877902" cy="909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3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-165615" y="5973031"/>
            <a:ext cx="1059202" cy="10047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3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" name="קבוצה 11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30" name="אליפסה 29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7963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38718" y="1029186"/>
            <a:ext cx="2518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Element move to other quarter:</a:t>
            </a:r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4B65AF8-A200-4B1B-8134-1A0A6D5D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650372"/>
            <a:ext cx="6762750" cy="550545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067E7A0-7A15-4921-8F06-395663981C46}"/>
              </a:ext>
            </a:extLst>
          </p:cNvPr>
          <p:cNvSpPr txBox="1"/>
          <p:nvPr/>
        </p:nvSpPr>
        <p:spPr>
          <a:xfrm>
            <a:off x="9529230" y="1990490"/>
            <a:ext cx="27516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Once the element has crossed the boundary (1000 meters), </a:t>
            </a:r>
            <a:br>
              <a:rPr lang="en-US" sz="2000" dirty="0"/>
            </a:br>
            <a:r>
              <a:rPr lang="en-US" sz="2000" dirty="0"/>
              <a:t>it is transferred to the responsibility of the quarter manager to whom it has moved.</a:t>
            </a:r>
          </a:p>
          <a:p>
            <a:pPr algn="l" rtl="0"/>
            <a:r>
              <a:rPr lang="en-US" sz="2000" dirty="0"/>
              <a:t>Note that the element was dropped on one side and created on the other (new PID number)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4F77C19-8C51-4CA1-82FB-8DF19228B36F}"/>
              </a:ext>
            </a:extLst>
          </p:cNvPr>
          <p:cNvSpPr txBox="1"/>
          <p:nvPr/>
        </p:nvSpPr>
        <p:spPr>
          <a:xfrm>
            <a:off x="143989" y="3907227"/>
            <a:ext cx="2518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Element moving in quarter 4 towards quarter </a:t>
            </a:r>
            <a:r>
              <a:rPr lang="he-IL" sz="2400" dirty="0"/>
              <a:t>3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4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26FEDC0-3C62-4C15-80E9-1BB4BB70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63" y="1149794"/>
            <a:ext cx="4067175" cy="1438275"/>
          </a:xfrm>
          <a:prstGeom prst="rect">
            <a:avLst/>
          </a:prstGeom>
        </p:spPr>
      </p:pic>
      <p:pic>
        <p:nvPicPr>
          <p:cNvPr id="19" name="תמונה 1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BBEC691-B1FE-44B0-A0CA-B344255D6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1"/>
          <a:stretch/>
        </p:blipFill>
        <p:spPr>
          <a:xfrm>
            <a:off x="62011" y="2913122"/>
            <a:ext cx="3864837" cy="1428750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183518" y="419539"/>
            <a:ext cx="3765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Billiard table movement: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DE711ED-87D1-47CC-AE8C-2C6D54CD0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1"/>
          <a:stretch/>
        </p:blipFill>
        <p:spPr>
          <a:xfrm>
            <a:off x="22782" y="1164282"/>
            <a:ext cx="3864837" cy="1428750"/>
          </a:xfrm>
          <a:prstGeom prst="rect">
            <a:avLst/>
          </a:prstGeom>
        </p:spPr>
      </p:pic>
      <p:pic>
        <p:nvPicPr>
          <p:cNvPr id="11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DD09885-ECBB-464B-AA73-6C6217D78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9"/>
          <a:stretch/>
        </p:blipFill>
        <p:spPr>
          <a:xfrm>
            <a:off x="4064053" y="1164282"/>
            <a:ext cx="3864837" cy="1438275"/>
          </a:xfrm>
          <a:prstGeom prst="rect">
            <a:avLst/>
          </a:prstGeom>
        </p:spPr>
      </p:pic>
      <p:pic>
        <p:nvPicPr>
          <p:cNvPr id="21" name="תמונה 2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A7D0BEE-F991-44AA-8A63-A830D9AF1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1" y="4856290"/>
            <a:ext cx="3962400" cy="142875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D86702E-14B2-4EC9-BB45-A1175F6C7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7800" y="2812877"/>
            <a:ext cx="7412038" cy="3472163"/>
          </a:xfrm>
          <a:prstGeom prst="rect">
            <a:avLst/>
          </a:prstGeom>
        </p:spPr>
      </p:pic>
      <p:cxnSp>
        <p:nvCxnSpPr>
          <p:cNvPr id="28" name="מחבר: מעוקל 27">
            <a:extLst>
              <a:ext uri="{FF2B5EF4-FFF2-40B4-BE49-F238E27FC236}">
                <a16:creationId xmlns:a16="http://schemas.microsoft.com/office/drawing/2014/main" id="{0B61267A-40DD-43C0-A1C5-67B663027626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 rot="5400000" flipH="1" flipV="1">
            <a:off x="3975836" y="-856353"/>
            <a:ext cx="12700" cy="4041271"/>
          </a:xfrm>
          <a:prstGeom prst="curvedConnector3">
            <a:avLst>
              <a:gd name="adj1" fmla="val 1800000"/>
            </a:avLst>
          </a:prstGeom>
          <a:ln w="19050">
            <a:solidFill>
              <a:srgbClr val="2E002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0703060D-99A4-4C6D-9E04-029851F486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9674" y="-850722"/>
            <a:ext cx="12700" cy="3988332"/>
          </a:xfrm>
          <a:prstGeom prst="curvedConnector3">
            <a:avLst>
              <a:gd name="adj1" fmla="val 1800000"/>
            </a:avLst>
          </a:prstGeom>
          <a:ln w="19050">
            <a:solidFill>
              <a:srgbClr val="2E002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2F42EBC-B940-4976-92B5-268B03BD372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5877815" y="-1295315"/>
            <a:ext cx="325053" cy="8091821"/>
          </a:xfrm>
          <a:prstGeom prst="curvedConnector3">
            <a:avLst>
              <a:gd name="adj1" fmla="val 50000"/>
            </a:avLst>
          </a:prstGeom>
          <a:ln w="19050">
            <a:solidFill>
              <a:srgbClr val="2E002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עוקל 34">
            <a:extLst>
              <a:ext uri="{FF2B5EF4-FFF2-40B4-BE49-F238E27FC236}">
                <a16:creationId xmlns:a16="http://schemas.microsoft.com/office/drawing/2014/main" id="{A6AF1095-5377-442B-B7EA-0CC20C547B8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1783646" y="4552655"/>
            <a:ext cx="514418" cy="92851"/>
          </a:xfrm>
          <a:prstGeom prst="curvedConnector3">
            <a:avLst>
              <a:gd name="adj1" fmla="val 50000"/>
            </a:avLst>
          </a:prstGeom>
          <a:ln w="19050">
            <a:solidFill>
              <a:srgbClr val="2E002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4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38718" y="1029186"/>
            <a:ext cx="2340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Handling crashed nodes:</a:t>
            </a: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8EE8181-34DF-4AD6-AEBC-F33D6F81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91" y="939999"/>
            <a:ext cx="7471400" cy="5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38718" y="1029186"/>
            <a:ext cx="2340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Handling crashed nodes:</a:t>
            </a:r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7D95C22-B0D5-4D32-AA76-73CA7590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09" y="1199112"/>
            <a:ext cx="7876260" cy="47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38718" y="1029186"/>
            <a:ext cx="2340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Handling crashed nodes: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4F4CA04-BE79-4D7A-B698-6D0D5E11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98" y="650372"/>
            <a:ext cx="7336455" cy="53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1608285" y="20918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Summary and Conclusions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BC75B19-30F0-47F6-B203-7B75FDE5D33C}"/>
              </a:ext>
            </a:extLst>
          </p:cNvPr>
          <p:cNvSpPr txBox="1"/>
          <p:nvPr/>
        </p:nvSpPr>
        <p:spPr>
          <a:xfrm>
            <a:off x="372207" y="1715729"/>
            <a:ext cx="111590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Exposure to Erlang's abilities (200K Element in 0.5 seconds!!).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Experience in systems engineering.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A good word about exposure to Git.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Erlang as an alternative robot control system software architecture,</a:t>
            </a:r>
            <a:br>
              <a:rPr lang="en-US" sz="2800" dirty="0"/>
            </a:br>
            <a:r>
              <a:rPr lang="en-US" sz="2800" dirty="0"/>
              <a:t>improve the scalability and reliability limitations of ROS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Real-time Robot Camera Control in Erlang by </a:t>
            </a:r>
            <a:r>
              <a:rPr lang="en-US" sz="2800" dirty="0" err="1">
                <a:hlinkClick r:id="rId2"/>
              </a:rPr>
              <a:t>Andreea</a:t>
            </a:r>
            <a:r>
              <a:rPr lang="en-US" sz="2800" dirty="0">
                <a:hlinkClick r:id="rId2"/>
              </a:rPr>
              <a:t> C. </a:t>
            </a:r>
            <a:r>
              <a:rPr lang="en-US" sz="2800" dirty="0" err="1">
                <a:hlinkClick r:id="rId2"/>
              </a:rPr>
              <a:t>Lutac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5078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27089453-F12D-4DD3-A05C-11F5341A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752" y="2362565"/>
            <a:ext cx="4200525" cy="3924300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C5D5B1AE-055B-4D2A-823F-C6996E602909}"/>
              </a:ext>
            </a:extLst>
          </p:cNvPr>
          <p:cNvSpPr txBox="1">
            <a:spLocks/>
          </p:cNvSpPr>
          <p:nvPr/>
        </p:nvSpPr>
        <p:spPr>
          <a:xfrm>
            <a:off x="1524000" y="291090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TBRPF Project</a:t>
            </a:r>
            <a:endParaRPr lang="x-none" sz="5000" b="1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7DC45EF-5E22-4BA1-AAED-2BF5C1380404}"/>
              </a:ext>
            </a:extLst>
          </p:cNvPr>
          <p:cNvSpPr txBox="1"/>
          <p:nvPr/>
        </p:nvSpPr>
        <p:spPr>
          <a:xfrm>
            <a:off x="8045525" y="4807722"/>
            <a:ext cx="64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</a:t>
            </a:r>
            <a:endParaRPr lang="x-none" sz="6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46D5DD84-D2A4-4530-AC1A-0C794A237FBC}"/>
              </a:ext>
            </a:extLst>
          </p:cNvPr>
          <p:cNvSpPr txBox="1"/>
          <p:nvPr/>
        </p:nvSpPr>
        <p:spPr>
          <a:xfrm>
            <a:off x="9814413" y="4807722"/>
            <a:ext cx="64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endParaRPr lang="x-none" sz="6000" b="1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560E885D-EE1F-412F-BA82-3B6D28F1A007}"/>
              </a:ext>
            </a:extLst>
          </p:cNvPr>
          <p:cNvSpPr txBox="1"/>
          <p:nvPr/>
        </p:nvSpPr>
        <p:spPr>
          <a:xfrm>
            <a:off x="8045525" y="3042362"/>
            <a:ext cx="64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endParaRPr lang="x-none" sz="6000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828A7C4F-1EEB-490C-A39B-3D1521E1B21C}"/>
              </a:ext>
            </a:extLst>
          </p:cNvPr>
          <p:cNvSpPr txBox="1"/>
          <p:nvPr/>
        </p:nvSpPr>
        <p:spPr>
          <a:xfrm>
            <a:off x="9800401" y="3057254"/>
            <a:ext cx="64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endParaRPr lang="x-none" sz="6000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80AA9A6-298C-4C9B-9812-4233B1F15AED}"/>
              </a:ext>
            </a:extLst>
          </p:cNvPr>
          <p:cNvSpPr txBox="1"/>
          <p:nvPr/>
        </p:nvSpPr>
        <p:spPr>
          <a:xfrm>
            <a:off x="356260" y="1653356"/>
            <a:ext cx="11192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-Regular"/>
              </a:rPr>
              <a:t>The project describes communication conduct between mobile communication elements via </a:t>
            </a:r>
            <a:r>
              <a:rPr lang="en-US" sz="2400" dirty="0">
                <a:latin typeface="David-Regular"/>
                <a:hlinkClick r:id="rId4"/>
              </a:rPr>
              <a:t>TBRPF protocol</a:t>
            </a:r>
            <a:r>
              <a:rPr lang="en-US" sz="2400" b="0" i="0" u="none" strike="noStrike" baseline="0" dirty="0">
                <a:latin typeface="David-Regular"/>
              </a:rPr>
              <a:t>.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B8EF2219-B8FA-4D43-8471-0BD006BECCA0}"/>
              </a:ext>
            </a:extLst>
          </p:cNvPr>
          <p:cNvSpPr txBox="1"/>
          <p:nvPr/>
        </p:nvSpPr>
        <p:spPr>
          <a:xfrm>
            <a:off x="377683" y="2670260"/>
            <a:ext cx="72297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David-Regular"/>
              </a:rPr>
              <a:t>The elements can move according to a predefined mathematical motion model.</a:t>
            </a:r>
            <a:endParaRPr lang="x-none" sz="2400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910EC4F-93B1-48FF-9AB5-309BD50EFB7D}"/>
              </a:ext>
            </a:extLst>
          </p:cNvPr>
          <p:cNvSpPr txBox="1"/>
          <p:nvPr/>
        </p:nvSpPr>
        <p:spPr>
          <a:xfrm>
            <a:off x="413783" y="3680883"/>
            <a:ext cx="6990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David-Regular"/>
              </a:rPr>
              <a:t>The traffic area is a square with a 2 km long </a:t>
            </a:r>
            <a:r>
              <a:rPr lang="en-US" sz="2400" dirty="0">
                <a:latin typeface="David-Regular"/>
              </a:rPr>
              <a:t>edge</a:t>
            </a:r>
            <a:r>
              <a:rPr lang="en-US" sz="2400" b="0" i="0" u="none" strike="noStrike" baseline="0" dirty="0">
                <a:latin typeface="David-Regular"/>
              </a:rPr>
              <a:t>. This area is divided into four quarters, each square with a side of 1 km.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5F1B533-F181-4584-B1AC-9559C7917CA7}"/>
              </a:ext>
            </a:extLst>
          </p:cNvPr>
          <p:cNvSpPr txBox="1"/>
          <p:nvPr/>
        </p:nvSpPr>
        <p:spPr>
          <a:xfrm>
            <a:off x="356260" y="5060838"/>
            <a:ext cx="7048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David-Regular"/>
              </a:rPr>
              <a:t>The elements can move between the four quarters while in motion.</a:t>
            </a:r>
            <a:endParaRPr lang="en-US" sz="3200" b="0" i="0" u="none" strike="noStrike" baseline="0" dirty="0">
              <a:latin typeface="David-Regular"/>
            </a:endParaRPr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5588026A-93AB-44EA-8188-9E9CD7A53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34" y="2392349"/>
            <a:ext cx="4200664" cy="3912565"/>
          </a:xfrm>
          <a:prstGeom prst="rect">
            <a:avLst/>
          </a:prstGeom>
        </p:spPr>
      </p:pic>
      <p:grpSp>
        <p:nvGrpSpPr>
          <p:cNvPr id="13" name="קבוצה 12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14" name="אליפסה 13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026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67B25B1-4CFE-4258-BA43-DCFAF645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76" y="3498649"/>
            <a:ext cx="5352287" cy="285615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C5D5B1AE-055B-4D2A-823F-C6996E602909}"/>
              </a:ext>
            </a:extLst>
          </p:cNvPr>
          <p:cNvSpPr txBox="1">
            <a:spLocks/>
          </p:cNvSpPr>
          <p:nvPr/>
        </p:nvSpPr>
        <p:spPr>
          <a:xfrm>
            <a:off x="1524000" y="291090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TBRPF Protocol</a:t>
            </a:r>
            <a:endParaRPr lang="x-none" sz="5000" b="1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00588382-AEDB-4C06-A609-CB1053462271}"/>
              </a:ext>
            </a:extLst>
          </p:cNvPr>
          <p:cNvSpPr txBox="1"/>
          <p:nvPr/>
        </p:nvSpPr>
        <p:spPr>
          <a:xfrm>
            <a:off x="308759" y="1701876"/>
            <a:ext cx="11192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Topology broadcast based on reverse-path forwarding (TBRPF) is a proactive routing protocol.</a:t>
            </a:r>
            <a:endParaRPr lang="x-none" sz="2400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881CAF88-A4FB-439A-8B45-4B777CFD5758}"/>
              </a:ext>
            </a:extLst>
          </p:cNvPr>
          <p:cNvSpPr txBox="1"/>
          <p:nvPr/>
        </p:nvSpPr>
        <p:spPr>
          <a:xfrm>
            <a:off x="308759" y="2667652"/>
            <a:ext cx="11192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TBRPF is a full-topology link-state protocol: each node is provided with the state of each link in the network (or within a cluster if hierarchical routing is used).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0B6D7E0-F39C-492F-982C-9CBA6585B3BD}"/>
              </a:ext>
            </a:extLst>
          </p:cNvPr>
          <p:cNvSpPr txBox="1"/>
          <p:nvPr/>
        </p:nvSpPr>
        <p:spPr>
          <a:xfrm>
            <a:off x="308759" y="3633428"/>
            <a:ext cx="5939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Each link-state update is broadcast reliably along a dynamic min-hop-path tree rooted at the source U of the update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2938336-AF6A-4887-831A-AA2AEC8E710A}"/>
              </a:ext>
            </a:extLst>
          </p:cNvPr>
          <p:cNvSpPr txBox="1"/>
          <p:nvPr/>
        </p:nvSpPr>
        <p:spPr>
          <a:xfrm>
            <a:off x="308759" y="4968536"/>
            <a:ext cx="5939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Each update is sent along a single path to each node, resulting in improved efficiency.</a:t>
            </a:r>
            <a:endParaRPr lang="he-IL" sz="2400" dirty="0"/>
          </a:p>
        </p:txBody>
      </p:sp>
      <p:grpSp>
        <p:nvGrpSpPr>
          <p:cNvPr id="10" name="קבוצה 9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11" name="אליפסה 10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03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1608285" y="20918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Planning considerations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AE8463B-5256-4009-8403-9FBB1DAE6EF9}"/>
              </a:ext>
            </a:extLst>
          </p:cNvPr>
          <p:cNvSpPr txBox="1"/>
          <p:nvPr/>
        </p:nvSpPr>
        <p:spPr>
          <a:xfrm>
            <a:off x="143658" y="1228263"/>
            <a:ext cx="1169274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Messaging traffic</a:t>
            </a:r>
            <a:r>
              <a:rPr lang="he-IL" sz="2400" dirty="0"/>
              <a:t> </a:t>
            </a:r>
            <a:r>
              <a:rPr lang="en-US" sz="2400" dirty="0"/>
              <a:t>trade off:</a:t>
            </a:r>
            <a:br>
              <a:rPr lang="en-US" sz="2400" dirty="0"/>
            </a:br>
            <a:r>
              <a:rPr lang="en-US" sz="2400" dirty="0"/>
              <a:t>Routine high messaging traffic - fast time handling application</a:t>
            </a:r>
            <a:br>
              <a:rPr lang="en-US" sz="2400" dirty="0"/>
            </a:br>
            <a:r>
              <a:rPr lang="en-US" sz="2400" dirty="0"/>
              <a:t>Against</a:t>
            </a:r>
            <a:br>
              <a:rPr lang="en-US" sz="2400" dirty="0"/>
            </a:br>
            <a:r>
              <a:rPr lang="en-US" sz="2400" dirty="0"/>
              <a:t>Routine low message traffic - slow time processing request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Memory storage</a:t>
            </a:r>
            <a:r>
              <a:rPr lang="he-IL" sz="2400" dirty="0"/>
              <a:t> </a:t>
            </a:r>
            <a:r>
              <a:rPr lang="en-US" sz="2400" dirty="0"/>
              <a:t>trade off:</a:t>
            </a:r>
            <a:br>
              <a:rPr lang="en-US" sz="2400" dirty="0"/>
            </a:br>
            <a:r>
              <a:rPr lang="en-US" sz="2400" dirty="0"/>
              <a:t>Storing a lot of information in each element - takes up a lot of space</a:t>
            </a:r>
            <a:br>
              <a:rPr lang="en-US" sz="2400" dirty="0"/>
            </a:br>
            <a:r>
              <a:rPr lang="en-US" sz="2400" dirty="0"/>
              <a:t>Against</a:t>
            </a:r>
            <a:br>
              <a:rPr lang="en-US" sz="2400" dirty="0"/>
            </a:br>
            <a:r>
              <a:rPr lang="en-US" sz="2400" dirty="0"/>
              <a:t>Little information storage in any process - it is necessary to request the information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Using ETS tables – constant access time, parallel access, store large mounts of data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Using tuple in order to store information - less space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מלבן 57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5CBF2C1-F23A-4C8A-82F3-94574F2177EE}"/>
              </a:ext>
            </a:extLst>
          </p:cNvPr>
          <p:cNvSpPr/>
          <p:nvPr/>
        </p:nvSpPr>
        <p:spPr>
          <a:xfrm>
            <a:off x="432034" y="905289"/>
            <a:ext cx="3764479" cy="12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Main Node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Open Q nodes (processes).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Saves information from all</a:t>
            </a:r>
            <a:r>
              <a:rPr lang="he-IL" dirty="0"/>
              <a:t> </a:t>
            </a:r>
            <a:r>
              <a:rPr lang="en-US" dirty="0"/>
              <a:t>Q’s.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Communicates with</a:t>
            </a:r>
            <a:r>
              <a:rPr lang="he-IL" dirty="0"/>
              <a:t> </a:t>
            </a:r>
            <a:r>
              <a:rPr lang="en-US" dirty="0"/>
              <a:t>the GIU.</a:t>
            </a:r>
            <a:endParaRPr lang="x-none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C2FB6AE-41A8-4399-BB7B-95D3507538E4}"/>
              </a:ext>
            </a:extLst>
          </p:cNvPr>
          <p:cNvSpPr/>
          <p:nvPr/>
        </p:nvSpPr>
        <p:spPr>
          <a:xfrm>
            <a:off x="704868" y="2896769"/>
            <a:ext cx="3029671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 Node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Start element nodes.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Keep data for all his nodes.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Update Main node.</a:t>
            </a:r>
            <a:endParaRPr lang="x-none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1B2652E-2EED-4BC0-9C74-FD19B80A6269}"/>
              </a:ext>
            </a:extLst>
          </p:cNvPr>
          <p:cNvSpPr/>
          <p:nvPr/>
        </p:nvSpPr>
        <p:spPr>
          <a:xfrm>
            <a:off x="4057278" y="2905432"/>
            <a:ext cx="21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 Node</a:t>
            </a:r>
            <a:endParaRPr lang="x-none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DB86E19-3C76-452F-834E-5C396B372999}"/>
              </a:ext>
            </a:extLst>
          </p:cNvPr>
          <p:cNvSpPr/>
          <p:nvPr/>
        </p:nvSpPr>
        <p:spPr>
          <a:xfrm>
            <a:off x="6671890" y="2913777"/>
            <a:ext cx="21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 Node</a:t>
            </a:r>
            <a:endParaRPr lang="x-none" sz="2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126083B-CD08-4CBE-A0CA-05564A8D2263}"/>
              </a:ext>
            </a:extLst>
          </p:cNvPr>
          <p:cNvSpPr/>
          <p:nvPr/>
        </p:nvSpPr>
        <p:spPr>
          <a:xfrm>
            <a:off x="9286503" y="2902808"/>
            <a:ext cx="21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 Node</a:t>
            </a:r>
            <a:endParaRPr lang="x-none" sz="2400" dirty="0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164B2BB4-64CE-43A5-8A84-7125253ADEDA}"/>
              </a:ext>
            </a:extLst>
          </p:cNvPr>
          <p:cNvSpPr/>
          <p:nvPr/>
        </p:nvSpPr>
        <p:spPr>
          <a:xfrm>
            <a:off x="3985993" y="4977896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x-none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019D33FF-264C-4080-82D3-5C724D6FE779}"/>
              </a:ext>
            </a:extLst>
          </p:cNvPr>
          <p:cNvSpPr/>
          <p:nvPr/>
        </p:nvSpPr>
        <p:spPr>
          <a:xfrm>
            <a:off x="4478820" y="4986803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184FB0C0-ABD9-4354-9B05-FA980041F0F3}"/>
              </a:ext>
            </a:extLst>
          </p:cNvPr>
          <p:cNvSpPr/>
          <p:nvPr/>
        </p:nvSpPr>
        <p:spPr>
          <a:xfrm>
            <a:off x="5802919" y="4986803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x-none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B3D4802D-6AE4-49D0-A091-F359EF83D0C2}"/>
              </a:ext>
            </a:extLst>
          </p:cNvPr>
          <p:cNvSpPr/>
          <p:nvPr/>
        </p:nvSpPr>
        <p:spPr>
          <a:xfrm>
            <a:off x="4995398" y="4986802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x-none" dirty="0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D8547F74-A387-46B6-8527-F855634EC8B0}"/>
              </a:ext>
            </a:extLst>
          </p:cNvPr>
          <p:cNvSpPr/>
          <p:nvPr/>
        </p:nvSpPr>
        <p:spPr>
          <a:xfrm>
            <a:off x="5487623" y="5139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0CAB0A3B-9D7E-4FE3-B409-4656127C44A7}"/>
              </a:ext>
            </a:extLst>
          </p:cNvPr>
          <p:cNvSpPr/>
          <p:nvPr/>
        </p:nvSpPr>
        <p:spPr>
          <a:xfrm>
            <a:off x="5576802" y="5139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B7DDBB33-40AE-425A-B21B-5CE235B9493E}"/>
              </a:ext>
            </a:extLst>
          </p:cNvPr>
          <p:cNvSpPr/>
          <p:nvPr/>
        </p:nvSpPr>
        <p:spPr>
          <a:xfrm>
            <a:off x="5668734" y="51394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83A0FA8-E434-4C38-A40C-D87E1A154D53}"/>
              </a:ext>
            </a:extLst>
          </p:cNvPr>
          <p:cNvSpPr/>
          <p:nvPr/>
        </p:nvSpPr>
        <p:spPr>
          <a:xfrm>
            <a:off x="6741068" y="5002472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x-none" dirty="0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FAD19E7C-B9E0-45F2-BC0F-22E80CAAF2D7}"/>
              </a:ext>
            </a:extLst>
          </p:cNvPr>
          <p:cNvSpPr/>
          <p:nvPr/>
        </p:nvSpPr>
        <p:spPr>
          <a:xfrm>
            <a:off x="7233895" y="5011379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620888B3-FB64-4664-8571-894747F3ACFA}"/>
              </a:ext>
            </a:extLst>
          </p:cNvPr>
          <p:cNvSpPr/>
          <p:nvPr/>
        </p:nvSpPr>
        <p:spPr>
          <a:xfrm>
            <a:off x="8557994" y="5011379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x-none" dirty="0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3A4CCA3-9902-4051-9F54-ECC9A2CFF534}"/>
              </a:ext>
            </a:extLst>
          </p:cNvPr>
          <p:cNvSpPr/>
          <p:nvPr/>
        </p:nvSpPr>
        <p:spPr>
          <a:xfrm>
            <a:off x="7750473" y="5011378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x-none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A8F618A0-8E77-47A0-BD77-24DB1105F608}"/>
              </a:ext>
            </a:extLst>
          </p:cNvPr>
          <p:cNvSpPr/>
          <p:nvPr/>
        </p:nvSpPr>
        <p:spPr>
          <a:xfrm>
            <a:off x="8242698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A68D5F9B-8899-438D-AD22-A3FB8606CE90}"/>
              </a:ext>
            </a:extLst>
          </p:cNvPr>
          <p:cNvSpPr/>
          <p:nvPr/>
        </p:nvSpPr>
        <p:spPr>
          <a:xfrm>
            <a:off x="8331877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6C504C84-E283-4726-BAA9-A9342FB13227}"/>
              </a:ext>
            </a:extLst>
          </p:cNvPr>
          <p:cNvSpPr/>
          <p:nvPr/>
        </p:nvSpPr>
        <p:spPr>
          <a:xfrm>
            <a:off x="8423809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376EFBFE-0479-4595-B0EF-5B146992CFB0}"/>
              </a:ext>
            </a:extLst>
          </p:cNvPr>
          <p:cNvSpPr/>
          <p:nvPr/>
        </p:nvSpPr>
        <p:spPr>
          <a:xfrm>
            <a:off x="9427278" y="5002472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x-none" dirty="0"/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D23BA94E-633F-46CF-933B-5D99AB17FAD2}"/>
              </a:ext>
            </a:extLst>
          </p:cNvPr>
          <p:cNvSpPr/>
          <p:nvPr/>
        </p:nvSpPr>
        <p:spPr>
          <a:xfrm>
            <a:off x="9920105" y="5011379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1380E2B0-5BB4-43A0-BB09-2E86E8ADDFCC}"/>
              </a:ext>
            </a:extLst>
          </p:cNvPr>
          <p:cNvSpPr/>
          <p:nvPr/>
        </p:nvSpPr>
        <p:spPr>
          <a:xfrm>
            <a:off x="11244204" y="5011379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x-none" dirty="0"/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id="{833C7741-9BF8-4E24-960C-7597B742F5BD}"/>
              </a:ext>
            </a:extLst>
          </p:cNvPr>
          <p:cNvSpPr/>
          <p:nvPr/>
        </p:nvSpPr>
        <p:spPr>
          <a:xfrm>
            <a:off x="10436683" y="5011378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x-none" dirty="0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BC4F24B2-BFDD-484F-AC98-FBDE93F3E6CF}"/>
              </a:ext>
            </a:extLst>
          </p:cNvPr>
          <p:cNvSpPr/>
          <p:nvPr/>
        </p:nvSpPr>
        <p:spPr>
          <a:xfrm>
            <a:off x="10928908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1F82B60B-069B-4F6F-B8B1-AFF332C4C9DA}"/>
              </a:ext>
            </a:extLst>
          </p:cNvPr>
          <p:cNvSpPr/>
          <p:nvPr/>
        </p:nvSpPr>
        <p:spPr>
          <a:xfrm>
            <a:off x="11018087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02584B39-DC04-4F14-8F2C-56B8A0B22FA0}"/>
              </a:ext>
            </a:extLst>
          </p:cNvPr>
          <p:cNvSpPr/>
          <p:nvPr/>
        </p:nvSpPr>
        <p:spPr>
          <a:xfrm>
            <a:off x="11110019" y="5164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0" name="סוגר מסולסל שמאלי 39">
            <a:extLst>
              <a:ext uri="{FF2B5EF4-FFF2-40B4-BE49-F238E27FC236}">
                <a16:creationId xmlns:a16="http://schemas.microsoft.com/office/drawing/2014/main" id="{F9C6BF3F-DDA4-4912-95A0-1797D0CF84F7}"/>
              </a:ext>
            </a:extLst>
          </p:cNvPr>
          <p:cNvSpPr/>
          <p:nvPr/>
        </p:nvSpPr>
        <p:spPr>
          <a:xfrm rot="5400000">
            <a:off x="1859483" y="3508945"/>
            <a:ext cx="539489" cy="2220687"/>
          </a:xfrm>
          <a:prstGeom prst="leftBrace">
            <a:avLst>
              <a:gd name="adj1" fmla="val 32547"/>
              <a:gd name="adj2" fmla="val 511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1" name="אליפסה 40">
            <a:extLst>
              <a:ext uri="{FF2B5EF4-FFF2-40B4-BE49-F238E27FC236}">
                <a16:creationId xmlns:a16="http://schemas.microsoft.com/office/drawing/2014/main" id="{11A57824-D27A-4601-9B1D-7619F198BE0D}"/>
              </a:ext>
            </a:extLst>
          </p:cNvPr>
          <p:cNvSpPr/>
          <p:nvPr/>
        </p:nvSpPr>
        <p:spPr>
          <a:xfrm>
            <a:off x="1018886" y="4903803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x-none" dirty="0"/>
          </a:p>
        </p:txBody>
      </p:sp>
      <p:sp>
        <p:nvSpPr>
          <p:cNvPr id="42" name="אליפסה 41">
            <a:extLst>
              <a:ext uri="{FF2B5EF4-FFF2-40B4-BE49-F238E27FC236}">
                <a16:creationId xmlns:a16="http://schemas.microsoft.com/office/drawing/2014/main" id="{73FE173D-188D-40B8-BA22-AF33214A5B32}"/>
              </a:ext>
            </a:extLst>
          </p:cNvPr>
          <p:cNvSpPr/>
          <p:nvPr/>
        </p:nvSpPr>
        <p:spPr>
          <a:xfrm>
            <a:off x="1511713" y="4912710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x-none" dirty="0"/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A8CEAAD5-8A1A-4F19-8D7C-3AA65FC5A191}"/>
              </a:ext>
            </a:extLst>
          </p:cNvPr>
          <p:cNvSpPr/>
          <p:nvPr/>
        </p:nvSpPr>
        <p:spPr>
          <a:xfrm>
            <a:off x="2835812" y="4912710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x-none" dirty="0"/>
          </a:p>
        </p:txBody>
      </p: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E763C167-6D02-4CA9-B20B-08B5018378D2}"/>
              </a:ext>
            </a:extLst>
          </p:cNvPr>
          <p:cNvSpPr/>
          <p:nvPr/>
        </p:nvSpPr>
        <p:spPr>
          <a:xfrm>
            <a:off x="2028291" y="4912709"/>
            <a:ext cx="403760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x-none" dirty="0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7A0D7F48-8D1A-458B-BD27-29B289F6C9C2}"/>
              </a:ext>
            </a:extLst>
          </p:cNvPr>
          <p:cNvSpPr/>
          <p:nvPr/>
        </p:nvSpPr>
        <p:spPr>
          <a:xfrm>
            <a:off x="2520516" y="50653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C09A1FE1-6DC2-41E5-A164-B164629558E0}"/>
              </a:ext>
            </a:extLst>
          </p:cNvPr>
          <p:cNvSpPr/>
          <p:nvPr/>
        </p:nvSpPr>
        <p:spPr>
          <a:xfrm>
            <a:off x="2609695" y="50653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657D04BC-A0C6-4B5C-A162-6698B29FB1C3}"/>
              </a:ext>
            </a:extLst>
          </p:cNvPr>
          <p:cNvSpPr/>
          <p:nvPr/>
        </p:nvSpPr>
        <p:spPr>
          <a:xfrm>
            <a:off x="2701627" y="50653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id="{15F1B575-B6FA-41AA-B4BF-30D9C82CE0B3}"/>
              </a:ext>
            </a:extLst>
          </p:cNvPr>
          <p:cNvCxnSpPr>
            <a:cxnSpLocks/>
            <a:stCxn id="41" idx="4"/>
          </p:cNvCxnSpPr>
          <p:nvPr/>
        </p:nvCxnSpPr>
        <p:spPr>
          <a:xfrm rot="16200000" flipH="1">
            <a:off x="1627257" y="4865446"/>
            <a:ext cx="633274" cy="14462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סוגר מסולסל שמאלי 53">
            <a:extLst>
              <a:ext uri="{FF2B5EF4-FFF2-40B4-BE49-F238E27FC236}">
                <a16:creationId xmlns:a16="http://schemas.microsoft.com/office/drawing/2014/main" id="{E3D83CAF-5C49-46C1-93B7-4976499C7BB0}"/>
              </a:ext>
            </a:extLst>
          </p:cNvPr>
          <p:cNvSpPr/>
          <p:nvPr/>
        </p:nvSpPr>
        <p:spPr>
          <a:xfrm>
            <a:off x="2827620" y="5479990"/>
            <a:ext cx="317884" cy="8457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1B626C8-1645-4BEC-8F1D-7DC27C46BB21}"/>
              </a:ext>
            </a:extLst>
          </p:cNvPr>
          <p:cNvSpPr txBox="1"/>
          <p:nvPr/>
        </p:nvSpPr>
        <p:spPr>
          <a:xfrm>
            <a:off x="3101920" y="5497232"/>
            <a:ext cx="2036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Movement model</a:t>
            </a:r>
            <a:endParaRPr lang="x-none" sz="2000" dirty="0"/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78DA2BD7-8DEE-4064-A364-78B62A2E9351}"/>
              </a:ext>
            </a:extLst>
          </p:cNvPr>
          <p:cNvSpPr txBox="1"/>
          <p:nvPr/>
        </p:nvSpPr>
        <p:spPr>
          <a:xfrm>
            <a:off x="3145504" y="5984214"/>
            <a:ext cx="1803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TBRPF</a:t>
            </a:r>
            <a:r>
              <a:rPr lang="en-US" sz="2000" b="1" dirty="0"/>
              <a:t> </a:t>
            </a:r>
            <a:r>
              <a:rPr lang="en-US" sz="2000" dirty="0"/>
              <a:t>Protocol</a:t>
            </a:r>
            <a:endParaRPr lang="x-none" sz="2000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3F615740-7268-47D7-9E05-BABD69ADAE3B}"/>
              </a:ext>
            </a:extLst>
          </p:cNvPr>
          <p:cNvSpPr txBox="1"/>
          <p:nvPr/>
        </p:nvSpPr>
        <p:spPr>
          <a:xfrm>
            <a:off x="1511112" y="4565610"/>
            <a:ext cx="11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Elements</a:t>
            </a:r>
            <a:endParaRPr lang="x-none" sz="2000" dirty="0"/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0A335DC3-99BC-4E77-847D-7AE77BBF3875}"/>
              </a:ext>
            </a:extLst>
          </p:cNvPr>
          <p:cNvSpPr txBox="1"/>
          <p:nvPr/>
        </p:nvSpPr>
        <p:spPr>
          <a:xfrm>
            <a:off x="1187998" y="5640071"/>
            <a:ext cx="145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each element</a:t>
            </a:r>
            <a:endParaRPr lang="x-none" sz="1400" dirty="0"/>
          </a:p>
        </p:txBody>
      </p:sp>
      <p:sp>
        <p:nvSpPr>
          <p:cNvPr id="62" name="סוגר מסולסל שמאלי 61">
            <a:extLst>
              <a:ext uri="{FF2B5EF4-FFF2-40B4-BE49-F238E27FC236}">
                <a16:creationId xmlns:a16="http://schemas.microsoft.com/office/drawing/2014/main" id="{787A7FA1-FE1B-442D-A2DA-44FD0B4076E5}"/>
              </a:ext>
            </a:extLst>
          </p:cNvPr>
          <p:cNvSpPr/>
          <p:nvPr/>
        </p:nvSpPr>
        <p:spPr>
          <a:xfrm rot="5400000">
            <a:off x="5743987" y="-2862680"/>
            <a:ext cx="657020" cy="11150933"/>
          </a:xfrm>
          <a:prstGeom prst="leftBrace">
            <a:avLst>
              <a:gd name="adj1" fmla="val 37434"/>
              <a:gd name="adj2" fmla="val 842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3" name="כותרת 1">
            <a:extLst>
              <a:ext uri="{FF2B5EF4-FFF2-40B4-BE49-F238E27FC236}">
                <a16:creationId xmlns:a16="http://schemas.microsoft.com/office/drawing/2014/main" id="{A05E84E3-3A37-43B9-9BDD-82EFC54FC150}"/>
              </a:ext>
            </a:extLst>
          </p:cNvPr>
          <p:cNvSpPr txBox="1">
            <a:spLocks/>
          </p:cNvSpPr>
          <p:nvPr/>
        </p:nvSpPr>
        <p:spPr>
          <a:xfrm>
            <a:off x="1555667" y="36059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Block diagram</a:t>
            </a:r>
            <a:endParaRPr lang="x-none" sz="5000" b="1" dirty="0"/>
          </a:p>
        </p:txBody>
      </p:sp>
      <p:sp>
        <p:nvSpPr>
          <p:cNvPr id="65" name="סוגר מסולסל שמאלי 64">
            <a:extLst>
              <a:ext uri="{FF2B5EF4-FFF2-40B4-BE49-F238E27FC236}">
                <a16:creationId xmlns:a16="http://schemas.microsoft.com/office/drawing/2014/main" id="{01DE7FBF-01EB-438D-98DA-6341F11DC376}"/>
              </a:ext>
            </a:extLst>
          </p:cNvPr>
          <p:cNvSpPr/>
          <p:nvPr/>
        </p:nvSpPr>
        <p:spPr>
          <a:xfrm rot="5400000">
            <a:off x="4826591" y="3541109"/>
            <a:ext cx="539489" cy="2220687"/>
          </a:xfrm>
          <a:prstGeom prst="leftBrace">
            <a:avLst>
              <a:gd name="adj1" fmla="val 32547"/>
              <a:gd name="adj2" fmla="val 511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6" name="סוגר מסולסל שמאלי 65">
            <a:extLst>
              <a:ext uri="{FF2B5EF4-FFF2-40B4-BE49-F238E27FC236}">
                <a16:creationId xmlns:a16="http://schemas.microsoft.com/office/drawing/2014/main" id="{55BEA789-4044-4DA3-B916-9754058FDBBD}"/>
              </a:ext>
            </a:extLst>
          </p:cNvPr>
          <p:cNvSpPr/>
          <p:nvPr/>
        </p:nvSpPr>
        <p:spPr>
          <a:xfrm rot="5400000">
            <a:off x="7581666" y="3532621"/>
            <a:ext cx="539489" cy="2220687"/>
          </a:xfrm>
          <a:prstGeom prst="leftBrace">
            <a:avLst>
              <a:gd name="adj1" fmla="val 32547"/>
              <a:gd name="adj2" fmla="val 511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7" name="סוגר מסולסל שמאלי 66">
            <a:extLst>
              <a:ext uri="{FF2B5EF4-FFF2-40B4-BE49-F238E27FC236}">
                <a16:creationId xmlns:a16="http://schemas.microsoft.com/office/drawing/2014/main" id="{81D9D290-87F1-4CE2-B74D-8E18341DF612}"/>
              </a:ext>
            </a:extLst>
          </p:cNvPr>
          <p:cNvSpPr/>
          <p:nvPr/>
        </p:nvSpPr>
        <p:spPr>
          <a:xfrm rot="5400000">
            <a:off x="10267876" y="3500188"/>
            <a:ext cx="539489" cy="2220687"/>
          </a:xfrm>
          <a:prstGeom prst="leftBrace">
            <a:avLst>
              <a:gd name="adj1" fmla="val 32547"/>
              <a:gd name="adj2" fmla="val 511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חץ: שמאלה-ימינה 1">
            <a:extLst>
              <a:ext uri="{FF2B5EF4-FFF2-40B4-BE49-F238E27FC236}">
                <a16:creationId xmlns:a16="http://schemas.microsoft.com/office/drawing/2014/main" id="{E9686E7F-CB1A-432E-B9C7-9102BDBC942B}"/>
              </a:ext>
            </a:extLst>
          </p:cNvPr>
          <p:cNvSpPr/>
          <p:nvPr/>
        </p:nvSpPr>
        <p:spPr>
          <a:xfrm>
            <a:off x="4542117" y="1267366"/>
            <a:ext cx="1400617" cy="5872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B8C86189-98EC-4313-B609-1B9516BF3E19}"/>
              </a:ext>
            </a:extLst>
          </p:cNvPr>
          <p:cNvSpPr/>
          <p:nvPr/>
        </p:nvSpPr>
        <p:spPr>
          <a:xfrm>
            <a:off x="6271204" y="1054340"/>
            <a:ext cx="1800979" cy="90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Screen printing for user tracking</a:t>
            </a:r>
            <a:endParaRPr lang="x-none" sz="1400" dirty="0"/>
          </a:p>
        </p:txBody>
      </p:sp>
      <p:grpSp>
        <p:nvGrpSpPr>
          <p:cNvPr id="49" name="קבוצה 48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51" name="אליפסה 50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אליפסה 51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3209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/>
      <p:bldP spid="56" grpId="0"/>
      <p:bldP spid="57" grpId="0"/>
      <p:bldP spid="61" grpId="0"/>
      <p:bldP spid="62" grpId="0" animBg="1"/>
      <p:bldP spid="65" grpId="0" animBg="1"/>
      <p:bldP spid="66" grpId="0" animBg="1"/>
      <p:bldP spid="6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1608285" y="20918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Main Node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AE8463B-5256-4009-8403-9FBB1DAE6EF9}"/>
              </a:ext>
            </a:extLst>
          </p:cNvPr>
          <p:cNvSpPr txBox="1"/>
          <p:nvPr/>
        </p:nvSpPr>
        <p:spPr>
          <a:xfrm>
            <a:off x="235698" y="1149431"/>
            <a:ext cx="120369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>
                <a:hlinkClick r:id="rId2"/>
              </a:rPr>
              <a:t>gen_server</a:t>
            </a:r>
            <a:r>
              <a:rPr lang="en-US" sz="2800" dirty="0"/>
              <a:t> to create a client-server relation - OTP Design Principles.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Start the Q nodes and monitor them.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Provides the information needed for Q nodes when a request is sent.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Responsible for handling crashed nodes, If Q node crashes, responsible for transferring the elements to another Q node.</a:t>
            </a:r>
          </a:p>
          <a:p>
            <a:pPr algn="l" rtl="0"/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Sends a request to send a message and prints information to the screen periodically.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Two ETS: Q’s, All elements.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x-none" sz="2800" dirty="0"/>
          </a:p>
        </p:txBody>
      </p:sp>
      <p:grpSp>
        <p:nvGrpSpPr>
          <p:cNvPr id="8" name="קבוצה 7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9" name="אליפסה 8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7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1608285" y="20918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Q Node </a:t>
            </a:r>
          </a:p>
        </p:txBody>
      </p:sp>
      <p:grpSp>
        <p:nvGrpSpPr>
          <p:cNvPr id="8" name="קבוצה 7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9" name="אליפסה 8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878B1C3-E543-4677-A375-0DC4CAFCFC2C}"/>
              </a:ext>
            </a:extLst>
          </p:cNvPr>
          <p:cNvSpPr txBox="1"/>
          <p:nvPr/>
        </p:nvSpPr>
        <p:spPr>
          <a:xfrm>
            <a:off x="155095" y="1454070"/>
            <a:ext cx="1203690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>
                <a:hlinkClick r:id="rId2"/>
              </a:rPr>
              <a:t>gen_server</a:t>
            </a:r>
            <a:r>
              <a:rPr lang="en-US" sz="2800" dirty="0"/>
              <a:t> to create a client-server relation - OTP Design Principles.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Start the element nodes.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Provides the information needed for Element nodes when a request is sent.</a:t>
            </a:r>
          </a:p>
          <a:p>
            <a:pPr algn="l" rtl="0"/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Ability to contact other nodes requesting to send elements not in its area.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ETS: Own elements.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789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1608285" y="20918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Element Node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BC75B19-30F0-47F6-B203-7B75FDE5D33C}"/>
              </a:ext>
            </a:extLst>
          </p:cNvPr>
          <p:cNvSpPr txBox="1"/>
          <p:nvPr/>
        </p:nvSpPr>
        <p:spPr>
          <a:xfrm>
            <a:off x="372207" y="1715729"/>
            <a:ext cx="11313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>
                <a:hlinkClick r:id="rId2"/>
              </a:rPr>
              <a:t>gen_server</a:t>
            </a:r>
            <a:r>
              <a:rPr lang="en-US" sz="2800" dirty="0"/>
              <a:t> to create a client-server relation - OTP Design Principles.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movement model: Direction and speed. 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Responsible for maintaining an up-to-date list of neighbors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Find the shortest path for messaging</a:t>
            </a:r>
            <a:endParaRPr lang="he-IL" sz="28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BB7C9E9-A625-4F3C-9E33-BE1392EAF49F}"/>
              </a:ext>
            </a:extLst>
          </p:cNvPr>
          <p:cNvSpPr txBox="1">
            <a:spLocks/>
          </p:cNvSpPr>
          <p:nvPr/>
        </p:nvSpPr>
        <p:spPr>
          <a:xfrm>
            <a:off x="-3123111" y="196213"/>
            <a:ext cx="9144000" cy="9083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900" b="1" dirty="0"/>
              <a:t>Examples 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10835685" y="-306418"/>
            <a:ext cx="1573427" cy="2215035"/>
            <a:chOff x="10835685" y="-306418"/>
            <a:chExt cx="1573427" cy="2215035"/>
          </a:xfrm>
        </p:grpSpPr>
        <p:sp>
          <p:nvSpPr>
            <p:cNvPr id="8" name="אליפסה 7"/>
            <p:cNvSpPr/>
            <p:nvPr/>
          </p:nvSpPr>
          <p:spPr>
            <a:xfrm>
              <a:off x="11114019" y="1090720"/>
              <a:ext cx="508379" cy="538753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10835685" y="-306418"/>
              <a:ext cx="1573427" cy="1611003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11531210" y="999524"/>
              <a:ext cx="877902" cy="90909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33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מלבן 11"/>
          <p:cNvSpPr/>
          <p:nvPr/>
        </p:nvSpPr>
        <p:spPr>
          <a:xfrm>
            <a:off x="-16778" y="6375567"/>
            <a:ext cx="12205982" cy="149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A735C36-ED93-41A4-BCFA-1B37D0F1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04" y="333327"/>
            <a:ext cx="7779414" cy="5980706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4F77C95-9BFB-41D7-A661-DD3556D4548D}"/>
              </a:ext>
            </a:extLst>
          </p:cNvPr>
          <p:cNvSpPr txBox="1"/>
          <p:nvPr/>
        </p:nvSpPr>
        <p:spPr>
          <a:xfrm>
            <a:off x="338718" y="1029186"/>
            <a:ext cx="11192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40 Elements:</a:t>
            </a:r>
          </a:p>
        </p:txBody>
      </p:sp>
    </p:spTree>
    <p:extLst>
      <p:ext uri="{BB962C8B-B14F-4D97-AF65-F5344CB8AC3E}">
        <p14:creationId xmlns:p14="http://schemas.microsoft.com/office/powerpoint/2010/main" val="14977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18726</TotalTime>
  <Words>866</Words>
  <Application>Microsoft Office PowerPoint</Application>
  <PresentationFormat>מסך רחב</PresentationFormat>
  <Paragraphs>139</Paragraphs>
  <Slides>15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David-Regular</vt:lpstr>
      <vt:lpstr>Helvetica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dan gridish</dc:creator>
  <cp:lastModifiedBy>dan gridish</cp:lastModifiedBy>
  <cp:revision>8</cp:revision>
  <dcterms:created xsi:type="dcterms:W3CDTF">2021-06-14T07:45:37Z</dcterms:created>
  <dcterms:modified xsi:type="dcterms:W3CDTF">2021-08-16T16:21:22Z</dcterms:modified>
</cp:coreProperties>
</file>