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4"/>
  </p:sldMasterIdLst>
  <p:notesMasterIdLst>
    <p:notesMasterId r:id="rId18"/>
  </p:notesMasterIdLst>
  <p:sldIdLst>
    <p:sldId id="256" r:id="rId5"/>
    <p:sldId id="267" r:id="rId6"/>
    <p:sldId id="268" r:id="rId7"/>
    <p:sldId id="259" r:id="rId8"/>
    <p:sldId id="269" r:id="rId9"/>
    <p:sldId id="257" r:id="rId10"/>
    <p:sldId id="270" r:id="rId11"/>
    <p:sldId id="271" r:id="rId12"/>
    <p:sldId id="272" r:id="rId13"/>
    <p:sldId id="276" r:id="rId14"/>
    <p:sldId id="274" r:id="rId15"/>
    <p:sldId id="277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unsven, D.J.X. van (17132339)" initials="GDv(" lastIdx="1" clrIdx="0">
    <p:extLst>
      <p:ext uri="{19B8F6BF-5375-455C-9EA6-DF929625EA0E}">
        <p15:presenceInfo xmlns:p15="http://schemas.microsoft.com/office/powerpoint/2012/main" userId="S::17132339@student.hhs.nl::93cdc6d4-501e-4cd1-9ea2-475fbb709fd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C94BBD-2E86-4D0B-8322-A6FEEF4C660B}" v="44" dt="2020-11-26T10:59:09.917"/>
    <p1510:client id="{F08C33F5-3646-499C-BD25-8CF2EAC93734}" v="145" dt="2020-11-27T09:02:24.612"/>
    <p1510:client id="{F0AE31E6-196C-45F4-9555-6964D3476BA6}" v="83" dt="2020-11-27T09:23:52.7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unsven, D.J.X. van (17132339)" userId="S::17132339@student.hhs.nl::93cdc6d4-501e-4cd1-9ea2-475fbb709fd7" providerId="AD" clId="Web-{71C94BBD-2E86-4D0B-8322-A6FEEF4C660B}"/>
    <pc:docChg chg="modSld">
      <pc:chgData name="Grunsven, D.J.X. van (17132339)" userId="S::17132339@student.hhs.nl::93cdc6d4-501e-4cd1-9ea2-475fbb709fd7" providerId="AD" clId="Web-{71C94BBD-2E86-4D0B-8322-A6FEEF4C660B}" dt="2020-11-26T10:59:09.917" v="43" actId="20577"/>
      <pc:docMkLst>
        <pc:docMk/>
      </pc:docMkLst>
      <pc:sldChg chg="modSp">
        <pc:chgData name="Grunsven, D.J.X. van (17132339)" userId="S::17132339@student.hhs.nl::93cdc6d4-501e-4cd1-9ea2-475fbb709fd7" providerId="AD" clId="Web-{71C94BBD-2E86-4D0B-8322-A6FEEF4C660B}" dt="2020-11-26T10:33:18.783" v="20" actId="20577"/>
        <pc:sldMkLst>
          <pc:docMk/>
          <pc:sldMk cId="3329390501" sldId="269"/>
        </pc:sldMkLst>
        <pc:spChg chg="mod">
          <ac:chgData name="Grunsven, D.J.X. van (17132339)" userId="S::17132339@student.hhs.nl::93cdc6d4-501e-4cd1-9ea2-475fbb709fd7" providerId="AD" clId="Web-{71C94BBD-2E86-4D0B-8322-A6FEEF4C660B}" dt="2020-11-26T10:33:18.783" v="20" actId="20577"/>
          <ac:spMkLst>
            <pc:docMk/>
            <pc:sldMk cId="3329390501" sldId="269"/>
            <ac:spMk id="3" creationId="{80FBDBFD-A263-4421-B0C3-920D7D661498}"/>
          </ac:spMkLst>
        </pc:spChg>
      </pc:sldChg>
      <pc:sldChg chg="modSp">
        <pc:chgData name="Grunsven, D.J.X. van (17132339)" userId="S::17132339@student.hhs.nl::93cdc6d4-501e-4cd1-9ea2-475fbb709fd7" providerId="AD" clId="Web-{71C94BBD-2E86-4D0B-8322-A6FEEF4C660B}" dt="2020-11-26T10:45:34.068" v="33" actId="20577"/>
        <pc:sldMkLst>
          <pc:docMk/>
          <pc:sldMk cId="3239350216" sldId="270"/>
        </pc:sldMkLst>
        <pc:spChg chg="mod">
          <ac:chgData name="Grunsven, D.J.X. van (17132339)" userId="S::17132339@student.hhs.nl::93cdc6d4-501e-4cd1-9ea2-475fbb709fd7" providerId="AD" clId="Web-{71C94BBD-2E86-4D0B-8322-A6FEEF4C660B}" dt="2020-11-26T10:45:34.068" v="33" actId="20577"/>
          <ac:spMkLst>
            <pc:docMk/>
            <pc:sldMk cId="3239350216" sldId="270"/>
            <ac:spMk id="3" creationId="{E002F61F-F81F-486D-9B7C-6F5D57E45B93}"/>
          </ac:spMkLst>
        </pc:spChg>
      </pc:sldChg>
      <pc:sldChg chg="modSp">
        <pc:chgData name="Grunsven, D.J.X. van (17132339)" userId="S::17132339@student.hhs.nl::93cdc6d4-501e-4cd1-9ea2-475fbb709fd7" providerId="AD" clId="Web-{71C94BBD-2E86-4D0B-8322-A6FEEF4C660B}" dt="2020-11-26T10:47:28.962" v="38" actId="1076"/>
        <pc:sldMkLst>
          <pc:docMk/>
          <pc:sldMk cId="3248335250" sldId="271"/>
        </pc:sldMkLst>
        <pc:spChg chg="mod">
          <ac:chgData name="Grunsven, D.J.X. van (17132339)" userId="S::17132339@student.hhs.nl::93cdc6d4-501e-4cd1-9ea2-475fbb709fd7" providerId="AD" clId="Web-{71C94BBD-2E86-4D0B-8322-A6FEEF4C660B}" dt="2020-11-26T10:45:47.147" v="35" actId="20577"/>
          <ac:spMkLst>
            <pc:docMk/>
            <pc:sldMk cId="3248335250" sldId="271"/>
            <ac:spMk id="3" creationId="{5C3B0E28-C468-4D7C-B70D-5660D9AF5FAD}"/>
          </ac:spMkLst>
        </pc:spChg>
        <pc:picChg chg="mod">
          <ac:chgData name="Grunsven, D.J.X. van (17132339)" userId="S::17132339@student.hhs.nl::93cdc6d4-501e-4cd1-9ea2-475fbb709fd7" providerId="AD" clId="Web-{71C94BBD-2E86-4D0B-8322-A6FEEF4C660B}" dt="2020-11-26T10:47:28.962" v="38" actId="1076"/>
          <ac:picMkLst>
            <pc:docMk/>
            <pc:sldMk cId="3248335250" sldId="271"/>
            <ac:picMk id="3074" creationId="{D5993029-A793-4972-B8FE-B3701F997F91}"/>
          </ac:picMkLst>
        </pc:picChg>
      </pc:sldChg>
      <pc:sldChg chg="modSp">
        <pc:chgData name="Grunsven, D.J.X. van (17132339)" userId="S::17132339@student.hhs.nl::93cdc6d4-501e-4cd1-9ea2-475fbb709fd7" providerId="AD" clId="Web-{71C94BBD-2E86-4D0B-8322-A6FEEF4C660B}" dt="2020-11-26T10:59:01.355" v="41" actId="20577"/>
        <pc:sldMkLst>
          <pc:docMk/>
          <pc:sldMk cId="3123061798" sldId="272"/>
        </pc:sldMkLst>
        <pc:spChg chg="mod">
          <ac:chgData name="Grunsven, D.J.X. van (17132339)" userId="S::17132339@student.hhs.nl::93cdc6d4-501e-4cd1-9ea2-475fbb709fd7" providerId="AD" clId="Web-{71C94BBD-2E86-4D0B-8322-A6FEEF4C660B}" dt="2020-11-26T10:59:01.355" v="41" actId="20577"/>
          <ac:spMkLst>
            <pc:docMk/>
            <pc:sldMk cId="3123061798" sldId="272"/>
            <ac:spMk id="3" creationId="{D91A5B82-C9A4-471B-994C-A454B15E27F8}"/>
          </ac:spMkLst>
        </pc:spChg>
      </pc:sldChg>
    </pc:docChg>
  </pc:docChgLst>
  <pc:docChgLst>
    <pc:chgData name="Grunsven, D.J.X. van (17132339)" userId="93cdc6d4-501e-4cd1-9ea2-475fbb709fd7" providerId="ADAL" clId="{F0AE31E6-196C-45F4-9555-6964D3476BA6}"/>
    <pc:docChg chg="custSel modSld">
      <pc:chgData name="Grunsven, D.J.X. van (17132339)" userId="93cdc6d4-501e-4cd1-9ea2-475fbb709fd7" providerId="ADAL" clId="{F0AE31E6-196C-45F4-9555-6964D3476BA6}" dt="2020-11-27T09:23:52.706" v="289" actId="20577"/>
      <pc:docMkLst>
        <pc:docMk/>
      </pc:docMkLst>
      <pc:sldChg chg="modSp">
        <pc:chgData name="Grunsven, D.J.X. van (17132339)" userId="93cdc6d4-501e-4cd1-9ea2-475fbb709fd7" providerId="ADAL" clId="{F0AE31E6-196C-45F4-9555-6964D3476BA6}" dt="2020-11-27T09:23:52.706" v="289" actId="20577"/>
        <pc:sldMkLst>
          <pc:docMk/>
          <pc:sldMk cId="2396590593" sldId="257"/>
        </pc:sldMkLst>
        <pc:graphicFrameChg chg="mod">
          <ac:chgData name="Grunsven, D.J.X. van (17132339)" userId="93cdc6d4-501e-4cd1-9ea2-475fbb709fd7" providerId="ADAL" clId="{F0AE31E6-196C-45F4-9555-6964D3476BA6}" dt="2020-11-27T09:23:52.706" v="289" actId="20577"/>
          <ac:graphicFrameMkLst>
            <pc:docMk/>
            <pc:sldMk cId="2396590593" sldId="257"/>
            <ac:graphicFrameMk id="4" creationId="{00000000-0000-0000-0000-000000000000}"/>
          </ac:graphicFrameMkLst>
        </pc:graphicFrameChg>
      </pc:sldChg>
      <pc:sldChg chg="addSp modSp mod">
        <pc:chgData name="Grunsven, D.J.X. van (17132339)" userId="93cdc6d4-501e-4cd1-9ea2-475fbb709fd7" providerId="ADAL" clId="{F0AE31E6-196C-45F4-9555-6964D3476BA6}" dt="2020-11-27T09:15:12.409" v="38" actId="20577"/>
        <pc:sldMkLst>
          <pc:docMk/>
          <pc:sldMk cId="3239350216" sldId="270"/>
        </pc:sldMkLst>
        <pc:spChg chg="mod">
          <ac:chgData name="Grunsven, D.J.X. van (17132339)" userId="93cdc6d4-501e-4cd1-9ea2-475fbb709fd7" providerId="ADAL" clId="{F0AE31E6-196C-45F4-9555-6964D3476BA6}" dt="2020-11-27T09:15:12.409" v="38" actId="20577"/>
          <ac:spMkLst>
            <pc:docMk/>
            <pc:sldMk cId="3239350216" sldId="270"/>
            <ac:spMk id="3" creationId="{E002F61F-F81F-486D-9B7C-6F5D57E45B93}"/>
          </ac:spMkLst>
        </pc:spChg>
        <pc:spChg chg="add mod">
          <ac:chgData name="Grunsven, D.J.X. van (17132339)" userId="93cdc6d4-501e-4cd1-9ea2-475fbb709fd7" providerId="ADAL" clId="{F0AE31E6-196C-45F4-9555-6964D3476BA6}" dt="2020-11-27T09:14:36.442" v="29" actId="14100"/>
          <ac:spMkLst>
            <pc:docMk/>
            <pc:sldMk cId="3239350216" sldId="270"/>
            <ac:spMk id="5" creationId="{F87809A0-06AF-459E-9049-2E29FC2919A3}"/>
          </ac:spMkLst>
        </pc:spChg>
        <pc:picChg chg="mod">
          <ac:chgData name="Grunsven, D.J.X. van (17132339)" userId="93cdc6d4-501e-4cd1-9ea2-475fbb709fd7" providerId="ADAL" clId="{F0AE31E6-196C-45F4-9555-6964D3476BA6}" dt="2020-11-27T09:12:39.177" v="7" actId="14826"/>
          <ac:picMkLst>
            <pc:docMk/>
            <pc:sldMk cId="3239350216" sldId="270"/>
            <ac:picMk id="4" creationId="{3EFAE5A7-C422-4809-8DB4-32519BD6C4F2}"/>
          </ac:picMkLst>
        </pc:picChg>
      </pc:sldChg>
      <pc:sldChg chg="modSp mod">
        <pc:chgData name="Grunsven, D.J.X. van (17132339)" userId="93cdc6d4-501e-4cd1-9ea2-475fbb709fd7" providerId="ADAL" clId="{F0AE31E6-196C-45F4-9555-6964D3476BA6}" dt="2020-11-27T09:06:14.777" v="5" actId="20577"/>
        <pc:sldMkLst>
          <pc:docMk/>
          <pc:sldMk cId="3248335250" sldId="271"/>
        </pc:sldMkLst>
        <pc:spChg chg="mod">
          <ac:chgData name="Grunsven, D.J.X. van (17132339)" userId="93cdc6d4-501e-4cd1-9ea2-475fbb709fd7" providerId="ADAL" clId="{F0AE31E6-196C-45F4-9555-6964D3476BA6}" dt="2020-11-27T09:06:14.777" v="5" actId="20577"/>
          <ac:spMkLst>
            <pc:docMk/>
            <pc:sldMk cId="3248335250" sldId="271"/>
            <ac:spMk id="3" creationId="{5C3B0E28-C468-4D7C-B70D-5660D9AF5FAD}"/>
          </ac:spMkLst>
        </pc:spChg>
      </pc:sldChg>
      <pc:sldChg chg="addSp delSp modSp mod">
        <pc:chgData name="Grunsven, D.J.X. van (17132339)" userId="93cdc6d4-501e-4cd1-9ea2-475fbb709fd7" providerId="ADAL" clId="{F0AE31E6-196C-45F4-9555-6964D3476BA6}" dt="2020-11-27T09:21:54.640" v="222" actId="20577"/>
        <pc:sldMkLst>
          <pc:docMk/>
          <pc:sldMk cId="3123061798" sldId="272"/>
        </pc:sldMkLst>
        <pc:spChg chg="mod">
          <ac:chgData name="Grunsven, D.J.X. van (17132339)" userId="93cdc6d4-501e-4cd1-9ea2-475fbb709fd7" providerId="ADAL" clId="{F0AE31E6-196C-45F4-9555-6964D3476BA6}" dt="2020-11-27T09:21:54.640" v="222" actId="20577"/>
          <ac:spMkLst>
            <pc:docMk/>
            <pc:sldMk cId="3123061798" sldId="272"/>
            <ac:spMk id="3" creationId="{D91A5B82-C9A4-471B-994C-A454B15E27F8}"/>
          </ac:spMkLst>
        </pc:spChg>
        <pc:spChg chg="mod">
          <ac:chgData name="Grunsven, D.J.X. van (17132339)" userId="93cdc6d4-501e-4cd1-9ea2-475fbb709fd7" providerId="ADAL" clId="{F0AE31E6-196C-45F4-9555-6964D3476BA6}" dt="2020-11-27T09:16:24.878" v="49" actId="20577"/>
          <ac:spMkLst>
            <pc:docMk/>
            <pc:sldMk cId="3123061798" sldId="272"/>
            <ac:spMk id="5" creationId="{FEF2BE06-F265-43D8-8E73-490073F9F5A1}"/>
          </ac:spMkLst>
        </pc:spChg>
        <pc:spChg chg="add mod">
          <ac:chgData name="Grunsven, D.J.X. van (17132339)" userId="93cdc6d4-501e-4cd1-9ea2-475fbb709fd7" providerId="ADAL" clId="{F0AE31E6-196C-45F4-9555-6964D3476BA6}" dt="2020-11-27T09:20:56.864" v="210" actId="1076"/>
          <ac:spMkLst>
            <pc:docMk/>
            <pc:sldMk cId="3123061798" sldId="272"/>
            <ac:spMk id="8" creationId="{FC57AAEB-058E-4F88-AE3D-CAEDFF285F4D}"/>
          </ac:spMkLst>
        </pc:spChg>
        <pc:spChg chg="add mod">
          <ac:chgData name="Grunsven, D.J.X. van (17132339)" userId="93cdc6d4-501e-4cd1-9ea2-475fbb709fd7" providerId="ADAL" clId="{F0AE31E6-196C-45F4-9555-6964D3476BA6}" dt="2020-11-27T09:21:35.475" v="212" actId="1076"/>
          <ac:spMkLst>
            <pc:docMk/>
            <pc:sldMk cId="3123061798" sldId="272"/>
            <ac:spMk id="14" creationId="{28C0B472-0DA9-4121-9A39-DDC147E9CD8E}"/>
          </ac:spMkLst>
        </pc:spChg>
        <pc:picChg chg="add del mod">
          <ac:chgData name="Grunsven, D.J.X. van (17132339)" userId="93cdc6d4-501e-4cd1-9ea2-475fbb709fd7" providerId="ADAL" clId="{F0AE31E6-196C-45F4-9555-6964D3476BA6}" dt="2020-11-27T09:19:51.056" v="186" actId="478"/>
          <ac:picMkLst>
            <pc:docMk/>
            <pc:sldMk cId="3123061798" sldId="272"/>
            <ac:picMk id="7" creationId="{42B1B2DA-E5C0-4D7C-BD3A-EB52EB99DA5B}"/>
          </ac:picMkLst>
        </pc:picChg>
        <pc:picChg chg="add mod">
          <ac:chgData name="Grunsven, D.J.X. van (17132339)" userId="93cdc6d4-501e-4cd1-9ea2-475fbb709fd7" providerId="ADAL" clId="{F0AE31E6-196C-45F4-9555-6964D3476BA6}" dt="2020-11-27T09:20:05.520" v="192" actId="1076"/>
          <ac:picMkLst>
            <pc:docMk/>
            <pc:sldMk cId="3123061798" sldId="272"/>
            <ac:picMk id="10" creationId="{9B0D8A18-1B2C-4453-8FB9-EA78330A20E7}"/>
          </ac:picMkLst>
        </pc:picChg>
      </pc:sldChg>
    </pc:docChg>
  </pc:docChgLst>
  <pc:docChgLst>
    <pc:chgData name="Grunsven, D.J.X. van (17132339)" userId="S::17132339@student.hhs.nl::93cdc6d4-501e-4cd1-9ea2-475fbb709fd7" providerId="AD" clId="Web-{F08C33F5-3646-499C-BD25-8CF2EAC93734}"/>
    <pc:docChg chg="modSld">
      <pc:chgData name="Grunsven, D.J.X. van (17132339)" userId="S::17132339@student.hhs.nl::93cdc6d4-501e-4cd1-9ea2-475fbb709fd7" providerId="AD" clId="Web-{F08C33F5-3646-499C-BD25-8CF2EAC93734}" dt="2020-11-27T09:02:24.612" v="140" actId="1076"/>
      <pc:docMkLst>
        <pc:docMk/>
      </pc:docMkLst>
      <pc:sldChg chg="addSp delSp modSp">
        <pc:chgData name="Grunsven, D.J.X. van (17132339)" userId="S::17132339@student.hhs.nl::93cdc6d4-501e-4cd1-9ea2-475fbb709fd7" providerId="AD" clId="Web-{F08C33F5-3646-499C-BD25-8CF2EAC93734}" dt="2020-11-27T09:02:24.612" v="140" actId="1076"/>
        <pc:sldMkLst>
          <pc:docMk/>
          <pc:sldMk cId="3248335250" sldId="271"/>
        </pc:sldMkLst>
        <pc:picChg chg="add mod">
          <ac:chgData name="Grunsven, D.J.X. van (17132339)" userId="S::17132339@student.hhs.nl::93cdc6d4-501e-4cd1-9ea2-475fbb709fd7" providerId="AD" clId="Web-{F08C33F5-3646-499C-BD25-8CF2EAC93734}" dt="2020-11-27T09:02:24.612" v="140" actId="1076"/>
          <ac:picMkLst>
            <pc:docMk/>
            <pc:sldMk cId="3248335250" sldId="271"/>
            <ac:picMk id="5" creationId="{2EF40AFB-AEEA-4339-AD51-26E922DCC67B}"/>
          </ac:picMkLst>
        </pc:picChg>
        <pc:picChg chg="del">
          <ac:chgData name="Grunsven, D.J.X. van (17132339)" userId="S::17132339@student.hhs.nl::93cdc6d4-501e-4cd1-9ea2-475fbb709fd7" providerId="AD" clId="Web-{F08C33F5-3646-499C-BD25-8CF2EAC93734}" dt="2020-11-27T08:45:13.783" v="0"/>
          <ac:picMkLst>
            <pc:docMk/>
            <pc:sldMk cId="3248335250" sldId="271"/>
            <ac:picMk id="3074" creationId="{D5993029-A793-4972-B8FE-B3701F997F91}"/>
          </ac:picMkLst>
        </pc:picChg>
      </pc:sldChg>
      <pc:sldChg chg="addSp delSp modSp">
        <pc:chgData name="Grunsven, D.J.X. van (17132339)" userId="S::17132339@student.hhs.nl::93cdc6d4-501e-4cd1-9ea2-475fbb709fd7" providerId="AD" clId="Web-{F08C33F5-3646-499C-BD25-8CF2EAC93734}" dt="2020-11-27T08:55:27.697" v="131" actId="20577"/>
        <pc:sldMkLst>
          <pc:docMk/>
          <pc:sldMk cId="3123061798" sldId="272"/>
        </pc:sldMkLst>
        <pc:spChg chg="mod">
          <ac:chgData name="Grunsven, D.J.X. van (17132339)" userId="S::17132339@student.hhs.nl::93cdc6d4-501e-4cd1-9ea2-475fbb709fd7" providerId="AD" clId="Web-{F08C33F5-3646-499C-BD25-8CF2EAC93734}" dt="2020-11-27T08:54:31.524" v="127" actId="20577"/>
          <ac:spMkLst>
            <pc:docMk/>
            <pc:sldMk cId="3123061798" sldId="272"/>
            <ac:spMk id="3" creationId="{D91A5B82-C9A4-471B-994C-A454B15E27F8}"/>
          </ac:spMkLst>
        </pc:spChg>
        <pc:spChg chg="mod">
          <ac:chgData name="Grunsven, D.J.X. van (17132339)" userId="S::17132339@student.hhs.nl::93cdc6d4-501e-4cd1-9ea2-475fbb709fd7" providerId="AD" clId="Web-{F08C33F5-3646-499C-BD25-8CF2EAC93734}" dt="2020-11-27T08:55:27.697" v="131" actId="20577"/>
          <ac:spMkLst>
            <pc:docMk/>
            <pc:sldMk cId="3123061798" sldId="272"/>
            <ac:spMk id="5" creationId="{FEF2BE06-F265-43D8-8E73-490073F9F5A1}"/>
          </ac:spMkLst>
        </pc:spChg>
        <pc:picChg chg="add del mod">
          <ac:chgData name="Grunsven, D.J.X. van (17132339)" userId="S::17132339@student.hhs.nl::93cdc6d4-501e-4cd1-9ea2-475fbb709fd7" providerId="AD" clId="Web-{F08C33F5-3646-499C-BD25-8CF2EAC93734}" dt="2020-11-27T08:46:32.364" v="8"/>
          <ac:picMkLst>
            <pc:docMk/>
            <pc:sldMk cId="3123061798" sldId="272"/>
            <ac:picMk id="6" creationId="{B7272461-DA3E-41D6-9C2D-FDCB7BB6F4AA}"/>
          </ac:picMkLst>
        </pc:picChg>
      </pc:sldChg>
      <pc:sldChg chg="modSp">
        <pc:chgData name="Grunsven, D.J.X. van (17132339)" userId="S::17132339@student.hhs.nl::93cdc6d4-501e-4cd1-9ea2-475fbb709fd7" providerId="AD" clId="Web-{F08C33F5-3646-499C-BD25-8CF2EAC93734}" dt="2020-11-27T09:00:51.938" v="137" actId="1076"/>
        <pc:sldMkLst>
          <pc:docMk/>
          <pc:sldMk cId="608337640" sldId="274"/>
        </pc:sldMkLst>
        <pc:spChg chg="mod">
          <ac:chgData name="Grunsven, D.J.X. van (17132339)" userId="S::17132339@student.hhs.nl::93cdc6d4-501e-4cd1-9ea2-475fbb709fd7" providerId="AD" clId="Web-{F08C33F5-3646-499C-BD25-8CF2EAC93734}" dt="2020-11-27T09:00:51.938" v="137" actId="1076"/>
          <ac:spMkLst>
            <pc:docMk/>
            <pc:sldMk cId="608337640" sldId="274"/>
            <ac:spMk id="3" creationId="{73D5453C-DC39-46EE-BBEC-EE0368C344E0}"/>
          </ac:spMkLst>
        </pc:spChg>
      </pc:sldChg>
      <pc:sldChg chg="modSp">
        <pc:chgData name="Grunsven, D.J.X. van (17132339)" userId="S::17132339@student.hhs.nl::93cdc6d4-501e-4cd1-9ea2-475fbb709fd7" providerId="AD" clId="Web-{F08C33F5-3646-499C-BD25-8CF2EAC93734}" dt="2020-11-27T08:58:11.154" v="135" actId="20577"/>
        <pc:sldMkLst>
          <pc:docMk/>
          <pc:sldMk cId="3633723723" sldId="276"/>
        </pc:sldMkLst>
        <pc:spChg chg="mod">
          <ac:chgData name="Grunsven, D.J.X. van (17132339)" userId="S::17132339@student.hhs.nl::93cdc6d4-501e-4cd1-9ea2-475fbb709fd7" providerId="AD" clId="Web-{F08C33F5-3646-499C-BD25-8CF2EAC93734}" dt="2020-11-27T08:58:11.154" v="135" actId="20577"/>
          <ac:spMkLst>
            <pc:docMk/>
            <pc:sldMk cId="3633723723" sldId="276"/>
            <ac:spMk id="3" creationId="{D91A5B82-C9A4-471B-994C-A454B15E27F8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9EFF53-2992-47B3-B4E3-2442F1296F83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8CDE5758-83A6-404D-A1E3-B42B41667C43}">
      <dgm:prSet phldrT="[Text]" custT="1"/>
      <dgm:spPr/>
      <dgm:t>
        <a:bodyPr/>
        <a:lstStyle/>
        <a:p>
          <a:r>
            <a:rPr lang="en-US" sz="1400" b="1" dirty="0"/>
            <a:t>Week 4</a:t>
          </a:r>
        </a:p>
        <a:p>
          <a:r>
            <a:rPr lang="en-US" sz="1400" dirty="0"/>
            <a:t>Data visualization</a:t>
          </a:r>
        </a:p>
        <a:p>
          <a:r>
            <a:rPr lang="en-US" sz="1400" u="sng" dirty="0"/>
            <a:t>Goal: create a model for classification between group 1-3 &gt; 70% accuracy</a:t>
          </a:r>
        </a:p>
      </dgm:t>
    </dgm:pt>
    <dgm:pt modelId="{EE88BD38-64B3-4F34-BC5C-969E628DC7EB}" type="parTrans" cxnId="{39AE5033-B961-401F-BA9D-F2682B007875}">
      <dgm:prSet/>
      <dgm:spPr/>
      <dgm:t>
        <a:bodyPr/>
        <a:lstStyle/>
        <a:p>
          <a:endParaRPr lang="en-US"/>
        </a:p>
      </dgm:t>
    </dgm:pt>
    <dgm:pt modelId="{9DDB2776-8F0F-4F90-B3D8-77C8CC7678B3}" type="sibTrans" cxnId="{39AE5033-B961-401F-BA9D-F2682B007875}">
      <dgm:prSet/>
      <dgm:spPr/>
      <dgm:t>
        <a:bodyPr/>
        <a:lstStyle/>
        <a:p>
          <a:endParaRPr lang="en-US"/>
        </a:p>
      </dgm:t>
    </dgm:pt>
    <dgm:pt modelId="{CDAA4402-EA51-48AF-B5FA-3CBEB7596AED}">
      <dgm:prSet phldrT="[Text]" custT="1"/>
      <dgm:spPr/>
      <dgm:t>
        <a:bodyPr/>
        <a:lstStyle/>
        <a:p>
          <a:r>
            <a:rPr lang="en-US" sz="1400" b="1" dirty="0"/>
            <a:t>Week 8</a:t>
          </a:r>
        </a:p>
        <a:p>
          <a:r>
            <a:rPr lang="en-US" sz="1400" dirty="0"/>
            <a:t>First version OR ensemble</a:t>
          </a:r>
        </a:p>
        <a:p>
          <a:r>
            <a:rPr lang="en-US" sz="1400" u="sng" dirty="0"/>
            <a:t>Goal: research to add more features and understanding the Euler angles </a:t>
          </a:r>
        </a:p>
      </dgm:t>
    </dgm:pt>
    <dgm:pt modelId="{F73F4E88-019C-4453-9AAE-7B16375DA315}" type="parTrans" cxnId="{B8F5DB9B-FE29-444D-A0B4-DE9FEF4B7A58}">
      <dgm:prSet/>
      <dgm:spPr/>
      <dgm:t>
        <a:bodyPr/>
        <a:lstStyle/>
        <a:p>
          <a:endParaRPr lang="en-US"/>
        </a:p>
      </dgm:t>
    </dgm:pt>
    <dgm:pt modelId="{472FC7C5-B720-4A14-9AF7-3B233B6840C8}" type="sibTrans" cxnId="{B8F5DB9B-FE29-444D-A0B4-DE9FEF4B7A58}">
      <dgm:prSet/>
      <dgm:spPr/>
      <dgm:t>
        <a:bodyPr/>
        <a:lstStyle/>
        <a:p>
          <a:endParaRPr lang="en-US"/>
        </a:p>
      </dgm:t>
    </dgm:pt>
    <dgm:pt modelId="{C8101D8B-1DDB-44CA-AA5E-7B3B5F8694FB}">
      <dgm:prSet phldrT="[Text]" custT="1"/>
      <dgm:spPr/>
      <dgm:t>
        <a:bodyPr/>
        <a:lstStyle/>
        <a:p>
          <a:r>
            <a:rPr lang="en-US" sz="1400" b="1" dirty="0"/>
            <a:t>Week 12</a:t>
          </a:r>
        </a:p>
        <a:p>
          <a:r>
            <a:rPr lang="en-US" sz="1400" dirty="0"/>
            <a:t>Current focus: Feature selection</a:t>
          </a:r>
        </a:p>
        <a:p>
          <a:r>
            <a:rPr lang="en-US" sz="1400" dirty="0"/>
            <a:t>OR-ensemble </a:t>
          </a:r>
          <a:br>
            <a:rPr lang="en-US" sz="1400" dirty="0"/>
          </a:br>
          <a:r>
            <a:rPr lang="en-US" sz="1400"/>
            <a:t>Research paper</a:t>
          </a:r>
          <a:endParaRPr lang="en-US" sz="1400" dirty="0"/>
        </a:p>
      </dgm:t>
    </dgm:pt>
    <dgm:pt modelId="{636D8859-8976-45E8-A40F-F0F891A9E3AB}" type="parTrans" cxnId="{3F0EF9DA-9DDC-4159-B08A-7E04AE0B3E65}">
      <dgm:prSet/>
      <dgm:spPr/>
      <dgm:t>
        <a:bodyPr/>
        <a:lstStyle/>
        <a:p>
          <a:endParaRPr lang="en-US"/>
        </a:p>
      </dgm:t>
    </dgm:pt>
    <dgm:pt modelId="{EFA44DBE-6490-4CC2-BC4B-1F58DE8C8230}" type="sibTrans" cxnId="{3F0EF9DA-9DDC-4159-B08A-7E04AE0B3E65}">
      <dgm:prSet/>
      <dgm:spPr/>
      <dgm:t>
        <a:bodyPr/>
        <a:lstStyle/>
        <a:p>
          <a:endParaRPr lang="en-US"/>
        </a:p>
      </dgm:t>
    </dgm:pt>
    <dgm:pt modelId="{77A60D1A-E3D3-4D6F-9626-36BFD72BABE9}" type="pres">
      <dgm:prSet presAssocID="{769EFF53-2992-47B3-B4E3-2442F1296F83}" presName="Name0" presStyleCnt="0">
        <dgm:presLayoutVars>
          <dgm:dir/>
          <dgm:resizeHandles val="exact"/>
        </dgm:presLayoutVars>
      </dgm:prSet>
      <dgm:spPr/>
    </dgm:pt>
    <dgm:pt modelId="{B7B1F846-3FED-46CB-BA95-C240A5897728}" type="pres">
      <dgm:prSet presAssocID="{769EFF53-2992-47B3-B4E3-2442F1296F83}" presName="arrow" presStyleLbl="bgShp" presStyleIdx="0" presStyleCnt="1" custLinFactNeighborX="2311" custLinFactNeighborY="4041"/>
      <dgm:spPr>
        <a:solidFill>
          <a:schemeClr val="accent1"/>
        </a:solidFill>
      </dgm:spPr>
    </dgm:pt>
    <dgm:pt modelId="{0B6EA473-6165-4D70-8896-499B509780DC}" type="pres">
      <dgm:prSet presAssocID="{769EFF53-2992-47B3-B4E3-2442F1296F83}" presName="points" presStyleCnt="0"/>
      <dgm:spPr/>
    </dgm:pt>
    <dgm:pt modelId="{26980467-3568-4FF8-825C-6199A03C23B0}" type="pres">
      <dgm:prSet presAssocID="{8CDE5758-83A6-404D-A1E3-B42B41667C43}" presName="compositeA" presStyleCnt="0"/>
      <dgm:spPr/>
    </dgm:pt>
    <dgm:pt modelId="{2E4AC085-8C08-4233-86AD-C754C5F13FBE}" type="pres">
      <dgm:prSet presAssocID="{8CDE5758-83A6-404D-A1E3-B42B41667C43}" presName="textA" presStyleLbl="revTx" presStyleIdx="0" presStyleCnt="3" custScaleX="147853" custScaleY="46244" custLinFactNeighborX="-584" custLinFactNeighborY="39586">
        <dgm:presLayoutVars>
          <dgm:bulletEnabled val="1"/>
        </dgm:presLayoutVars>
      </dgm:prSet>
      <dgm:spPr/>
    </dgm:pt>
    <dgm:pt modelId="{0D509F06-0238-455B-9A0F-4BC2A6250A00}" type="pres">
      <dgm:prSet presAssocID="{8CDE5758-83A6-404D-A1E3-B42B41667C43}" presName="circleA" presStyleLbl="node1" presStyleIdx="0" presStyleCnt="3" custLinFactNeighborX="-45242" custLinFactNeighborY="57294"/>
      <dgm:spPr>
        <a:solidFill>
          <a:schemeClr val="bg1">
            <a:lumMod val="65000"/>
          </a:schemeClr>
        </a:solidFill>
      </dgm:spPr>
    </dgm:pt>
    <dgm:pt modelId="{7C8FC2E5-81C6-4B58-8954-AE2674089877}" type="pres">
      <dgm:prSet presAssocID="{8CDE5758-83A6-404D-A1E3-B42B41667C43}" presName="spaceA" presStyleCnt="0"/>
      <dgm:spPr/>
    </dgm:pt>
    <dgm:pt modelId="{B7A0C2B2-85BA-44CC-9D5A-97D73ED23851}" type="pres">
      <dgm:prSet presAssocID="{9DDB2776-8F0F-4F90-B3D8-77C8CC7678B3}" presName="space" presStyleCnt="0"/>
      <dgm:spPr/>
    </dgm:pt>
    <dgm:pt modelId="{DBF62FFF-CEC5-4DB1-819C-4BA26A2A4AC0}" type="pres">
      <dgm:prSet presAssocID="{CDAA4402-EA51-48AF-B5FA-3CBEB7596AED}" presName="compositeB" presStyleCnt="0"/>
      <dgm:spPr/>
    </dgm:pt>
    <dgm:pt modelId="{65C97860-D551-4198-8309-32BAC296DEC4}" type="pres">
      <dgm:prSet presAssocID="{CDAA4402-EA51-48AF-B5FA-3CBEB7596AED}" presName="textB" presStyleLbl="revTx" presStyleIdx="1" presStyleCnt="3" custAng="0" custScaleX="150387" custLinFactNeighborX="-32593" custLinFactNeighborY="7590">
        <dgm:presLayoutVars>
          <dgm:bulletEnabled val="1"/>
        </dgm:presLayoutVars>
      </dgm:prSet>
      <dgm:spPr/>
    </dgm:pt>
    <dgm:pt modelId="{12F528A2-7F2A-46B7-BBFD-76562B3DE8AD}" type="pres">
      <dgm:prSet presAssocID="{CDAA4402-EA51-48AF-B5FA-3CBEB7596AED}" presName="circleB" presStyleLbl="node1" presStyleIdx="1" presStyleCnt="3" custLinFactX="-32162" custLinFactNeighborX="-100000" custLinFactNeighborY="14395"/>
      <dgm:spPr>
        <a:solidFill>
          <a:schemeClr val="bg1">
            <a:lumMod val="65000"/>
          </a:schemeClr>
        </a:solidFill>
      </dgm:spPr>
    </dgm:pt>
    <dgm:pt modelId="{B9ACF5A7-5066-4ADF-B607-1FA2DD4A8295}" type="pres">
      <dgm:prSet presAssocID="{CDAA4402-EA51-48AF-B5FA-3CBEB7596AED}" presName="spaceB" presStyleCnt="0"/>
      <dgm:spPr/>
    </dgm:pt>
    <dgm:pt modelId="{89527960-8A2A-42BA-940C-C4FD51302DD3}" type="pres">
      <dgm:prSet presAssocID="{472FC7C5-B720-4A14-9AF7-3B233B6840C8}" presName="space" presStyleCnt="0"/>
      <dgm:spPr/>
    </dgm:pt>
    <dgm:pt modelId="{60B1B7D4-2360-4CA6-95A9-BE80111B85F0}" type="pres">
      <dgm:prSet presAssocID="{C8101D8B-1DDB-44CA-AA5E-7B3B5F8694FB}" presName="compositeA" presStyleCnt="0"/>
      <dgm:spPr/>
    </dgm:pt>
    <dgm:pt modelId="{37720ADD-4383-4A5D-B152-143D6CD974B9}" type="pres">
      <dgm:prSet presAssocID="{C8101D8B-1DDB-44CA-AA5E-7B3B5F8694FB}" presName="textA" presStyleLbl="revTx" presStyleIdx="2" presStyleCnt="3">
        <dgm:presLayoutVars>
          <dgm:bulletEnabled val="1"/>
        </dgm:presLayoutVars>
      </dgm:prSet>
      <dgm:spPr/>
    </dgm:pt>
    <dgm:pt modelId="{54240B54-53DE-47D5-86E4-78F26FAB76BA}" type="pres">
      <dgm:prSet presAssocID="{C8101D8B-1DDB-44CA-AA5E-7B3B5F8694FB}" presName="circleA" presStyleLbl="node1" presStyleIdx="2" presStyleCnt="3" custLinFactNeighborX="-2161" custLinFactNeighborY="17291"/>
      <dgm:spPr>
        <a:solidFill>
          <a:schemeClr val="bg1">
            <a:lumMod val="65000"/>
          </a:schemeClr>
        </a:solidFill>
      </dgm:spPr>
    </dgm:pt>
    <dgm:pt modelId="{797E9B3C-2D65-46BD-933F-1C500041289E}" type="pres">
      <dgm:prSet presAssocID="{C8101D8B-1DDB-44CA-AA5E-7B3B5F8694FB}" presName="spaceA" presStyleCnt="0"/>
      <dgm:spPr/>
    </dgm:pt>
  </dgm:ptLst>
  <dgm:cxnLst>
    <dgm:cxn modelId="{3123FC04-4713-4ADB-985F-E1D053038DFD}" type="presOf" srcId="{CDAA4402-EA51-48AF-B5FA-3CBEB7596AED}" destId="{65C97860-D551-4198-8309-32BAC296DEC4}" srcOrd="0" destOrd="0" presId="urn:microsoft.com/office/officeart/2005/8/layout/hProcess11"/>
    <dgm:cxn modelId="{39AE5033-B961-401F-BA9D-F2682B007875}" srcId="{769EFF53-2992-47B3-B4E3-2442F1296F83}" destId="{8CDE5758-83A6-404D-A1E3-B42B41667C43}" srcOrd="0" destOrd="0" parTransId="{EE88BD38-64B3-4F34-BC5C-969E628DC7EB}" sibTransId="{9DDB2776-8F0F-4F90-B3D8-77C8CC7678B3}"/>
    <dgm:cxn modelId="{CBAC7C79-00E9-43EE-AF52-252BC2D32853}" type="presOf" srcId="{C8101D8B-1DDB-44CA-AA5E-7B3B5F8694FB}" destId="{37720ADD-4383-4A5D-B152-143D6CD974B9}" srcOrd="0" destOrd="0" presId="urn:microsoft.com/office/officeart/2005/8/layout/hProcess11"/>
    <dgm:cxn modelId="{3339C985-1E13-4ECD-89B9-3435791F3BC0}" type="presOf" srcId="{8CDE5758-83A6-404D-A1E3-B42B41667C43}" destId="{2E4AC085-8C08-4233-86AD-C754C5F13FBE}" srcOrd="0" destOrd="0" presId="urn:microsoft.com/office/officeart/2005/8/layout/hProcess11"/>
    <dgm:cxn modelId="{B8F5DB9B-FE29-444D-A0B4-DE9FEF4B7A58}" srcId="{769EFF53-2992-47B3-B4E3-2442F1296F83}" destId="{CDAA4402-EA51-48AF-B5FA-3CBEB7596AED}" srcOrd="1" destOrd="0" parTransId="{F73F4E88-019C-4453-9AAE-7B16375DA315}" sibTransId="{472FC7C5-B720-4A14-9AF7-3B233B6840C8}"/>
    <dgm:cxn modelId="{6EF8A2C6-9233-4D0F-8209-7E6397216F71}" type="presOf" srcId="{769EFF53-2992-47B3-B4E3-2442F1296F83}" destId="{77A60D1A-E3D3-4D6F-9626-36BFD72BABE9}" srcOrd="0" destOrd="0" presId="urn:microsoft.com/office/officeart/2005/8/layout/hProcess11"/>
    <dgm:cxn modelId="{3F0EF9DA-9DDC-4159-B08A-7E04AE0B3E65}" srcId="{769EFF53-2992-47B3-B4E3-2442F1296F83}" destId="{C8101D8B-1DDB-44CA-AA5E-7B3B5F8694FB}" srcOrd="2" destOrd="0" parTransId="{636D8859-8976-45E8-A40F-F0F891A9E3AB}" sibTransId="{EFA44DBE-6490-4CC2-BC4B-1F58DE8C8230}"/>
    <dgm:cxn modelId="{D43C4E2E-0199-4B32-A036-6CE85EB1ED66}" type="presParOf" srcId="{77A60D1A-E3D3-4D6F-9626-36BFD72BABE9}" destId="{B7B1F846-3FED-46CB-BA95-C240A5897728}" srcOrd="0" destOrd="0" presId="urn:microsoft.com/office/officeart/2005/8/layout/hProcess11"/>
    <dgm:cxn modelId="{26963021-0774-46AF-BEFE-3D811856DC63}" type="presParOf" srcId="{77A60D1A-E3D3-4D6F-9626-36BFD72BABE9}" destId="{0B6EA473-6165-4D70-8896-499B509780DC}" srcOrd="1" destOrd="0" presId="urn:microsoft.com/office/officeart/2005/8/layout/hProcess11"/>
    <dgm:cxn modelId="{2874A24C-8D4C-4849-AF9E-077A776FA477}" type="presParOf" srcId="{0B6EA473-6165-4D70-8896-499B509780DC}" destId="{26980467-3568-4FF8-825C-6199A03C23B0}" srcOrd="0" destOrd="0" presId="urn:microsoft.com/office/officeart/2005/8/layout/hProcess11"/>
    <dgm:cxn modelId="{1C4A1266-50A3-436C-9A87-2B05C7BE91C4}" type="presParOf" srcId="{26980467-3568-4FF8-825C-6199A03C23B0}" destId="{2E4AC085-8C08-4233-86AD-C754C5F13FBE}" srcOrd="0" destOrd="0" presId="urn:microsoft.com/office/officeart/2005/8/layout/hProcess11"/>
    <dgm:cxn modelId="{5712DE0D-10BF-497D-B861-DA5EDC274EDE}" type="presParOf" srcId="{26980467-3568-4FF8-825C-6199A03C23B0}" destId="{0D509F06-0238-455B-9A0F-4BC2A6250A00}" srcOrd="1" destOrd="0" presId="urn:microsoft.com/office/officeart/2005/8/layout/hProcess11"/>
    <dgm:cxn modelId="{F0B5FF57-3881-4326-8B35-EC2833BDC381}" type="presParOf" srcId="{26980467-3568-4FF8-825C-6199A03C23B0}" destId="{7C8FC2E5-81C6-4B58-8954-AE2674089877}" srcOrd="2" destOrd="0" presId="urn:microsoft.com/office/officeart/2005/8/layout/hProcess11"/>
    <dgm:cxn modelId="{5F6EA0EE-A734-4B0A-B539-FE8557B51A46}" type="presParOf" srcId="{0B6EA473-6165-4D70-8896-499B509780DC}" destId="{B7A0C2B2-85BA-44CC-9D5A-97D73ED23851}" srcOrd="1" destOrd="0" presId="urn:microsoft.com/office/officeart/2005/8/layout/hProcess11"/>
    <dgm:cxn modelId="{C5FDA1E2-7A0F-4522-A122-C5D554459D7D}" type="presParOf" srcId="{0B6EA473-6165-4D70-8896-499B509780DC}" destId="{DBF62FFF-CEC5-4DB1-819C-4BA26A2A4AC0}" srcOrd="2" destOrd="0" presId="urn:microsoft.com/office/officeart/2005/8/layout/hProcess11"/>
    <dgm:cxn modelId="{D2272690-0FAE-436F-9E24-83DF4FA3492A}" type="presParOf" srcId="{DBF62FFF-CEC5-4DB1-819C-4BA26A2A4AC0}" destId="{65C97860-D551-4198-8309-32BAC296DEC4}" srcOrd="0" destOrd="0" presId="urn:microsoft.com/office/officeart/2005/8/layout/hProcess11"/>
    <dgm:cxn modelId="{3CE6FBFB-8672-423B-935E-D509B334F7CA}" type="presParOf" srcId="{DBF62FFF-CEC5-4DB1-819C-4BA26A2A4AC0}" destId="{12F528A2-7F2A-46B7-BBFD-76562B3DE8AD}" srcOrd="1" destOrd="0" presId="urn:microsoft.com/office/officeart/2005/8/layout/hProcess11"/>
    <dgm:cxn modelId="{D32D8EC6-95E0-4BC0-8D17-E9582F8F5231}" type="presParOf" srcId="{DBF62FFF-CEC5-4DB1-819C-4BA26A2A4AC0}" destId="{B9ACF5A7-5066-4ADF-B607-1FA2DD4A8295}" srcOrd="2" destOrd="0" presId="urn:microsoft.com/office/officeart/2005/8/layout/hProcess11"/>
    <dgm:cxn modelId="{0E3B003F-508C-45C5-9A42-75C33D3E4F3C}" type="presParOf" srcId="{0B6EA473-6165-4D70-8896-499B509780DC}" destId="{89527960-8A2A-42BA-940C-C4FD51302DD3}" srcOrd="3" destOrd="0" presId="urn:microsoft.com/office/officeart/2005/8/layout/hProcess11"/>
    <dgm:cxn modelId="{1F3262DF-180F-4FE6-A8DF-CC16BD703117}" type="presParOf" srcId="{0B6EA473-6165-4D70-8896-499B509780DC}" destId="{60B1B7D4-2360-4CA6-95A9-BE80111B85F0}" srcOrd="4" destOrd="0" presId="urn:microsoft.com/office/officeart/2005/8/layout/hProcess11"/>
    <dgm:cxn modelId="{4312795F-5A8E-4EB0-89CA-01394953957C}" type="presParOf" srcId="{60B1B7D4-2360-4CA6-95A9-BE80111B85F0}" destId="{37720ADD-4383-4A5D-B152-143D6CD974B9}" srcOrd="0" destOrd="0" presId="urn:microsoft.com/office/officeart/2005/8/layout/hProcess11"/>
    <dgm:cxn modelId="{333745D6-9871-434D-9570-A69BC410C928}" type="presParOf" srcId="{60B1B7D4-2360-4CA6-95A9-BE80111B85F0}" destId="{54240B54-53DE-47D5-86E4-78F26FAB76BA}" srcOrd="1" destOrd="0" presId="urn:microsoft.com/office/officeart/2005/8/layout/hProcess11"/>
    <dgm:cxn modelId="{90E26394-C89E-4602-AEB9-40ACA3AED4C1}" type="presParOf" srcId="{60B1B7D4-2360-4CA6-95A9-BE80111B85F0}" destId="{797E9B3C-2D65-46BD-933F-1C500041289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9EFF53-2992-47B3-B4E3-2442F1296F83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8CDE5758-83A6-404D-A1E3-B42B41667C43}">
      <dgm:prSet phldrT="[Text]" custT="1"/>
      <dgm:spPr/>
      <dgm:t>
        <a:bodyPr/>
        <a:lstStyle/>
        <a:p>
          <a:r>
            <a:rPr lang="en-US" sz="1400" b="1" dirty="0"/>
            <a:t>Week 12</a:t>
          </a:r>
        </a:p>
        <a:p>
          <a:r>
            <a:rPr lang="en-US" sz="1400" u="none" dirty="0"/>
            <a:t>Feature selection</a:t>
          </a:r>
        </a:p>
        <a:p>
          <a:r>
            <a:rPr lang="en-US" sz="1400" u="none" dirty="0"/>
            <a:t>Collinearity</a:t>
          </a:r>
        </a:p>
      </dgm:t>
    </dgm:pt>
    <dgm:pt modelId="{EE88BD38-64B3-4F34-BC5C-969E628DC7EB}" type="parTrans" cxnId="{39AE5033-B961-401F-BA9D-F2682B007875}">
      <dgm:prSet/>
      <dgm:spPr/>
      <dgm:t>
        <a:bodyPr/>
        <a:lstStyle/>
        <a:p>
          <a:endParaRPr lang="en-US"/>
        </a:p>
      </dgm:t>
    </dgm:pt>
    <dgm:pt modelId="{9DDB2776-8F0F-4F90-B3D8-77C8CC7678B3}" type="sibTrans" cxnId="{39AE5033-B961-401F-BA9D-F2682B007875}">
      <dgm:prSet/>
      <dgm:spPr/>
      <dgm:t>
        <a:bodyPr/>
        <a:lstStyle/>
        <a:p>
          <a:endParaRPr lang="en-US"/>
        </a:p>
      </dgm:t>
    </dgm:pt>
    <dgm:pt modelId="{CDAA4402-EA51-48AF-B5FA-3CBEB7596AED}">
      <dgm:prSet phldrT="[Text]" custT="1"/>
      <dgm:spPr/>
      <dgm:t>
        <a:bodyPr/>
        <a:lstStyle/>
        <a:p>
          <a:r>
            <a:rPr lang="en-US" sz="1400" b="1" dirty="0"/>
            <a:t>Week 13</a:t>
          </a:r>
        </a:p>
        <a:p>
          <a:r>
            <a:rPr lang="en-US" sz="1400" b="0" dirty="0"/>
            <a:t>Perfecting the OR-ensemble</a:t>
          </a:r>
        </a:p>
        <a:p>
          <a:r>
            <a:rPr lang="en-US" sz="1400" b="0" dirty="0"/>
            <a:t>Testing</a:t>
          </a:r>
        </a:p>
        <a:p>
          <a:r>
            <a:rPr lang="en-US" sz="1400" b="0" dirty="0"/>
            <a:t>Physiotherapy protocol</a:t>
          </a:r>
        </a:p>
      </dgm:t>
    </dgm:pt>
    <dgm:pt modelId="{F73F4E88-019C-4453-9AAE-7B16375DA315}" type="parTrans" cxnId="{B8F5DB9B-FE29-444D-A0B4-DE9FEF4B7A58}">
      <dgm:prSet/>
      <dgm:spPr/>
      <dgm:t>
        <a:bodyPr/>
        <a:lstStyle/>
        <a:p>
          <a:endParaRPr lang="en-US"/>
        </a:p>
      </dgm:t>
    </dgm:pt>
    <dgm:pt modelId="{472FC7C5-B720-4A14-9AF7-3B233B6840C8}" type="sibTrans" cxnId="{B8F5DB9B-FE29-444D-A0B4-DE9FEF4B7A58}">
      <dgm:prSet/>
      <dgm:spPr/>
      <dgm:t>
        <a:bodyPr/>
        <a:lstStyle/>
        <a:p>
          <a:endParaRPr lang="en-US"/>
        </a:p>
      </dgm:t>
    </dgm:pt>
    <dgm:pt modelId="{C8101D8B-1DDB-44CA-AA5E-7B3B5F8694FB}">
      <dgm:prSet phldrT="[Text]" custT="1"/>
      <dgm:spPr/>
      <dgm:t>
        <a:bodyPr/>
        <a:lstStyle/>
        <a:p>
          <a:r>
            <a:rPr lang="en-US" sz="1400" b="1" dirty="0"/>
            <a:t>Week 15</a:t>
          </a:r>
        </a:p>
        <a:p>
          <a:r>
            <a:rPr lang="en-US" sz="1400" dirty="0"/>
            <a:t>Last adjustments </a:t>
          </a:r>
        </a:p>
        <a:p>
          <a:r>
            <a:rPr lang="en-US" sz="1400" b="1" dirty="0">
              <a:solidFill>
                <a:schemeClr val="accent3"/>
              </a:solidFill>
            </a:rPr>
            <a:t>Soft-deadline</a:t>
          </a:r>
          <a:r>
            <a:rPr lang="en-US" sz="1400" dirty="0"/>
            <a:t> for project and paper</a:t>
          </a:r>
        </a:p>
      </dgm:t>
    </dgm:pt>
    <dgm:pt modelId="{636D8859-8976-45E8-A40F-F0F891A9E3AB}" type="parTrans" cxnId="{3F0EF9DA-9DDC-4159-B08A-7E04AE0B3E65}">
      <dgm:prSet/>
      <dgm:spPr/>
      <dgm:t>
        <a:bodyPr/>
        <a:lstStyle/>
        <a:p>
          <a:endParaRPr lang="en-US"/>
        </a:p>
      </dgm:t>
    </dgm:pt>
    <dgm:pt modelId="{EFA44DBE-6490-4CC2-BC4B-1F58DE8C8230}" type="sibTrans" cxnId="{3F0EF9DA-9DDC-4159-B08A-7E04AE0B3E65}">
      <dgm:prSet/>
      <dgm:spPr/>
      <dgm:t>
        <a:bodyPr/>
        <a:lstStyle/>
        <a:p>
          <a:endParaRPr lang="en-US"/>
        </a:p>
      </dgm:t>
    </dgm:pt>
    <dgm:pt modelId="{77A60D1A-E3D3-4D6F-9626-36BFD72BABE9}" type="pres">
      <dgm:prSet presAssocID="{769EFF53-2992-47B3-B4E3-2442F1296F83}" presName="Name0" presStyleCnt="0">
        <dgm:presLayoutVars>
          <dgm:dir/>
          <dgm:resizeHandles val="exact"/>
        </dgm:presLayoutVars>
      </dgm:prSet>
      <dgm:spPr/>
    </dgm:pt>
    <dgm:pt modelId="{B7B1F846-3FED-46CB-BA95-C240A5897728}" type="pres">
      <dgm:prSet presAssocID="{769EFF53-2992-47B3-B4E3-2442F1296F83}" presName="arrow" presStyleLbl="bgShp" presStyleIdx="0" presStyleCnt="1" custLinFactNeighborX="2311" custLinFactNeighborY="4041"/>
      <dgm:spPr>
        <a:solidFill>
          <a:schemeClr val="accent1"/>
        </a:solidFill>
      </dgm:spPr>
    </dgm:pt>
    <dgm:pt modelId="{0B6EA473-6165-4D70-8896-499B509780DC}" type="pres">
      <dgm:prSet presAssocID="{769EFF53-2992-47B3-B4E3-2442F1296F83}" presName="points" presStyleCnt="0"/>
      <dgm:spPr/>
    </dgm:pt>
    <dgm:pt modelId="{26980467-3568-4FF8-825C-6199A03C23B0}" type="pres">
      <dgm:prSet presAssocID="{8CDE5758-83A6-404D-A1E3-B42B41667C43}" presName="compositeA" presStyleCnt="0"/>
      <dgm:spPr/>
    </dgm:pt>
    <dgm:pt modelId="{2E4AC085-8C08-4233-86AD-C754C5F13FBE}" type="pres">
      <dgm:prSet presAssocID="{8CDE5758-83A6-404D-A1E3-B42B41667C43}" presName="textA" presStyleLbl="revTx" presStyleIdx="0" presStyleCnt="3" custScaleX="147853" custScaleY="46244" custLinFactNeighborX="-584" custLinFactNeighborY="39586">
        <dgm:presLayoutVars>
          <dgm:bulletEnabled val="1"/>
        </dgm:presLayoutVars>
      </dgm:prSet>
      <dgm:spPr/>
    </dgm:pt>
    <dgm:pt modelId="{0D509F06-0238-455B-9A0F-4BC2A6250A00}" type="pres">
      <dgm:prSet presAssocID="{8CDE5758-83A6-404D-A1E3-B42B41667C43}" presName="circleA" presStyleLbl="node1" presStyleIdx="0" presStyleCnt="3" custLinFactNeighborX="-35741" custLinFactNeighborY="67463"/>
      <dgm:spPr>
        <a:solidFill>
          <a:schemeClr val="bg1">
            <a:lumMod val="65000"/>
          </a:schemeClr>
        </a:solidFill>
      </dgm:spPr>
    </dgm:pt>
    <dgm:pt modelId="{7C8FC2E5-81C6-4B58-8954-AE2674089877}" type="pres">
      <dgm:prSet presAssocID="{8CDE5758-83A6-404D-A1E3-B42B41667C43}" presName="spaceA" presStyleCnt="0"/>
      <dgm:spPr/>
    </dgm:pt>
    <dgm:pt modelId="{B7A0C2B2-85BA-44CC-9D5A-97D73ED23851}" type="pres">
      <dgm:prSet presAssocID="{9DDB2776-8F0F-4F90-B3D8-77C8CC7678B3}" presName="space" presStyleCnt="0"/>
      <dgm:spPr/>
    </dgm:pt>
    <dgm:pt modelId="{DBF62FFF-CEC5-4DB1-819C-4BA26A2A4AC0}" type="pres">
      <dgm:prSet presAssocID="{CDAA4402-EA51-48AF-B5FA-3CBEB7596AED}" presName="compositeB" presStyleCnt="0"/>
      <dgm:spPr/>
    </dgm:pt>
    <dgm:pt modelId="{65C97860-D551-4198-8309-32BAC296DEC4}" type="pres">
      <dgm:prSet presAssocID="{CDAA4402-EA51-48AF-B5FA-3CBEB7596AED}" presName="textB" presStyleLbl="revTx" presStyleIdx="1" presStyleCnt="3" custAng="0" custScaleX="150387" custScaleY="69598" custLinFactNeighborX="-76433" custLinFactNeighborY="-5700">
        <dgm:presLayoutVars>
          <dgm:bulletEnabled val="1"/>
        </dgm:presLayoutVars>
      </dgm:prSet>
      <dgm:spPr/>
    </dgm:pt>
    <dgm:pt modelId="{12F528A2-7F2A-46B7-BBFD-76562B3DE8AD}" type="pres">
      <dgm:prSet presAssocID="{CDAA4402-EA51-48AF-B5FA-3CBEB7596AED}" presName="circleB" presStyleLbl="node1" presStyleIdx="1" presStyleCnt="3" custLinFactX="-100000" custLinFactNeighborX="-158205" custLinFactNeighborY="-16695"/>
      <dgm:spPr>
        <a:solidFill>
          <a:schemeClr val="bg1">
            <a:lumMod val="65000"/>
          </a:schemeClr>
        </a:solidFill>
      </dgm:spPr>
    </dgm:pt>
    <dgm:pt modelId="{B9ACF5A7-5066-4ADF-B607-1FA2DD4A8295}" type="pres">
      <dgm:prSet presAssocID="{CDAA4402-EA51-48AF-B5FA-3CBEB7596AED}" presName="spaceB" presStyleCnt="0"/>
      <dgm:spPr/>
    </dgm:pt>
    <dgm:pt modelId="{89527960-8A2A-42BA-940C-C4FD51302DD3}" type="pres">
      <dgm:prSet presAssocID="{472FC7C5-B720-4A14-9AF7-3B233B6840C8}" presName="space" presStyleCnt="0"/>
      <dgm:spPr/>
    </dgm:pt>
    <dgm:pt modelId="{60B1B7D4-2360-4CA6-95A9-BE80111B85F0}" type="pres">
      <dgm:prSet presAssocID="{C8101D8B-1DDB-44CA-AA5E-7B3B5F8694FB}" presName="compositeA" presStyleCnt="0"/>
      <dgm:spPr/>
    </dgm:pt>
    <dgm:pt modelId="{37720ADD-4383-4A5D-B152-143D6CD974B9}" type="pres">
      <dgm:prSet presAssocID="{C8101D8B-1DDB-44CA-AA5E-7B3B5F8694FB}" presName="textA" presStyleLbl="revTx" presStyleIdx="2" presStyleCnt="3" custScaleY="44948" custLinFactY="79553" custLinFactNeighborX="-1675" custLinFactNeighborY="100000">
        <dgm:presLayoutVars>
          <dgm:bulletEnabled val="1"/>
        </dgm:presLayoutVars>
      </dgm:prSet>
      <dgm:spPr/>
    </dgm:pt>
    <dgm:pt modelId="{54240B54-53DE-47D5-86E4-78F26FAB76BA}" type="pres">
      <dgm:prSet presAssocID="{C8101D8B-1DDB-44CA-AA5E-7B3B5F8694FB}" presName="circleA" presStyleLbl="node1" presStyleIdx="2" presStyleCnt="3" custLinFactNeighborX="-21162" custLinFactNeighborY="68759"/>
      <dgm:spPr>
        <a:solidFill>
          <a:schemeClr val="bg1">
            <a:lumMod val="65000"/>
          </a:schemeClr>
        </a:solidFill>
      </dgm:spPr>
    </dgm:pt>
    <dgm:pt modelId="{797E9B3C-2D65-46BD-933F-1C500041289E}" type="pres">
      <dgm:prSet presAssocID="{C8101D8B-1DDB-44CA-AA5E-7B3B5F8694FB}" presName="spaceA" presStyleCnt="0"/>
      <dgm:spPr/>
    </dgm:pt>
  </dgm:ptLst>
  <dgm:cxnLst>
    <dgm:cxn modelId="{3123FC04-4713-4ADB-985F-E1D053038DFD}" type="presOf" srcId="{CDAA4402-EA51-48AF-B5FA-3CBEB7596AED}" destId="{65C97860-D551-4198-8309-32BAC296DEC4}" srcOrd="0" destOrd="0" presId="urn:microsoft.com/office/officeart/2005/8/layout/hProcess11"/>
    <dgm:cxn modelId="{39AE5033-B961-401F-BA9D-F2682B007875}" srcId="{769EFF53-2992-47B3-B4E3-2442F1296F83}" destId="{8CDE5758-83A6-404D-A1E3-B42B41667C43}" srcOrd="0" destOrd="0" parTransId="{EE88BD38-64B3-4F34-BC5C-969E628DC7EB}" sibTransId="{9DDB2776-8F0F-4F90-B3D8-77C8CC7678B3}"/>
    <dgm:cxn modelId="{CBAC7C79-00E9-43EE-AF52-252BC2D32853}" type="presOf" srcId="{C8101D8B-1DDB-44CA-AA5E-7B3B5F8694FB}" destId="{37720ADD-4383-4A5D-B152-143D6CD974B9}" srcOrd="0" destOrd="0" presId="urn:microsoft.com/office/officeart/2005/8/layout/hProcess11"/>
    <dgm:cxn modelId="{3339C985-1E13-4ECD-89B9-3435791F3BC0}" type="presOf" srcId="{8CDE5758-83A6-404D-A1E3-B42B41667C43}" destId="{2E4AC085-8C08-4233-86AD-C754C5F13FBE}" srcOrd="0" destOrd="0" presId="urn:microsoft.com/office/officeart/2005/8/layout/hProcess11"/>
    <dgm:cxn modelId="{B8F5DB9B-FE29-444D-A0B4-DE9FEF4B7A58}" srcId="{769EFF53-2992-47B3-B4E3-2442F1296F83}" destId="{CDAA4402-EA51-48AF-B5FA-3CBEB7596AED}" srcOrd="1" destOrd="0" parTransId="{F73F4E88-019C-4453-9AAE-7B16375DA315}" sibTransId="{472FC7C5-B720-4A14-9AF7-3B233B6840C8}"/>
    <dgm:cxn modelId="{6EF8A2C6-9233-4D0F-8209-7E6397216F71}" type="presOf" srcId="{769EFF53-2992-47B3-B4E3-2442F1296F83}" destId="{77A60D1A-E3D3-4D6F-9626-36BFD72BABE9}" srcOrd="0" destOrd="0" presId="urn:microsoft.com/office/officeart/2005/8/layout/hProcess11"/>
    <dgm:cxn modelId="{3F0EF9DA-9DDC-4159-B08A-7E04AE0B3E65}" srcId="{769EFF53-2992-47B3-B4E3-2442F1296F83}" destId="{C8101D8B-1DDB-44CA-AA5E-7B3B5F8694FB}" srcOrd="2" destOrd="0" parTransId="{636D8859-8976-45E8-A40F-F0F891A9E3AB}" sibTransId="{EFA44DBE-6490-4CC2-BC4B-1F58DE8C8230}"/>
    <dgm:cxn modelId="{D43C4E2E-0199-4B32-A036-6CE85EB1ED66}" type="presParOf" srcId="{77A60D1A-E3D3-4D6F-9626-36BFD72BABE9}" destId="{B7B1F846-3FED-46CB-BA95-C240A5897728}" srcOrd="0" destOrd="0" presId="urn:microsoft.com/office/officeart/2005/8/layout/hProcess11"/>
    <dgm:cxn modelId="{26963021-0774-46AF-BEFE-3D811856DC63}" type="presParOf" srcId="{77A60D1A-E3D3-4D6F-9626-36BFD72BABE9}" destId="{0B6EA473-6165-4D70-8896-499B509780DC}" srcOrd="1" destOrd="0" presId="urn:microsoft.com/office/officeart/2005/8/layout/hProcess11"/>
    <dgm:cxn modelId="{2874A24C-8D4C-4849-AF9E-077A776FA477}" type="presParOf" srcId="{0B6EA473-6165-4D70-8896-499B509780DC}" destId="{26980467-3568-4FF8-825C-6199A03C23B0}" srcOrd="0" destOrd="0" presId="urn:microsoft.com/office/officeart/2005/8/layout/hProcess11"/>
    <dgm:cxn modelId="{1C4A1266-50A3-436C-9A87-2B05C7BE91C4}" type="presParOf" srcId="{26980467-3568-4FF8-825C-6199A03C23B0}" destId="{2E4AC085-8C08-4233-86AD-C754C5F13FBE}" srcOrd="0" destOrd="0" presId="urn:microsoft.com/office/officeart/2005/8/layout/hProcess11"/>
    <dgm:cxn modelId="{5712DE0D-10BF-497D-B861-DA5EDC274EDE}" type="presParOf" srcId="{26980467-3568-4FF8-825C-6199A03C23B0}" destId="{0D509F06-0238-455B-9A0F-4BC2A6250A00}" srcOrd="1" destOrd="0" presId="urn:microsoft.com/office/officeart/2005/8/layout/hProcess11"/>
    <dgm:cxn modelId="{F0B5FF57-3881-4326-8B35-EC2833BDC381}" type="presParOf" srcId="{26980467-3568-4FF8-825C-6199A03C23B0}" destId="{7C8FC2E5-81C6-4B58-8954-AE2674089877}" srcOrd="2" destOrd="0" presId="urn:microsoft.com/office/officeart/2005/8/layout/hProcess11"/>
    <dgm:cxn modelId="{5F6EA0EE-A734-4B0A-B539-FE8557B51A46}" type="presParOf" srcId="{0B6EA473-6165-4D70-8896-499B509780DC}" destId="{B7A0C2B2-85BA-44CC-9D5A-97D73ED23851}" srcOrd="1" destOrd="0" presId="urn:microsoft.com/office/officeart/2005/8/layout/hProcess11"/>
    <dgm:cxn modelId="{C5FDA1E2-7A0F-4522-A122-C5D554459D7D}" type="presParOf" srcId="{0B6EA473-6165-4D70-8896-499B509780DC}" destId="{DBF62FFF-CEC5-4DB1-819C-4BA26A2A4AC0}" srcOrd="2" destOrd="0" presId="urn:microsoft.com/office/officeart/2005/8/layout/hProcess11"/>
    <dgm:cxn modelId="{D2272690-0FAE-436F-9E24-83DF4FA3492A}" type="presParOf" srcId="{DBF62FFF-CEC5-4DB1-819C-4BA26A2A4AC0}" destId="{65C97860-D551-4198-8309-32BAC296DEC4}" srcOrd="0" destOrd="0" presId="urn:microsoft.com/office/officeart/2005/8/layout/hProcess11"/>
    <dgm:cxn modelId="{3CE6FBFB-8672-423B-935E-D509B334F7CA}" type="presParOf" srcId="{DBF62FFF-CEC5-4DB1-819C-4BA26A2A4AC0}" destId="{12F528A2-7F2A-46B7-BBFD-76562B3DE8AD}" srcOrd="1" destOrd="0" presId="urn:microsoft.com/office/officeart/2005/8/layout/hProcess11"/>
    <dgm:cxn modelId="{D32D8EC6-95E0-4BC0-8D17-E9582F8F5231}" type="presParOf" srcId="{DBF62FFF-CEC5-4DB1-819C-4BA26A2A4AC0}" destId="{B9ACF5A7-5066-4ADF-B607-1FA2DD4A8295}" srcOrd="2" destOrd="0" presId="urn:microsoft.com/office/officeart/2005/8/layout/hProcess11"/>
    <dgm:cxn modelId="{0E3B003F-508C-45C5-9A42-75C33D3E4F3C}" type="presParOf" srcId="{0B6EA473-6165-4D70-8896-499B509780DC}" destId="{89527960-8A2A-42BA-940C-C4FD51302DD3}" srcOrd="3" destOrd="0" presId="urn:microsoft.com/office/officeart/2005/8/layout/hProcess11"/>
    <dgm:cxn modelId="{1F3262DF-180F-4FE6-A8DF-CC16BD703117}" type="presParOf" srcId="{0B6EA473-6165-4D70-8896-499B509780DC}" destId="{60B1B7D4-2360-4CA6-95A9-BE80111B85F0}" srcOrd="4" destOrd="0" presId="urn:microsoft.com/office/officeart/2005/8/layout/hProcess11"/>
    <dgm:cxn modelId="{4312795F-5A8E-4EB0-89CA-01394953957C}" type="presParOf" srcId="{60B1B7D4-2360-4CA6-95A9-BE80111B85F0}" destId="{37720ADD-4383-4A5D-B152-143D6CD974B9}" srcOrd="0" destOrd="0" presId="urn:microsoft.com/office/officeart/2005/8/layout/hProcess11"/>
    <dgm:cxn modelId="{333745D6-9871-434D-9570-A69BC410C928}" type="presParOf" srcId="{60B1B7D4-2360-4CA6-95A9-BE80111B85F0}" destId="{54240B54-53DE-47D5-86E4-78F26FAB76BA}" srcOrd="1" destOrd="0" presId="urn:microsoft.com/office/officeart/2005/8/layout/hProcess11"/>
    <dgm:cxn modelId="{90E26394-C89E-4602-AEB9-40ACA3AED4C1}" type="presParOf" srcId="{60B1B7D4-2360-4CA6-95A9-BE80111B85F0}" destId="{797E9B3C-2D65-46BD-933F-1C500041289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69EFF53-2992-47B3-B4E3-2442F1296F83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8CDE5758-83A6-404D-A1E3-B42B41667C43}">
      <dgm:prSet phldrT="[Text]" custT="1"/>
      <dgm:spPr/>
      <dgm:t>
        <a:bodyPr/>
        <a:lstStyle/>
        <a:p>
          <a:r>
            <a:rPr lang="en-US" sz="1400" b="1" dirty="0"/>
            <a:t>Christmas break</a:t>
          </a:r>
        </a:p>
      </dgm:t>
    </dgm:pt>
    <dgm:pt modelId="{EE88BD38-64B3-4F34-BC5C-969E628DC7EB}" type="parTrans" cxnId="{39AE5033-B961-401F-BA9D-F2682B007875}">
      <dgm:prSet/>
      <dgm:spPr/>
      <dgm:t>
        <a:bodyPr/>
        <a:lstStyle/>
        <a:p>
          <a:endParaRPr lang="en-US"/>
        </a:p>
      </dgm:t>
    </dgm:pt>
    <dgm:pt modelId="{9DDB2776-8F0F-4F90-B3D8-77C8CC7678B3}" type="sibTrans" cxnId="{39AE5033-B961-401F-BA9D-F2682B007875}">
      <dgm:prSet/>
      <dgm:spPr/>
      <dgm:t>
        <a:bodyPr/>
        <a:lstStyle/>
        <a:p>
          <a:endParaRPr lang="en-US"/>
        </a:p>
      </dgm:t>
    </dgm:pt>
    <dgm:pt modelId="{CDAA4402-EA51-48AF-B5FA-3CBEB7596AED}">
      <dgm:prSet phldrT="[Text]" custT="1"/>
      <dgm:spPr/>
      <dgm:t>
        <a:bodyPr/>
        <a:lstStyle/>
        <a:p>
          <a:r>
            <a:rPr lang="en-US" sz="1400" b="1" dirty="0"/>
            <a:t>Week 16</a:t>
          </a:r>
        </a:p>
        <a:p>
          <a:r>
            <a:rPr lang="en-US" sz="1400" b="0" dirty="0"/>
            <a:t>Written test</a:t>
          </a:r>
        </a:p>
      </dgm:t>
    </dgm:pt>
    <dgm:pt modelId="{F73F4E88-019C-4453-9AAE-7B16375DA315}" type="parTrans" cxnId="{B8F5DB9B-FE29-444D-A0B4-DE9FEF4B7A58}">
      <dgm:prSet/>
      <dgm:spPr/>
      <dgm:t>
        <a:bodyPr/>
        <a:lstStyle/>
        <a:p>
          <a:endParaRPr lang="en-US"/>
        </a:p>
      </dgm:t>
    </dgm:pt>
    <dgm:pt modelId="{472FC7C5-B720-4A14-9AF7-3B233B6840C8}" type="sibTrans" cxnId="{B8F5DB9B-FE29-444D-A0B4-DE9FEF4B7A58}">
      <dgm:prSet/>
      <dgm:spPr/>
      <dgm:t>
        <a:bodyPr/>
        <a:lstStyle/>
        <a:p>
          <a:endParaRPr lang="en-US"/>
        </a:p>
      </dgm:t>
    </dgm:pt>
    <dgm:pt modelId="{C8101D8B-1DDB-44CA-AA5E-7B3B5F8694FB}">
      <dgm:prSet phldrT="[Text]" custT="1"/>
      <dgm:spPr/>
      <dgm:t>
        <a:bodyPr/>
        <a:lstStyle/>
        <a:p>
          <a:r>
            <a:rPr lang="en-US" sz="1400" b="1" dirty="0"/>
            <a:t>Week 18</a:t>
          </a:r>
        </a:p>
        <a:p>
          <a:r>
            <a:rPr lang="en-US" sz="1400" b="1" dirty="0"/>
            <a:t>January 22</a:t>
          </a:r>
        </a:p>
        <a:p>
          <a:r>
            <a:rPr lang="en-US" sz="1400" u="sng" dirty="0">
              <a:solidFill>
                <a:schemeClr val="accent3"/>
              </a:solidFill>
            </a:rPr>
            <a:t>Final presentation</a:t>
          </a:r>
        </a:p>
      </dgm:t>
    </dgm:pt>
    <dgm:pt modelId="{636D8859-8976-45E8-A40F-F0F891A9E3AB}" type="parTrans" cxnId="{3F0EF9DA-9DDC-4159-B08A-7E04AE0B3E65}">
      <dgm:prSet/>
      <dgm:spPr/>
      <dgm:t>
        <a:bodyPr/>
        <a:lstStyle/>
        <a:p>
          <a:endParaRPr lang="en-US"/>
        </a:p>
      </dgm:t>
    </dgm:pt>
    <dgm:pt modelId="{EFA44DBE-6490-4CC2-BC4B-1F58DE8C8230}" type="sibTrans" cxnId="{3F0EF9DA-9DDC-4159-B08A-7E04AE0B3E65}">
      <dgm:prSet/>
      <dgm:spPr/>
      <dgm:t>
        <a:bodyPr/>
        <a:lstStyle/>
        <a:p>
          <a:endParaRPr lang="en-US"/>
        </a:p>
      </dgm:t>
    </dgm:pt>
    <dgm:pt modelId="{77A60D1A-E3D3-4D6F-9626-36BFD72BABE9}" type="pres">
      <dgm:prSet presAssocID="{769EFF53-2992-47B3-B4E3-2442F1296F83}" presName="Name0" presStyleCnt="0">
        <dgm:presLayoutVars>
          <dgm:dir/>
          <dgm:resizeHandles val="exact"/>
        </dgm:presLayoutVars>
      </dgm:prSet>
      <dgm:spPr/>
    </dgm:pt>
    <dgm:pt modelId="{B7B1F846-3FED-46CB-BA95-C240A5897728}" type="pres">
      <dgm:prSet presAssocID="{769EFF53-2992-47B3-B4E3-2442F1296F83}" presName="arrow" presStyleLbl="bgShp" presStyleIdx="0" presStyleCnt="1" custLinFactNeighborX="2311" custLinFactNeighborY="4041"/>
      <dgm:spPr>
        <a:solidFill>
          <a:schemeClr val="accent1"/>
        </a:solidFill>
      </dgm:spPr>
    </dgm:pt>
    <dgm:pt modelId="{0B6EA473-6165-4D70-8896-499B509780DC}" type="pres">
      <dgm:prSet presAssocID="{769EFF53-2992-47B3-B4E3-2442F1296F83}" presName="points" presStyleCnt="0"/>
      <dgm:spPr/>
    </dgm:pt>
    <dgm:pt modelId="{26980467-3568-4FF8-825C-6199A03C23B0}" type="pres">
      <dgm:prSet presAssocID="{8CDE5758-83A6-404D-A1E3-B42B41667C43}" presName="compositeA" presStyleCnt="0"/>
      <dgm:spPr/>
    </dgm:pt>
    <dgm:pt modelId="{2E4AC085-8C08-4233-86AD-C754C5F13FBE}" type="pres">
      <dgm:prSet presAssocID="{8CDE5758-83A6-404D-A1E3-B42B41667C43}" presName="textA" presStyleLbl="revTx" presStyleIdx="0" presStyleCnt="3" custScaleX="147853" custScaleY="46244" custLinFactNeighborX="-584" custLinFactNeighborY="39586">
        <dgm:presLayoutVars>
          <dgm:bulletEnabled val="1"/>
        </dgm:presLayoutVars>
      </dgm:prSet>
      <dgm:spPr/>
    </dgm:pt>
    <dgm:pt modelId="{0D509F06-0238-455B-9A0F-4BC2A6250A00}" type="pres">
      <dgm:prSet presAssocID="{8CDE5758-83A6-404D-A1E3-B42B41667C43}" presName="circleA" presStyleLbl="node1" presStyleIdx="0" presStyleCnt="3" custLinFactNeighborX="-35741" custLinFactNeighborY="67463"/>
      <dgm:spPr>
        <a:solidFill>
          <a:schemeClr val="bg1">
            <a:lumMod val="65000"/>
          </a:schemeClr>
        </a:solidFill>
      </dgm:spPr>
    </dgm:pt>
    <dgm:pt modelId="{7C8FC2E5-81C6-4B58-8954-AE2674089877}" type="pres">
      <dgm:prSet presAssocID="{8CDE5758-83A6-404D-A1E3-B42B41667C43}" presName="spaceA" presStyleCnt="0"/>
      <dgm:spPr/>
    </dgm:pt>
    <dgm:pt modelId="{B7A0C2B2-85BA-44CC-9D5A-97D73ED23851}" type="pres">
      <dgm:prSet presAssocID="{9DDB2776-8F0F-4F90-B3D8-77C8CC7678B3}" presName="space" presStyleCnt="0"/>
      <dgm:spPr/>
    </dgm:pt>
    <dgm:pt modelId="{DBF62FFF-CEC5-4DB1-819C-4BA26A2A4AC0}" type="pres">
      <dgm:prSet presAssocID="{CDAA4402-EA51-48AF-B5FA-3CBEB7596AED}" presName="compositeB" presStyleCnt="0"/>
      <dgm:spPr/>
    </dgm:pt>
    <dgm:pt modelId="{65C97860-D551-4198-8309-32BAC296DEC4}" type="pres">
      <dgm:prSet presAssocID="{CDAA4402-EA51-48AF-B5FA-3CBEB7596AED}" presName="textB" presStyleLbl="revTx" presStyleIdx="1" presStyleCnt="3" custAng="0" custScaleX="150387" custScaleY="69598" custLinFactNeighborX="-76433" custLinFactNeighborY="-5700">
        <dgm:presLayoutVars>
          <dgm:bulletEnabled val="1"/>
        </dgm:presLayoutVars>
      </dgm:prSet>
      <dgm:spPr/>
    </dgm:pt>
    <dgm:pt modelId="{12F528A2-7F2A-46B7-BBFD-76562B3DE8AD}" type="pres">
      <dgm:prSet presAssocID="{CDAA4402-EA51-48AF-B5FA-3CBEB7596AED}" presName="circleB" presStyleLbl="node1" presStyleIdx="1" presStyleCnt="3" custLinFactX="-100000" custLinFactNeighborX="-158205" custLinFactNeighborY="-16695"/>
      <dgm:spPr>
        <a:solidFill>
          <a:schemeClr val="bg1">
            <a:lumMod val="65000"/>
          </a:schemeClr>
        </a:solidFill>
      </dgm:spPr>
    </dgm:pt>
    <dgm:pt modelId="{B9ACF5A7-5066-4ADF-B607-1FA2DD4A8295}" type="pres">
      <dgm:prSet presAssocID="{CDAA4402-EA51-48AF-B5FA-3CBEB7596AED}" presName="spaceB" presStyleCnt="0"/>
      <dgm:spPr/>
    </dgm:pt>
    <dgm:pt modelId="{89527960-8A2A-42BA-940C-C4FD51302DD3}" type="pres">
      <dgm:prSet presAssocID="{472FC7C5-B720-4A14-9AF7-3B233B6840C8}" presName="space" presStyleCnt="0"/>
      <dgm:spPr/>
    </dgm:pt>
    <dgm:pt modelId="{60B1B7D4-2360-4CA6-95A9-BE80111B85F0}" type="pres">
      <dgm:prSet presAssocID="{C8101D8B-1DDB-44CA-AA5E-7B3B5F8694FB}" presName="compositeA" presStyleCnt="0"/>
      <dgm:spPr/>
    </dgm:pt>
    <dgm:pt modelId="{37720ADD-4383-4A5D-B152-143D6CD974B9}" type="pres">
      <dgm:prSet presAssocID="{C8101D8B-1DDB-44CA-AA5E-7B3B5F8694FB}" presName="textA" presStyleLbl="revTx" presStyleIdx="2" presStyleCnt="3" custScaleY="44948" custLinFactY="79553" custLinFactNeighborX="-1675" custLinFactNeighborY="100000">
        <dgm:presLayoutVars>
          <dgm:bulletEnabled val="1"/>
        </dgm:presLayoutVars>
      </dgm:prSet>
      <dgm:spPr/>
    </dgm:pt>
    <dgm:pt modelId="{54240B54-53DE-47D5-86E4-78F26FAB76BA}" type="pres">
      <dgm:prSet presAssocID="{C8101D8B-1DDB-44CA-AA5E-7B3B5F8694FB}" presName="circleA" presStyleLbl="node1" presStyleIdx="2" presStyleCnt="3" custLinFactNeighborX="-21162" custLinFactNeighborY="68759"/>
      <dgm:spPr>
        <a:solidFill>
          <a:schemeClr val="bg1">
            <a:lumMod val="65000"/>
          </a:schemeClr>
        </a:solidFill>
      </dgm:spPr>
    </dgm:pt>
    <dgm:pt modelId="{797E9B3C-2D65-46BD-933F-1C500041289E}" type="pres">
      <dgm:prSet presAssocID="{C8101D8B-1DDB-44CA-AA5E-7B3B5F8694FB}" presName="spaceA" presStyleCnt="0"/>
      <dgm:spPr/>
    </dgm:pt>
  </dgm:ptLst>
  <dgm:cxnLst>
    <dgm:cxn modelId="{3123FC04-4713-4ADB-985F-E1D053038DFD}" type="presOf" srcId="{CDAA4402-EA51-48AF-B5FA-3CBEB7596AED}" destId="{65C97860-D551-4198-8309-32BAC296DEC4}" srcOrd="0" destOrd="0" presId="urn:microsoft.com/office/officeart/2005/8/layout/hProcess11"/>
    <dgm:cxn modelId="{39AE5033-B961-401F-BA9D-F2682B007875}" srcId="{769EFF53-2992-47B3-B4E3-2442F1296F83}" destId="{8CDE5758-83A6-404D-A1E3-B42B41667C43}" srcOrd="0" destOrd="0" parTransId="{EE88BD38-64B3-4F34-BC5C-969E628DC7EB}" sibTransId="{9DDB2776-8F0F-4F90-B3D8-77C8CC7678B3}"/>
    <dgm:cxn modelId="{CBAC7C79-00E9-43EE-AF52-252BC2D32853}" type="presOf" srcId="{C8101D8B-1DDB-44CA-AA5E-7B3B5F8694FB}" destId="{37720ADD-4383-4A5D-B152-143D6CD974B9}" srcOrd="0" destOrd="0" presId="urn:microsoft.com/office/officeart/2005/8/layout/hProcess11"/>
    <dgm:cxn modelId="{3339C985-1E13-4ECD-89B9-3435791F3BC0}" type="presOf" srcId="{8CDE5758-83A6-404D-A1E3-B42B41667C43}" destId="{2E4AC085-8C08-4233-86AD-C754C5F13FBE}" srcOrd="0" destOrd="0" presId="urn:microsoft.com/office/officeart/2005/8/layout/hProcess11"/>
    <dgm:cxn modelId="{B8F5DB9B-FE29-444D-A0B4-DE9FEF4B7A58}" srcId="{769EFF53-2992-47B3-B4E3-2442F1296F83}" destId="{CDAA4402-EA51-48AF-B5FA-3CBEB7596AED}" srcOrd="1" destOrd="0" parTransId="{F73F4E88-019C-4453-9AAE-7B16375DA315}" sibTransId="{472FC7C5-B720-4A14-9AF7-3B233B6840C8}"/>
    <dgm:cxn modelId="{6EF8A2C6-9233-4D0F-8209-7E6397216F71}" type="presOf" srcId="{769EFF53-2992-47B3-B4E3-2442F1296F83}" destId="{77A60D1A-E3D3-4D6F-9626-36BFD72BABE9}" srcOrd="0" destOrd="0" presId="urn:microsoft.com/office/officeart/2005/8/layout/hProcess11"/>
    <dgm:cxn modelId="{3F0EF9DA-9DDC-4159-B08A-7E04AE0B3E65}" srcId="{769EFF53-2992-47B3-B4E3-2442F1296F83}" destId="{C8101D8B-1DDB-44CA-AA5E-7B3B5F8694FB}" srcOrd="2" destOrd="0" parTransId="{636D8859-8976-45E8-A40F-F0F891A9E3AB}" sibTransId="{EFA44DBE-6490-4CC2-BC4B-1F58DE8C8230}"/>
    <dgm:cxn modelId="{D43C4E2E-0199-4B32-A036-6CE85EB1ED66}" type="presParOf" srcId="{77A60D1A-E3D3-4D6F-9626-36BFD72BABE9}" destId="{B7B1F846-3FED-46CB-BA95-C240A5897728}" srcOrd="0" destOrd="0" presId="urn:microsoft.com/office/officeart/2005/8/layout/hProcess11"/>
    <dgm:cxn modelId="{26963021-0774-46AF-BEFE-3D811856DC63}" type="presParOf" srcId="{77A60D1A-E3D3-4D6F-9626-36BFD72BABE9}" destId="{0B6EA473-6165-4D70-8896-499B509780DC}" srcOrd="1" destOrd="0" presId="urn:microsoft.com/office/officeart/2005/8/layout/hProcess11"/>
    <dgm:cxn modelId="{2874A24C-8D4C-4849-AF9E-077A776FA477}" type="presParOf" srcId="{0B6EA473-6165-4D70-8896-499B509780DC}" destId="{26980467-3568-4FF8-825C-6199A03C23B0}" srcOrd="0" destOrd="0" presId="urn:microsoft.com/office/officeart/2005/8/layout/hProcess11"/>
    <dgm:cxn modelId="{1C4A1266-50A3-436C-9A87-2B05C7BE91C4}" type="presParOf" srcId="{26980467-3568-4FF8-825C-6199A03C23B0}" destId="{2E4AC085-8C08-4233-86AD-C754C5F13FBE}" srcOrd="0" destOrd="0" presId="urn:microsoft.com/office/officeart/2005/8/layout/hProcess11"/>
    <dgm:cxn modelId="{5712DE0D-10BF-497D-B861-DA5EDC274EDE}" type="presParOf" srcId="{26980467-3568-4FF8-825C-6199A03C23B0}" destId="{0D509F06-0238-455B-9A0F-4BC2A6250A00}" srcOrd="1" destOrd="0" presId="urn:microsoft.com/office/officeart/2005/8/layout/hProcess11"/>
    <dgm:cxn modelId="{F0B5FF57-3881-4326-8B35-EC2833BDC381}" type="presParOf" srcId="{26980467-3568-4FF8-825C-6199A03C23B0}" destId="{7C8FC2E5-81C6-4B58-8954-AE2674089877}" srcOrd="2" destOrd="0" presId="urn:microsoft.com/office/officeart/2005/8/layout/hProcess11"/>
    <dgm:cxn modelId="{5F6EA0EE-A734-4B0A-B539-FE8557B51A46}" type="presParOf" srcId="{0B6EA473-6165-4D70-8896-499B509780DC}" destId="{B7A0C2B2-85BA-44CC-9D5A-97D73ED23851}" srcOrd="1" destOrd="0" presId="urn:microsoft.com/office/officeart/2005/8/layout/hProcess11"/>
    <dgm:cxn modelId="{C5FDA1E2-7A0F-4522-A122-C5D554459D7D}" type="presParOf" srcId="{0B6EA473-6165-4D70-8896-499B509780DC}" destId="{DBF62FFF-CEC5-4DB1-819C-4BA26A2A4AC0}" srcOrd="2" destOrd="0" presId="urn:microsoft.com/office/officeart/2005/8/layout/hProcess11"/>
    <dgm:cxn modelId="{D2272690-0FAE-436F-9E24-83DF4FA3492A}" type="presParOf" srcId="{DBF62FFF-CEC5-4DB1-819C-4BA26A2A4AC0}" destId="{65C97860-D551-4198-8309-32BAC296DEC4}" srcOrd="0" destOrd="0" presId="urn:microsoft.com/office/officeart/2005/8/layout/hProcess11"/>
    <dgm:cxn modelId="{3CE6FBFB-8672-423B-935E-D509B334F7CA}" type="presParOf" srcId="{DBF62FFF-CEC5-4DB1-819C-4BA26A2A4AC0}" destId="{12F528A2-7F2A-46B7-BBFD-76562B3DE8AD}" srcOrd="1" destOrd="0" presId="urn:microsoft.com/office/officeart/2005/8/layout/hProcess11"/>
    <dgm:cxn modelId="{D32D8EC6-95E0-4BC0-8D17-E9582F8F5231}" type="presParOf" srcId="{DBF62FFF-CEC5-4DB1-819C-4BA26A2A4AC0}" destId="{B9ACF5A7-5066-4ADF-B607-1FA2DD4A8295}" srcOrd="2" destOrd="0" presId="urn:microsoft.com/office/officeart/2005/8/layout/hProcess11"/>
    <dgm:cxn modelId="{0E3B003F-508C-45C5-9A42-75C33D3E4F3C}" type="presParOf" srcId="{0B6EA473-6165-4D70-8896-499B509780DC}" destId="{89527960-8A2A-42BA-940C-C4FD51302DD3}" srcOrd="3" destOrd="0" presId="urn:microsoft.com/office/officeart/2005/8/layout/hProcess11"/>
    <dgm:cxn modelId="{1F3262DF-180F-4FE6-A8DF-CC16BD703117}" type="presParOf" srcId="{0B6EA473-6165-4D70-8896-499B509780DC}" destId="{60B1B7D4-2360-4CA6-95A9-BE80111B85F0}" srcOrd="4" destOrd="0" presId="urn:microsoft.com/office/officeart/2005/8/layout/hProcess11"/>
    <dgm:cxn modelId="{4312795F-5A8E-4EB0-89CA-01394953957C}" type="presParOf" srcId="{60B1B7D4-2360-4CA6-95A9-BE80111B85F0}" destId="{37720ADD-4383-4A5D-B152-143D6CD974B9}" srcOrd="0" destOrd="0" presId="urn:microsoft.com/office/officeart/2005/8/layout/hProcess11"/>
    <dgm:cxn modelId="{333745D6-9871-434D-9570-A69BC410C928}" type="presParOf" srcId="{60B1B7D4-2360-4CA6-95A9-BE80111B85F0}" destId="{54240B54-53DE-47D5-86E4-78F26FAB76BA}" srcOrd="1" destOrd="0" presId="urn:microsoft.com/office/officeart/2005/8/layout/hProcess11"/>
    <dgm:cxn modelId="{90E26394-C89E-4602-AEB9-40ACA3AED4C1}" type="presParOf" srcId="{60B1B7D4-2360-4CA6-95A9-BE80111B85F0}" destId="{797E9B3C-2D65-46BD-933F-1C500041289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B1F846-3FED-46CB-BA95-C240A5897728}">
      <dsp:nvSpPr>
        <dsp:cNvPr id="0" name=""/>
        <dsp:cNvSpPr/>
      </dsp:nvSpPr>
      <dsp:spPr>
        <a:xfrm>
          <a:off x="0" y="1364894"/>
          <a:ext cx="7214447" cy="1726818"/>
        </a:xfrm>
        <a:prstGeom prst="notchedRightArrow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4AC085-8C08-4233-86AD-C754C5F13FBE}">
      <dsp:nvSpPr>
        <dsp:cNvPr id="0" name=""/>
        <dsp:cNvSpPr/>
      </dsp:nvSpPr>
      <dsp:spPr>
        <a:xfrm>
          <a:off x="0" y="915645"/>
          <a:ext cx="2350805" cy="798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Week 4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visualization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u="sng" kern="1200" dirty="0"/>
            <a:t>Goal: create a model for classification between group 1-3 &gt; 70% accuracy</a:t>
          </a:r>
        </a:p>
      </dsp:txBody>
      <dsp:txXfrm>
        <a:off x="0" y="915645"/>
        <a:ext cx="2350805" cy="798549"/>
      </dsp:txXfrm>
    </dsp:sp>
    <dsp:sp modelId="{0D509F06-0238-455B-9A0F-4BC2A6250A00}">
      <dsp:nvSpPr>
        <dsp:cNvPr id="0" name=""/>
        <dsp:cNvSpPr/>
      </dsp:nvSpPr>
      <dsp:spPr>
        <a:xfrm>
          <a:off x="765310" y="1957943"/>
          <a:ext cx="431704" cy="431704"/>
        </a:xfrm>
        <a:prstGeom prst="ellipse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C97860-D551-4198-8309-32BAC296DEC4}">
      <dsp:nvSpPr>
        <dsp:cNvPr id="0" name=""/>
        <dsp:cNvSpPr/>
      </dsp:nvSpPr>
      <dsp:spPr>
        <a:xfrm>
          <a:off x="1913159" y="2590227"/>
          <a:ext cx="2391095" cy="1726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Week 8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First version OR ensemble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u="sng" kern="1200" dirty="0"/>
            <a:t>Goal: research to add more features and understanding the Euler angles </a:t>
          </a:r>
        </a:p>
      </dsp:txBody>
      <dsp:txXfrm>
        <a:off x="1913159" y="2590227"/>
        <a:ext cx="2391095" cy="1726818"/>
      </dsp:txXfrm>
    </dsp:sp>
    <dsp:sp modelId="{12F528A2-7F2A-46B7-BBFD-76562B3DE8AD}">
      <dsp:nvSpPr>
        <dsp:cNvPr id="0" name=""/>
        <dsp:cNvSpPr/>
      </dsp:nvSpPr>
      <dsp:spPr>
        <a:xfrm>
          <a:off x="2840521" y="2004814"/>
          <a:ext cx="431704" cy="431704"/>
        </a:xfrm>
        <a:prstGeom prst="ellipse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720ADD-4383-4A5D-B152-143D6CD974B9}">
      <dsp:nvSpPr>
        <dsp:cNvPr id="0" name=""/>
        <dsp:cNvSpPr/>
      </dsp:nvSpPr>
      <dsp:spPr>
        <a:xfrm>
          <a:off x="4901968" y="0"/>
          <a:ext cx="1589961" cy="1726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Week 12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Current focus: Feature selection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OR-ensemble </a:t>
          </a:r>
          <a:br>
            <a:rPr lang="en-US" sz="1400" kern="1200" dirty="0"/>
          </a:br>
          <a:r>
            <a:rPr lang="en-US" sz="1400" kern="1200"/>
            <a:t>Research paper</a:t>
          </a:r>
          <a:endParaRPr lang="en-US" sz="1400" kern="1200" dirty="0"/>
        </a:p>
      </dsp:txBody>
      <dsp:txXfrm>
        <a:off x="4901968" y="0"/>
        <a:ext cx="1589961" cy="1726818"/>
      </dsp:txXfrm>
    </dsp:sp>
    <dsp:sp modelId="{54240B54-53DE-47D5-86E4-78F26FAB76BA}">
      <dsp:nvSpPr>
        <dsp:cNvPr id="0" name=""/>
        <dsp:cNvSpPr/>
      </dsp:nvSpPr>
      <dsp:spPr>
        <a:xfrm>
          <a:off x="5471768" y="2017316"/>
          <a:ext cx="431704" cy="431704"/>
        </a:xfrm>
        <a:prstGeom prst="ellipse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B1F846-3FED-46CB-BA95-C240A5897728}">
      <dsp:nvSpPr>
        <dsp:cNvPr id="0" name=""/>
        <dsp:cNvSpPr/>
      </dsp:nvSpPr>
      <dsp:spPr>
        <a:xfrm>
          <a:off x="0" y="1477166"/>
          <a:ext cx="7214447" cy="1868861"/>
        </a:xfrm>
        <a:prstGeom prst="notchedRightArrow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4AC085-8C08-4233-86AD-C754C5F13FBE}">
      <dsp:nvSpPr>
        <dsp:cNvPr id="0" name=""/>
        <dsp:cNvSpPr/>
      </dsp:nvSpPr>
      <dsp:spPr>
        <a:xfrm>
          <a:off x="0" y="990963"/>
          <a:ext cx="2350805" cy="864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Week 12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u="none" kern="1200" dirty="0"/>
            <a:t>Feature selection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u="none" kern="1200" dirty="0"/>
            <a:t>Collinearity</a:t>
          </a:r>
        </a:p>
      </dsp:txBody>
      <dsp:txXfrm>
        <a:off x="0" y="990963"/>
        <a:ext cx="2350805" cy="864236"/>
      </dsp:txXfrm>
    </dsp:sp>
    <dsp:sp modelId="{0D509F06-0238-455B-9A0F-4BC2A6250A00}">
      <dsp:nvSpPr>
        <dsp:cNvPr id="0" name=""/>
        <dsp:cNvSpPr/>
      </dsp:nvSpPr>
      <dsp:spPr>
        <a:xfrm>
          <a:off x="775879" y="2166510"/>
          <a:ext cx="467215" cy="467215"/>
        </a:xfrm>
        <a:prstGeom prst="ellipse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C97860-D551-4198-8309-32BAC296DEC4}">
      <dsp:nvSpPr>
        <dsp:cNvPr id="0" name=""/>
        <dsp:cNvSpPr/>
      </dsp:nvSpPr>
      <dsp:spPr>
        <a:xfrm>
          <a:off x="1216120" y="3122895"/>
          <a:ext cx="2391095" cy="1300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Week 13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Perfecting the OR-ensemble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Testing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Physiotherapy protocol</a:t>
          </a:r>
        </a:p>
      </dsp:txBody>
      <dsp:txXfrm>
        <a:off x="1216120" y="3122895"/>
        <a:ext cx="2391095" cy="1300690"/>
      </dsp:txXfrm>
    </dsp:sp>
    <dsp:sp modelId="{12F528A2-7F2A-46B7-BBFD-76562B3DE8AD}">
      <dsp:nvSpPr>
        <dsp:cNvPr id="0" name=""/>
        <dsp:cNvSpPr/>
      </dsp:nvSpPr>
      <dsp:spPr>
        <a:xfrm>
          <a:off x="2186942" y="2166510"/>
          <a:ext cx="467215" cy="467215"/>
        </a:xfrm>
        <a:prstGeom prst="ellipse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720ADD-4383-4A5D-B152-143D6CD974B9}">
      <dsp:nvSpPr>
        <dsp:cNvPr id="0" name=""/>
        <dsp:cNvSpPr/>
      </dsp:nvSpPr>
      <dsp:spPr>
        <a:xfrm>
          <a:off x="4875336" y="3612807"/>
          <a:ext cx="1589961" cy="840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Week 15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Last adjustments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accent3"/>
              </a:solidFill>
            </a:rPr>
            <a:t>Soft-deadline</a:t>
          </a:r>
          <a:r>
            <a:rPr lang="en-US" sz="1400" kern="1200" dirty="0"/>
            <a:t> for project and paper</a:t>
          </a:r>
        </a:p>
      </dsp:txBody>
      <dsp:txXfrm>
        <a:off x="4875336" y="3612807"/>
        <a:ext cx="1589961" cy="840015"/>
      </dsp:txXfrm>
    </dsp:sp>
    <dsp:sp modelId="{54240B54-53DE-47D5-86E4-78F26FAB76BA}">
      <dsp:nvSpPr>
        <dsp:cNvPr id="0" name=""/>
        <dsp:cNvSpPr/>
      </dsp:nvSpPr>
      <dsp:spPr>
        <a:xfrm>
          <a:off x="5364469" y="2166510"/>
          <a:ext cx="467215" cy="467215"/>
        </a:xfrm>
        <a:prstGeom prst="ellipse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B1F846-3FED-46CB-BA95-C240A5897728}">
      <dsp:nvSpPr>
        <dsp:cNvPr id="0" name=""/>
        <dsp:cNvSpPr/>
      </dsp:nvSpPr>
      <dsp:spPr>
        <a:xfrm>
          <a:off x="0" y="1477166"/>
          <a:ext cx="7214447" cy="1868861"/>
        </a:xfrm>
        <a:prstGeom prst="notchedRightArrow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4AC085-8C08-4233-86AD-C754C5F13FBE}">
      <dsp:nvSpPr>
        <dsp:cNvPr id="0" name=""/>
        <dsp:cNvSpPr/>
      </dsp:nvSpPr>
      <dsp:spPr>
        <a:xfrm>
          <a:off x="0" y="990963"/>
          <a:ext cx="2350805" cy="864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Christmas break</a:t>
          </a:r>
        </a:p>
      </dsp:txBody>
      <dsp:txXfrm>
        <a:off x="0" y="990963"/>
        <a:ext cx="2350805" cy="864236"/>
      </dsp:txXfrm>
    </dsp:sp>
    <dsp:sp modelId="{0D509F06-0238-455B-9A0F-4BC2A6250A00}">
      <dsp:nvSpPr>
        <dsp:cNvPr id="0" name=""/>
        <dsp:cNvSpPr/>
      </dsp:nvSpPr>
      <dsp:spPr>
        <a:xfrm>
          <a:off x="775879" y="2166510"/>
          <a:ext cx="467215" cy="467215"/>
        </a:xfrm>
        <a:prstGeom prst="ellipse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C97860-D551-4198-8309-32BAC296DEC4}">
      <dsp:nvSpPr>
        <dsp:cNvPr id="0" name=""/>
        <dsp:cNvSpPr/>
      </dsp:nvSpPr>
      <dsp:spPr>
        <a:xfrm>
          <a:off x="1216120" y="3122895"/>
          <a:ext cx="2391095" cy="1300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Week 16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Written test</a:t>
          </a:r>
        </a:p>
      </dsp:txBody>
      <dsp:txXfrm>
        <a:off x="1216120" y="3122895"/>
        <a:ext cx="2391095" cy="1300690"/>
      </dsp:txXfrm>
    </dsp:sp>
    <dsp:sp modelId="{12F528A2-7F2A-46B7-BBFD-76562B3DE8AD}">
      <dsp:nvSpPr>
        <dsp:cNvPr id="0" name=""/>
        <dsp:cNvSpPr/>
      </dsp:nvSpPr>
      <dsp:spPr>
        <a:xfrm>
          <a:off x="2186942" y="2166510"/>
          <a:ext cx="467215" cy="467215"/>
        </a:xfrm>
        <a:prstGeom prst="ellipse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720ADD-4383-4A5D-B152-143D6CD974B9}">
      <dsp:nvSpPr>
        <dsp:cNvPr id="0" name=""/>
        <dsp:cNvSpPr/>
      </dsp:nvSpPr>
      <dsp:spPr>
        <a:xfrm>
          <a:off x="4875336" y="3612807"/>
          <a:ext cx="1589961" cy="840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Week 18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January 22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u="sng" kern="1200" dirty="0">
              <a:solidFill>
                <a:schemeClr val="accent3"/>
              </a:solidFill>
            </a:rPr>
            <a:t>Final presentation</a:t>
          </a:r>
        </a:p>
      </dsp:txBody>
      <dsp:txXfrm>
        <a:off x="4875336" y="3612807"/>
        <a:ext cx="1589961" cy="840015"/>
      </dsp:txXfrm>
    </dsp:sp>
    <dsp:sp modelId="{54240B54-53DE-47D5-86E4-78F26FAB76BA}">
      <dsp:nvSpPr>
        <dsp:cNvPr id="0" name=""/>
        <dsp:cNvSpPr/>
      </dsp:nvSpPr>
      <dsp:spPr>
        <a:xfrm>
          <a:off x="5364469" y="2166510"/>
          <a:ext cx="467215" cy="467215"/>
        </a:xfrm>
        <a:prstGeom prst="ellipse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F29AC-15C3-4AA4-9EDB-8AFD6399C0B2}" type="datetimeFigureOut">
              <a:rPr lang="nl-NL"/>
              <a:t>27-11-2020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988E3A-9DCE-436F-905D-ABAA8F337250}" type="slidenum">
              <a:rPr lang="nl-NL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4373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- Ensemble learning</a:t>
            </a:r>
          </a:p>
          <a:p>
            <a:pPr marL="0" indent="0">
              <a:buFontTx/>
              <a:buNone/>
            </a:pPr>
            <a:r>
              <a:rPr lang="nl-NL" dirty="0"/>
              <a:t>- For </a:t>
            </a:r>
            <a:r>
              <a:rPr lang="nl-NL" dirty="0" err="1"/>
              <a:t>every</a:t>
            </a:r>
            <a:r>
              <a:rPr lang="nl-NL" dirty="0"/>
              <a:t> feature a </a:t>
            </a:r>
            <a:r>
              <a:rPr lang="nl-NL" dirty="0" err="1"/>
              <a:t>logistic</a:t>
            </a:r>
            <a:r>
              <a:rPr lang="nl-NL" dirty="0"/>
              <a:t> </a:t>
            </a:r>
            <a:r>
              <a:rPr lang="nl-NL" dirty="0" err="1"/>
              <a:t>regression</a:t>
            </a:r>
            <a:r>
              <a:rPr lang="nl-NL" dirty="0"/>
              <a:t> model</a:t>
            </a:r>
          </a:p>
          <a:p>
            <a:pPr marL="171450" indent="-171450">
              <a:buFontTx/>
              <a:buChar char="-"/>
            </a:pPr>
            <a:r>
              <a:rPr lang="nl-NL" dirty="0" err="1"/>
              <a:t>Models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seen</a:t>
            </a:r>
            <a:r>
              <a:rPr lang="nl-NL" dirty="0"/>
              <a:t> as doctors</a:t>
            </a:r>
          </a:p>
          <a:p>
            <a:pPr marL="171450" indent="-171450">
              <a:buFontTx/>
              <a:buChar char="-"/>
            </a:pPr>
            <a:r>
              <a:rPr lang="nl-NL" dirty="0"/>
              <a:t>Doctors look at 1 </a:t>
            </a:r>
            <a:r>
              <a:rPr lang="nl-NL" dirty="0" err="1"/>
              <a:t>specific</a:t>
            </a:r>
            <a:r>
              <a:rPr lang="nl-NL" dirty="0"/>
              <a:t> feature</a:t>
            </a:r>
          </a:p>
          <a:p>
            <a:pPr marL="171450" indent="-171450">
              <a:buFontTx/>
              <a:buChar char="-"/>
            </a:pPr>
            <a:r>
              <a:rPr lang="nl-NL" dirty="0" err="1"/>
              <a:t>If</a:t>
            </a:r>
            <a:r>
              <a:rPr lang="nl-NL" dirty="0"/>
              <a:t> 1 doctor </a:t>
            </a:r>
            <a:r>
              <a:rPr lang="nl-NL" dirty="0" err="1"/>
              <a:t>says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42C6D7-4857-4C51-ABAE-FF8CA065AE00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1147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88E3A-9DCE-436F-905D-ABAA8F337250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5210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F184-A766-4724-9FCE-6872176BB4AC}" type="datetime1">
              <a:rPr lang="en-GB" smtClean="0"/>
              <a:t>27/11/2020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489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6CCAE-A3D5-4667-94B8-67AFA4221DE5}" type="datetime1">
              <a:rPr lang="en-GB" smtClean="0"/>
              <a:t>27/11/2020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5997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4A66F-3E09-42A6-895D-94ADF6A18A94}" type="datetime1">
              <a:rPr lang="en-GB" smtClean="0"/>
              <a:t>27/11/2020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088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F4F67-BA96-41FD-A100-055E89FBE295}" type="datetime1">
              <a:rPr lang="en-GB" smtClean="0"/>
              <a:t>27/11/2020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88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118B-C6CE-4406-9426-E00FAE06D475}" type="datetime1">
              <a:rPr lang="en-GB" smtClean="0"/>
              <a:t>27/11/2020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010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D944-56B7-4A0E-87F6-B15CB0506657}" type="datetime1">
              <a:rPr lang="en-GB" smtClean="0"/>
              <a:t>27/11/2020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954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9DDFD-C66A-4676-81DF-59C26A763F67}" type="datetime1">
              <a:rPr lang="en-GB" smtClean="0"/>
              <a:t>27/11/2020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‹nr.›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788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7016-CD59-41EE-B791-10570F76B084}" type="datetime1">
              <a:rPr lang="en-GB" smtClean="0"/>
              <a:t>27/11/2020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949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34DC-7859-45D8-A0D8-C4E6D4A2D094}" type="datetime1">
              <a:rPr lang="en-GB" smtClean="0"/>
              <a:t>27/11/2020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ADAA8-0548-4E57-8452-7B44B70728F6}" type="datetime1">
              <a:rPr lang="en-GB" smtClean="0"/>
              <a:t>27/11/2020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145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3A168A7-8E09-4090-941F-A59C2DEE55F6}" type="datetime1">
              <a:rPr lang="en-GB" smtClean="0"/>
              <a:t>27/11/2020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765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5F0A938-8EF5-4165-9F9F-A7328F5ADA70}" type="datetime1">
              <a:rPr lang="en-GB" smtClean="0"/>
              <a:t>27/11/2020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C8CE78E-DCA8-4E05-8E30-C9C359754D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484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55DA93-EB1F-4DC8-BD03-11F7D25040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05931" y="2629155"/>
            <a:ext cx="3852041" cy="1834056"/>
          </a:xfrm>
        </p:spPr>
        <p:txBody>
          <a:bodyPr>
            <a:normAutofit/>
          </a:bodyPr>
          <a:lstStyle/>
          <a:p>
            <a:r>
              <a:rPr lang="en-US"/>
              <a:t>Ortho eyes</a:t>
            </a:r>
            <a:endParaRPr lang="en-GB" sz="4000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CFB01E0D-FE47-4F9D-8C2F-FAB98B85A47D}"/>
              </a:ext>
            </a:extLst>
          </p:cNvPr>
          <p:cNvSpPr txBox="1"/>
          <p:nvPr/>
        </p:nvSpPr>
        <p:spPr>
          <a:xfrm>
            <a:off x="7766715" y="4758518"/>
            <a:ext cx="3891886" cy="175432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nl-NL">
                <a:solidFill>
                  <a:schemeClr val="bg1"/>
                </a:solidFill>
              </a:rPr>
              <a:t>Tim </a:t>
            </a:r>
            <a:r>
              <a:rPr lang="nl-NL" err="1">
                <a:solidFill>
                  <a:schemeClr val="bg1"/>
                </a:solidFill>
              </a:rPr>
              <a:t>Bekema</a:t>
            </a:r>
            <a:endParaRPr lang="nl-NL">
              <a:solidFill>
                <a:schemeClr val="bg1"/>
              </a:solidFill>
            </a:endParaRPr>
          </a:p>
          <a:p>
            <a:pPr algn="ctr"/>
            <a:r>
              <a:rPr lang="nl-NL">
                <a:solidFill>
                  <a:schemeClr val="bg1"/>
                </a:solidFill>
              </a:rPr>
              <a:t>Beau </a:t>
            </a:r>
            <a:r>
              <a:rPr lang="nl-NL" err="1">
                <a:solidFill>
                  <a:schemeClr val="bg1"/>
                </a:solidFill>
              </a:rPr>
              <a:t>Fiechter</a:t>
            </a:r>
            <a:endParaRPr lang="nl-NL">
              <a:solidFill>
                <a:schemeClr val="bg1"/>
              </a:solidFill>
            </a:endParaRPr>
          </a:p>
          <a:p>
            <a:pPr algn="ctr"/>
            <a:r>
              <a:rPr lang="nl-NL">
                <a:solidFill>
                  <a:schemeClr val="bg1"/>
                </a:solidFill>
              </a:rPr>
              <a:t>Donna van Grunsven</a:t>
            </a:r>
          </a:p>
          <a:p>
            <a:pPr algn="ctr"/>
            <a:r>
              <a:rPr lang="nl-NL">
                <a:solidFill>
                  <a:schemeClr val="bg1"/>
                </a:solidFill>
              </a:rPr>
              <a:t>Jasmijn </a:t>
            </a:r>
            <a:r>
              <a:rPr lang="nl-NL" err="1">
                <a:solidFill>
                  <a:schemeClr val="bg1"/>
                </a:solidFill>
              </a:rPr>
              <a:t>Heupers</a:t>
            </a:r>
            <a:endParaRPr lang="nl-NL">
              <a:solidFill>
                <a:schemeClr val="bg1"/>
              </a:solidFill>
            </a:endParaRPr>
          </a:p>
          <a:p>
            <a:pPr algn="ctr"/>
            <a:r>
              <a:rPr lang="nl-NL">
                <a:solidFill>
                  <a:schemeClr val="bg1"/>
                </a:solidFill>
              </a:rPr>
              <a:t>Emma Korf</a:t>
            </a:r>
          </a:p>
          <a:p>
            <a:pPr algn="ctr"/>
            <a:r>
              <a:rPr lang="nl-NL">
                <a:solidFill>
                  <a:schemeClr val="bg1"/>
                </a:solidFill>
              </a:rPr>
              <a:t>Danny Vink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F587516-5F6A-429D-AE91-06D4CDCC0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2087" y="6208852"/>
            <a:ext cx="365760" cy="365760"/>
          </a:xfrm>
        </p:spPr>
        <p:txBody>
          <a:bodyPr/>
          <a:lstStyle/>
          <a:p>
            <a:fld id="{FC8CE78E-DCA8-4E05-8E30-C9C359754DE2}" type="slidenum">
              <a:rPr lang="en-GB" smtClean="0"/>
              <a:t>1</a:t>
            </a:fld>
            <a:endParaRPr lang="en-GB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76507BAB-A2A5-404C-B829-D41CDFD84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9" y="0"/>
            <a:ext cx="121743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681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344C5-B57A-4420-BB51-F24144340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dirty="0"/>
              <a:t>Week 12 results</a:t>
            </a:r>
            <a:endParaRPr lang="LID4096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1A5B82-C9A4-471B-994C-A454B15E2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b="1" dirty="0">
                <a:solidFill>
                  <a:schemeClr val="accent3"/>
                </a:solidFill>
              </a:rPr>
              <a:t>Results</a:t>
            </a:r>
          </a:p>
          <a:p>
            <a:pPr>
              <a:lnSpc>
                <a:spcPct val="90000"/>
              </a:lnSpc>
            </a:pPr>
            <a:r>
              <a:rPr lang="en-US" dirty="0"/>
              <a:t>Improved the current OR-ensemble</a:t>
            </a:r>
          </a:p>
          <a:p>
            <a:pPr>
              <a:lnSpc>
                <a:spcPct val="90000"/>
              </a:lnSpc>
            </a:pPr>
            <a:r>
              <a:rPr lang="en-US" dirty="0"/>
              <a:t>Compared it to other models (Random Forest, SVC, Decision Trees)</a:t>
            </a:r>
          </a:p>
          <a:p>
            <a:pPr>
              <a:lnSpc>
                <a:spcPct val="90000"/>
              </a:lnSpc>
            </a:pPr>
            <a:r>
              <a:rPr lang="en-US" dirty="0"/>
              <a:t>Factor research</a:t>
            </a:r>
          </a:p>
          <a:p>
            <a:pPr>
              <a:lnSpc>
                <a:spcPct val="90000"/>
              </a:lnSpc>
            </a:pPr>
            <a:r>
              <a:rPr lang="en-US" dirty="0"/>
              <a:t>Sliced/cleaned all patient groups</a:t>
            </a:r>
          </a:p>
          <a:p>
            <a:pPr>
              <a:lnSpc>
                <a:spcPct val="90000"/>
              </a:lnSpc>
            </a:pPr>
            <a:r>
              <a:rPr lang="en-US" dirty="0"/>
              <a:t>Started writing research paper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b="1" dirty="0">
                <a:solidFill>
                  <a:schemeClr val="accent3"/>
                </a:solidFill>
              </a:rPr>
              <a:t>Goals</a:t>
            </a:r>
          </a:p>
          <a:p>
            <a:pPr>
              <a:lnSpc>
                <a:spcPct val="90000"/>
              </a:lnSpc>
            </a:pPr>
            <a:r>
              <a:rPr lang="en-US" dirty="0">
                <a:ea typeface="+mn-lt"/>
                <a:cs typeface="+mn-lt"/>
              </a:rPr>
              <a:t>OR-ensemble binary tree research</a:t>
            </a:r>
          </a:p>
          <a:p>
            <a:pPr>
              <a:lnSpc>
                <a:spcPct val="90000"/>
              </a:lnSpc>
            </a:pPr>
            <a:r>
              <a:rPr lang="en-US" dirty="0">
                <a:ea typeface="+mn-lt"/>
                <a:cs typeface="+mn-lt"/>
              </a:rPr>
              <a:t>Decide definitive features</a:t>
            </a:r>
          </a:p>
          <a:p>
            <a:pPr>
              <a:lnSpc>
                <a:spcPct val="90000"/>
              </a:lnSpc>
            </a:pPr>
            <a:r>
              <a:rPr lang="en-US" dirty="0">
                <a:ea typeface="+mn-lt"/>
                <a:cs typeface="+mn-lt"/>
              </a:rPr>
              <a:t>Continue writing research paper</a:t>
            </a:r>
          </a:p>
          <a:p>
            <a:pPr marL="0" indent="0">
              <a:lnSpc>
                <a:spcPct val="90000"/>
              </a:lnSpc>
              <a:buNone/>
            </a:pPr>
            <a:endParaRPr lang="LID4096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540C29AB-5D55-49D4-862C-15991434C1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23366" y="2238716"/>
            <a:ext cx="6227064" cy="2380567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E009BB9-3E4C-41BF-B163-81F6C22B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C8CE78E-DCA8-4E05-8E30-C9C359754DE2}" type="slidenum">
              <a:rPr lang="en-GB" smtClean="0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GB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FEF2BE06-F265-43D8-8E73-490073F9F5A1}"/>
              </a:ext>
            </a:extLst>
          </p:cNvPr>
          <p:cNvSpPr txBox="1"/>
          <p:nvPr/>
        </p:nvSpPr>
        <p:spPr>
          <a:xfrm>
            <a:off x="6251510" y="391886"/>
            <a:ext cx="3750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Factor slider visualization </a:t>
            </a:r>
            <a:endParaRPr lang="LID4096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723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310" y="447963"/>
            <a:ext cx="10515600" cy="899183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planning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9025069"/>
              </p:ext>
            </p:extLst>
          </p:nvPr>
        </p:nvGraphicFramePr>
        <p:xfrm>
          <a:off x="2488776" y="1613237"/>
          <a:ext cx="7214447" cy="46721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7C96A8D-C1CB-4A80-A8D0-02FAE2257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11</a:t>
            </a:fld>
            <a:endParaRPr lang="en-GB"/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AA8C5162-94F4-4E7D-B125-6A2A8A8578DB}"/>
              </a:ext>
            </a:extLst>
          </p:cNvPr>
          <p:cNvSpPr/>
          <p:nvPr/>
        </p:nvSpPr>
        <p:spPr>
          <a:xfrm>
            <a:off x="6167020" y="3815256"/>
            <a:ext cx="431704" cy="431704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73D5453C-DC39-46EE-BBEC-EE0368C344E0}"/>
              </a:ext>
            </a:extLst>
          </p:cNvPr>
          <p:cNvSpPr txBox="1"/>
          <p:nvPr/>
        </p:nvSpPr>
        <p:spPr>
          <a:xfrm>
            <a:off x="5891185" y="2611662"/>
            <a:ext cx="14736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Week 14</a:t>
            </a:r>
          </a:p>
          <a:p>
            <a:r>
              <a:rPr lang="en-US" sz="1400" dirty="0"/>
              <a:t>Research paper</a:t>
            </a:r>
          </a:p>
          <a:p>
            <a:r>
              <a:rPr lang="en-US" sz="1400" dirty="0"/>
              <a:t>Portfolio</a:t>
            </a:r>
            <a:endParaRPr lang="LID4096" sz="1400" dirty="0"/>
          </a:p>
        </p:txBody>
      </p:sp>
    </p:spTree>
    <p:extLst>
      <p:ext uri="{BB962C8B-B14F-4D97-AF65-F5344CB8AC3E}">
        <p14:creationId xmlns:p14="http://schemas.microsoft.com/office/powerpoint/2010/main" val="608337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310" y="447963"/>
            <a:ext cx="10515600" cy="899183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planning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4683286"/>
              </p:ext>
            </p:extLst>
          </p:nvPr>
        </p:nvGraphicFramePr>
        <p:xfrm>
          <a:off x="2488776" y="1613237"/>
          <a:ext cx="7214447" cy="46721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7C96A8D-C1CB-4A80-A8D0-02FAE2257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12</a:t>
            </a:fld>
            <a:endParaRPr lang="en-GB"/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AA8C5162-94F4-4E7D-B125-6A2A8A8578DB}"/>
              </a:ext>
            </a:extLst>
          </p:cNvPr>
          <p:cNvSpPr/>
          <p:nvPr/>
        </p:nvSpPr>
        <p:spPr>
          <a:xfrm>
            <a:off x="6167020" y="3815256"/>
            <a:ext cx="431704" cy="431704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73D5453C-DC39-46EE-BBEC-EE0368C344E0}"/>
              </a:ext>
            </a:extLst>
          </p:cNvPr>
          <p:cNvSpPr txBox="1"/>
          <p:nvPr/>
        </p:nvSpPr>
        <p:spPr>
          <a:xfrm>
            <a:off x="5844121" y="2474893"/>
            <a:ext cx="20836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Week 17</a:t>
            </a:r>
          </a:p>
          <a:p>
            <a:r>
              <a:rPr lang="en-US" sz="1400" dirty="0"/>
              <a:t>Finishing touch</a:t>
            </a:r>
          </a:p>
          <a:p>
            <a:r>
              <a:rPr lang="en-US" sz="1400" dirty="0"/>
              <a:t>Paper submission review</a:t>
            </a:r>
          </a:p>
          <a:p>
            <a:r>
              <a:rPr lang="en-US" sz="1400" dirty="0"/>
              <a:t>Portfolio review</a:t>
            </a:r>
            <a:endParaRPr lang="LID4096" sz="1400" dirty="0"/>
          </a:p>
        </p:txBody>
      </p:sp>
    </p:spTree>
    <p:extLst>
      <p:ext uri="{BB962C8B-B14F-4D97-AF65-F5344CB8AC3E}">
        <p14:creationId xmlns:p14="http://schemas.microsoft.com/office/powerpoint/2010/main" val="2692708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F73BBC-545B-4798-8756-560CB61F8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386744"/>
            <a:ext cx="5928358" cy="16459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/>
              <a:t>Questions or feedback?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60040F-4508-4F57-95AE-CB7BD96589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600" r="2" b="2"/>
          <a:stretch/>
        </p:blipFill>
        <p:spPr>
          <a:xfrm>
            <a:off x="7537702" y="10"/>
            <a:ext cx="4654297" cy="6857990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1F963DF-2624-4D68-96CB-4740A297F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C8CE78E-DCA8-4E05-8E30-C9C359754DE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94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A66FC9-FBE6-4903-A77C-F494011ED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Table of contents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29B1B-115C-4BC6-A2DE-1A9DF580F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4" y="870012"/>
            <a:ext cx="5851623" cy="458590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Ortho Eyes recap</a:t>
            </a:r>
          </a:p>
          <a:p>
            <a:r>
              <a:rPr lang="en-US" dirty="0"/>
              <a:t>Recap OR-Ensemble</a:t>
            </a:r>
          </a:p>
          <a:p>
            <a:r>
              <a:rPr lang="en-US" dirty="0"/>
              <a:t>Future of Ortho Eyes</a:t>
            </a:r>
          </a:p>
          <a:p>
            <a:r>
              <a:rPr lang="en-US" dirty="0"/>
              <a:t>Throwback previous public presentations</a:t>
            </a:r>
          </a:p>
          <a:p>
            <a:r>
              <a:rPr lang="en-US" dirty="0"/>
              <a:t>Week 4 goal results</a:t>
            </a:r>
          </a:p>
          <a:p>
            <a:r>
              <a:rPr lang="en-US" dirty="0"/>
              <a:t>Week 8 goal results</a:t>
            </a:r>
          </a:p>
          <a:p>
            <a:r>
              <a:rPr lang="en-US" dirty="0"/>
              <a:t>Week 12 results</a:t>
            </a:r>
          </a:p>
          <a:p>
            <a:r>
              <a:rPr lang="en-US" dirty="0"/>
              <a:t>Planning</a:t>
            </a:r>
          </a:p>
          <a:p>
            <a:r>
              <a:rPr lang="en-US" dirty="0"/>
              <a:t>Questions and feedback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BEC23F-C1B8-4723-98FE-FA5E9649B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C8CE78E-DCA8-4E05-8E30-C9C359754DE2}" type="slidenum">
              <a:rPr lang="en-GB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9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7F5F21-8573-4646-878A-A19966006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640079"/>
            <a:ext cx="3402531" cy="5272242"/>
          </a:xfrm>
        </p:spPr>
        <p:txBody>
          <a:bodyPr>
            <a:normAutofit/>
          </a:bodyPr>
          <a:lstStyle/>
          <a:p>
            <a:r>
              <a:rPr lang="en-US" dirty="0"/>
              <a:t>Ortho eyes recap</a:t>
            </a:r>
            <a:endParaRPr lang="LID4096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DF56F15-AA94-46F4-BF57-EA40CDFD1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103" y="640079"/>
            <a:ext cx="6883072" cy="28347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LUMC Medical Dataset made with a Flock of Birds system for shoulder injuries </a:t>
            </a:r>
          </a:p>
          <a:p>
            <a:r>
              <a:rPr lang="en-US" dirty="0"/>
              <a:t>Multiple iterations of Ortho Eyes</a:t>
            </a:r>
          </a:p>
          <a:p>
            <a:r>
              <a:rPr lang="en-US" dirty="0"/>
              <a:t>2020 focus: improving the OR-</a:t>
            </a:r>
            <a:r>
              <a:rPr lang="en-US" dirty="0" err="1"/>
              <a:t>emsemble</a:t>
            </a:r>
            <a:r>
              <a:rPr lang="en-US" dirty="0"/>
              <a:t> of </a:t>
            </a:r>
            <a:r>
              <a:rPr lang="en-US" dirty="0" err="1"/>
              <a:t>Vuurens</a:t>
            </a:r>
            <a:r>
              <a:rPr lang="en-US" dirty="0"/>
              <a:t>, </a:t>
            </a:r>
            <a:r>
              <a:rPr lang="en-US" dirty="0" err="1"/>
              <a:t>Andrioli</a:t>
            </a:r>
            <a:r>
              <a:rPr lang="en-US" dirty="0"/>
              <a:t> and de </a:t>
            </a:r>
            <a:r>
              <a:rPr lang="en-US" dirty="0" err="1"/>
              <a:t>Vlugt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“Which models can be added to the OR-ensemble to improve the classification of individuals to the correct patient group using the existing data from a Flock of Birds system?” </a:t>
            </a:r>
            <a:endParaRPr lang="en-US" altLang="en-US" dirty="0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LID4096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36FC761-3AD3-4C8A-AEC5-73D22306A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2103" y="3747658"/>
            <a:ext cx="6883071" cy="208212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F8247B1-2120-4144-B1A3-10CCE31FE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08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Making sense of ensemble learning techniques">
            <a:extLst>
              <a:ext uri="{FF2B5EF4-FFF2-40B4-BE49-F238E27FC236}">
                <a16:creationId xmlns:a16="http://schemas.microsoft.com/office/drawing/2014/main" id="{D5FD3E9E-1330-468C-A8E8-D802387BB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181" y="2360622"/>
            <a:ext cx="6225638" cy="4223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ep 13">
            <a:extLst>
              <a:ext uri="{FF2B5EF4-FFF2-40B4-BE49-F238E27FC236}">
                <a16:creationId xmlns:a16="http://schemas.microsoft.com/office/drawing/2014/main" id="{DBF14CF6-723D-4849-994E-20EFFDF24503}"/>
              </a:ext>
            </a:extLst>
          </p:cNvPr>
          <p:cNvGrpSpPr/>
          <p:nvPr/>
        </p:nvGrpSpPr>
        <p:grpSpPr>
          <a:xfrm>
            <a:off x="5323991" y="2360622"/>
            <a:ext cx="1727403" cy="4219811"/>
            <a:chOff x="5323991" y="2360622"/>
            <a:chExt cx="1727403" cy="4219811"/>
          </a:xfrm>
        </p:grpSpPr>
        <p:grpSp>
          <p:nvGrpSpPr>
            <p:cNvPr id="5" name="Groep 4">
              <a:extLst>
                <a:ext uri="{FF2B5EF4-FFF2-40B4-BE49-F238E27FC236}">
                  <a16:creationId xmlns:a16="http://schemas.microsoft.com/office/drawing/2014/main" id="{E7C6A88F-95EA-47B4-84BD-3E0DDF41F068}"/>
                </a:ext>
              </a:extLst>
            </p:cNvPr>
            <p:cNvGrpSpPr/>
            <p:nvPr/>
          </p:nvGrpSpPr>
          <p:grpSpPr>
            <a:xfrm>
              <a:off x="5432450" y="2360622"/>
              <a:ext cx="1412967" cy="4219811"/>
              <a:chOff x="5432450" y="2360622"/>
              <a:chExt cx="1412967" cy="4219811"/>
            </a:xfrm>
          </p:grpSpPr>
          <p:pic>
            <p:nvPicPr>
              <p:cNvPr id="1026" name="Picture 2" descr="Doctor Icon - Nephrology Associates Medical Group">
                <a:extLst>
                  <a:ext uri="{FF2B5EF4-FFF2-40B4-BE49-F238E27FC236}">
                    <a16:creationId xmlns:a16="http://schemas.microsoft.com/office/drawing/2014/main" id="{6CE11D86-E83D-483C-9BB9-8B93B712288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1414"/>
              <a:stretch/>
            </p:blipFill>
            <p:spPr bwMode="auto">
              <a:xfrm>
                <a:off x="5432450" y="2360622"/>
                <a:ext cx="1412967" cy="13742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2" descr="Doctor Icon - Nephrology Associates Medical Group">
                <a:extLst>
                  <a:ext uri="{FF2B5EF4-FFF2-40B4-BE49-F238E27FC236}">
                    <a16:creationId xmlns:a16="http://schemas.microsoft.com/office/drawing/2014/main" id="{7D00655A-8312-4A1B-8494-29E399E044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1414"/>
              <a:stretch/>
            </p:blipFill>
            <p:spPr bwMode="auto">
              <a:xfrm>
                <a:off x="5432450" y="3783402"/>
                <a:ext cx="1412967" cy="13742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2" descr="Doctor Icon - Nephrology Associates Medical Group">
                <a:extLst>
                  <a:ext uri="{FF2B5EF4-FFF2-40B4-BE49-F238E27FC236}">
                    <a16:creationId xmlns:a16="http://schemas.microsoft.com/office/drawing/2014/main" id="{7F6E1CE5-AD7E-42E3-8328-254E2262527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1414"/>
              <a:stretch/>
            </p:blipFill>
            <p:spPr bwMode="auto">
              <a:xfrm>
                <a:off x="5432450" y="5206182"/>
                <a:ext cx="1412967" cy="13742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Tekstvak 12">
              <a:extLst>
                <a:ext uri="{FF2B5EF4-FFF2-40B4-BE49-F238E27FC236}">
                  <a16:creationId xmlns:a16="http://schemas.microsoft.com/office/drawing/2014/main" id="{31EFF584-7303-401E-9B16-72C7F9CEB247}"/>
                </a:ext>
              </a:extLst>
            </p:cNvPr>
            <p:cNvSpPr txBox="1"/>
            <p:nvPr/>
          </p:nvSpPr>
          <p:spPr>
            <a:xfrm>
              <a:off x="5390659" y="3367692"/>
              <a:ext cx="1538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dirty="0"/>
                <a:t>Max height left wrist</a:t>
              </a:r>
            </a:p>
          </p:txBody>
        </p:sp>
        <p:sp>
          <p:nvSpPr>
            <p:cNvPr id="19" name="Tekstvak 18">
              <a:extLst>
                <a:ext uri="{FF2B5EF4-FFF2-40B4-BE49-F238E27FC236}">
                  <a16:creationId xmlns:a16="http://schemas.microsoft.com/office/drawing/2014/main" id="{A2C2A135-F71C-4F1F-992B-C7E21555143D}"/>
                </a:ext>
              </a:extLst>
            </p:cNvPr>
            <p:cNvSpPr txBox="1"/>
            <p:nvPr/>
          </p:nvSpPr>
          <p:spPr>
            <a:xfrm>
              <a:off x="5369838" y="4826511"/>
              <a:ext cx="1635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dirty="0"/>
                <a:t>Max height right elbow</a:t>
              </a:r>
            </a:p>
          </p:txBody>
        </p:sp>
        <p:sp>
          <p:nvSpPr>
            <p:cNvPr id="20" name="Tekstvak 19">
              <a:extLst>
                <a:ext uri="{FF2B5EF4-FFF2-40B4-BE49-F238E27FC236}">
                  <a16:creationId xmlns:a16="http://schemas.microsoft.com/office/drawing/2014/main" id="{34463A99-A1CD-49D2-8F50-7C31624DF2DE}"/>
                </a:ext>
              </a:extLst>
            </p:cNvPr>
            <p:cNvSpPr txBox="1"/>
            <p:nvPr/>
          </p:nvSpPr>
          <p:spPr>
            <a:xfrm>
              <a:off x="5323991" y="6237537"/>
              <a:ext cx="17274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dirty="0"/>
                <a:t>Max angle right shoulder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217B5D-61D9-4999-9599-AE4F7D61E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Recap</a:t>
            </a:r>
            <a:r>
              <a:rPr lang="nl-NL" dirty="0"/>
              <a:t> OR-ensemble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882A2-CADD-4420-A1A7-34688CC2C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b="0" i="0" dirty="0">
                <a:solidFill>
                  <a:srgbClr val="222222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 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633FB-C59C-48A7-B8D9-7FA76AD06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4</a:t>
            </a:fld>
            <a:endParaRPr lang="en-GB"/>
          </a:p>
        </p:txBody>
      </p:sp>
      <p:grpSp>
        <p:nvGrpSpPr>
          <p:cNvPr id="12" name="Groep 11">
            <a:extLst>
              <a:ext uri="{FF2B5EF4-FFF2-40B4-BE49-F238E27FC236}">
                <a16:creationId xmlns:a16="http://schemas.microsoft.com/office/drawing/2014/main" id="{0B67DD29-1C6E-414B-8BB0-60F76FA8D0B4}"/>
              </a:ext>
            </a:extLst>
          </p:cNvPr>
          <p:cNvGrpSpPr/>
          <p:nvPr/>
        </p:nvGrpSpPr>
        <p:grpSpPr>
          <a:xfrm>
            <a:off x="6305861" y="2312093"/>
            <a:ext cx="1960214" cy="3545247"/>
            <a:chOff x="6305861" y="2312093"/>
            <a:chExt cx="1960214" cy="3545247"/>
          </a:xfrm>
        </p:grpSpPr>
        <p:pic>
          <p:nvPicPr>
            <p:cNvPr id="1030" name="Picture 6" descr="Balloon, bubble, chat, communication, speech, talk, yes icon - Download on  Iconfinder">
              <a:extLst>
                <a:ext uri="{FF2B5EF4-FFF2-40B4-BE49-F238E27FC236}">
                  <a16:creationId xmlns:a16="http://schemas.microsoft.com/office/drawing/2014/main" id="{DE27C072-F487-4BED-AA05-7F6E0B69A1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5861" y="2312093"/>
              <a:ext cx="699687" cy="6996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No, communication, balloon, speech, chat, bubble, talk icon">
              <a:extLst>
                <a:ext uri="{FF2B5EF4-FFF2-40B4-BE49-F238E27FC236}">
                  <a16:creationId xmlns:a16="http://schemas.microsoft.com/office/drawing/2014/main" id="{8F8CD522-ED1E-4A62-AB06-A8EF6EBC3C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5861" y="3743229"/>
              <a:ext cx="699687" cy="6996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8" descr="No, communication, balloon, speech, chat, bubble, talk icon">
              <a:extLst>
                <a:ext uri="{FF2B5EF4-FFF2-40B4-BE49-F238E27FC236}">
                  <a16:creationId xmlns:a16="http://schemas.microsoft.com/office/drawing/2014/main" id="{FB02B74F-4883-4D03-9EAE-0C455E8CDA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5861" y="5157653"/>
              <a:ext cx="699687" cy="6996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kstvak 10">
              <a:extLst>
                <a:ext uri="{FF2B5EF4-FFF2-40B4-BE49-F238E27FC236}">
                  <a16:creationId xmlns:a16="http://schemas.microsoft.com/office/drawing/2014/main" id="{40C826FC-B4F6-487F-A0E7-9096E96A583F}"/>
                </a:ext>
              </a:extLst>
            </p:cNvPr>
            <p:cNvSpPr txBox="1"/>
            <p:nvPr/>
          </p:nvSpPr>
          <p:spPr>
            <a:xfrm>
              <a:off x="6928849" y="3050520"/>
              <a:ext cx="1337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err="1"/>
                <a:t>Boolean</a:t>
              </a:r>
              <a:r>
                <a:rPr lang="nl-NL" dirty="0"/>
                <a:t> OR</a:t>
              </a:r>
            </a:p>
          </p:txBody>
        </p:sp>
      </p:grpSp>
      <p:sp>
        <p:nvSpPr>
          <p:cNvPr id="6" name="Tekstvak 5">
            <a:extLst>
              <a:ext uri="{FF2B5EF4-FFF2-40B4-BE49-F238E27FC236}">
                <a16:creationId xmlns:a16="http://schemas.microsoft.com/office/drawing/2014/main" id="{8F8CE488-9FA9-4D96-9FAD-1FBBCD2D1EF1}"/>
              </a:ext>
            </a:extLst>
          </p:cNvPr>
          <p:cNvSpPr txBox="1"/>
          <p:nvPr/>
        </p:nvSpPr>
        <p:spPr>
          <a:xfrm>
            <a:off x="3882347" y="2823852"/>
            <a:ext cx="1691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err="1"/>
              <a:t>Category</a:t>
            </a:r>
            <a:r>
              <a:rPr lang="nl-NL" sz="1400" dirty="0"/>
              <a:t> 1 = no (0)</a:t>
            </a:r>
          </a:p>
          <a:p>
            <a:r>
              <a:rPr lang="nl-NL" sz="1400" dirty="0" err="1"/>
              <a:t>Category</a:t>
            </a:r>
            <a:r>
              <a:rPr lang="nl-NL" sz="1400" dirty="0"/>
              <a:t> 3 = yes (1)</a:t>
            </a:r>
          </a:p>
        </p:txBody>
      </p:sp>
      <p:pic>
        <p:nvPicPr>
          <p:cNvPr id="7" name="Picture 2" descr="Patient Icons - Download Free Vector Icons | Noun Project">
            <a:extLst>
              <a:ext uri="{FF2B5EF4-FFF2-40B4-BE49-F238E27FC236}">
                <a16:creationId xmlns:a16="http://schemas.microsoft.com/office/drawing/2014/main" id="{32377546-A91A-44C7-893C-838B7092E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181" y="3726671"/>
            <a:ext cx="1508074" cy="1508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ep 16">
            <a:extLst>
              <a:ext uri="{FF2B5EF4-FFF2-40B4-BE49-F238E27FC236}">
                <a16:creationId xmlns:a16="http://schemas.microsoft.com/office/drawing/2014/main" id="{00A7E13A-BEBB-4D5C-ADD2-6DF2A240A166}"/>
              </a:ext>
            </a:extLst>
          </p:cNvPr>
          <p:cNvGrpSpPr/>
          <p:nvPr/>
        </p:nvGrpSpPr>
        <p:grpSpPr>
          <a:xfrm>
            <a:off x="8110243" y="3923645"/>
            <a:ext cx="1101860" cy="1527793"/>
            <a:chOff x="8110243" y="3923645"/>
            <a:chExt cx="1101860" cy="1527793"/>
          </a:xfrm>
        </p:grpSpPr>
        <p:pic>
          <p:nvPicPr>
            <p:cNvPr id="8" name="Picture 4" descr="Patient Icons - Download Free Vector Icons | Noun Project">
              <a:extLst>
                <a:ext uri="{FF2B5EF4-FFF2-40B4-BE49-F238E27FC236}">
                  <a16:creationId xmlns:a16="http://schemas.microsoft.com/office/drawing/2014/main" id="{ABBEA60D-D40A-4261-A5ED-2940517265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10243" y="3923645"/>
              <a:ext cx="1101860" cy="11018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kstvak 15">
              <a:extLst>
                <a:ext uri="{FF2B5EF4-FFF2-40B4-BE49-F238E27FC236}">
                  <a16:creationId xmlns:a16="http://schemas.microsoft.com/office/drawing/2014/main" id="{01DC0E1F-8853-45DC-9C1D-F19362411C3E}"/>
                </a:ext>
              </a:extLst>
            </p:cNvPr>
            <p:cNvSpPr txBox="1"/>
            <p:nvPr/>
          </p:nvSpPr>
          <p:spPr>
            <a:xfrm>
              <a:off x="8191479" y="5174439"/>
              <a:ext cx="9361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Category 3</a:t>
              </a:r>
              <a:endParaRPr lang="LID4096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7094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930BC020-BDBF-49EB-9898-BAB5BF55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4950C64-5D81-40F1-9601-8BA0D63BA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419953-F76F-4A4E-9C72-274EE58E3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781241"/>
            <a:ext cx="7729729" cy="855406"/>
          </a:xfrm>
          <a:noFill/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Future of Ortho Eyes</a:t>
            </a:r>
            <a:endParaRPr lang="LID4096" sz="2400">
              <a:solidFill>
                <a:schemeClr val="bg1"/>
              </a:solidFill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1F66BE7-E869-455C-8C98-4DE090B518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82" b="19368"/>
          <a:stretch/>
        </p:blipFill>
        <p:spPr bwMode="auto">
          <a:xfrm>
            <a:off x="20" y="-2"/>
            <a:ext cx="1219198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0FBDBFD-A263-4421-B0C3-920D7D661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8412" y="4846075"/>
            <a:ext cx="8201728" cy="1750667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2021: New protocol for gathering new data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Camera to analyze patients in the waiting room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400" b="1">
                <a:solidFill>
                  <a:schemeClr val="accent1"/>
                </a:solidFill>
              </a:rPr>
              <a:t>Therefore, it’s our job to analyze and select medically accountable features!</a:t>
            </a:r>
          </a:p>
          <a:p>
            <a:pPr>
              <a:lnSpc>
                <a:spcPct val="90000"/>
              </a:lnSpc>
            </a:pPr>
            <a:endParaRPr lang="LID4096" sz="900" dirty="0">
              <a:solidFill>
                <a:schemeClr val="bg1"/>
              </a:solidFill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B947358-EB40-44B9-9931-F69ADB2E5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390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310" y="447963"/>
            <a:ext cx="10515600" cy="899183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Throwback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5738358"/>
              </p:ext>
            </p:extLst>
          </p:nvPr>
        </p:nvGraphicFramePr>
        <p:xfrm>
          <a:off x="2488776" y="1613237"/>
          <a:ext cx="7214447" cy="4317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7C96A8D-C1CB-4A80-A8D0-02FAE2257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590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997D356-D78A-41A7-80D4-9C7BAF7B7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Week 4 goal</a:t>
            </a:r>
            <a:endParaRPr lang="LID4096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002F61F-F81F-486D-9B7C-6F5D57E45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nl-NL" dirty="0">
                <a:solidFill>
                  <a:schemeClr val="bg1"/>
                </a:solidFill>
              </a:rPr>
              <a:t>“</a:t>
            </a:r>
            <a:r>
              <a:rPr lang="nl-NL" dirty="0" err="1">
                <a:solidFill>
                  <a:schemeClr val="bg1"/>
                </a:solidFill>
              </a:rPr>
              <a:t>Create</a:t>
            </a:r>
            <a:r>
              <a:rPr lang="nl-NL" dirty="0">
                <a:solidFill>
                  <a:schemeClr val="bg1"/>
                </a:solidFill>
              </a:rPr>
              <a:t> a model </a:t>
            </a:r>
            <a:r>
              <a:rPr lang="nl-NL" dirty="0" err="1">
                <a:solidFill>
                  <a:schemeClr val="bg1"/>
                </a:solidFill>
              </a:rPr>
              <a:t>where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accuracy</a:t>
            </a:r>
            <a:r>
              <a:rPr lang="nl-NL" dirty="0">
                <a:solidFill>
                  <a:schemeClr val="bg1"/>
                </a:solidFill>
              </a:rPr>
              <a:t> in </a:t>
            </a:r>
            <a:r>
              <a:rPr lang="nl-NL" dirty="0" err="1">
                <a:solidFill>
                  <a:schemeClr val="bg1"/>
                </a:solidFill>
              </a:rPr>
              <a:t>classifying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between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group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one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and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three</a:t>
            </a:r>
            <a:r>
              <a:rPr lang="nl-NL" dirty="0">
                <a:solidFill>
                  <a:schemeClr val="bg1"/>
                </a:solidFill>
              </a:rPr>
              <a:t> is at </a:t>
            </a:r>
            <a:r>
              <a:rPr lang="nl-NL" dirty="0" err="1">
                <a:solidFill>
                  <a:schemeClr val="bg1"/>
                </a:solidFill>
              </a:rPr>
              <a:t>least</a:t>
            </a:r>
            <a:r>
              <a:rPr lang="nl-NL" dirty="0">
                <a:solidFill>
                  <a:schemeClr val="bg1"/>
                </a:solidFill>
              </a:rPr>
              <a:t> 70%”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Results week 12: 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107 features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Factor: 1.1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Auto OR-ensemble: 96% recall and 98% accuracy</a:t>
            </a:r>
            <a:endParaRPr lang="LID4096" dirty="0">
              <a:solidFill>
                <a:schemeClr val="bg1"/>
              </a:solidFill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3EFAE5A7-C422-4809-8DB4-32519BD6C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97763" y="976556"/>
            <a:ext cx="6250769" cy="4744020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3327535F-DFE2-4FF5-BC2A-038F6E8CA903}"/>
              </a:ext>
            </a:extLst>
          </p:cNvPr>
          <p:cNvSpPr txBox="1"/>
          <p:nvPr/>
        </p:nvSpPr>
        <p:spPr>
          <a:xfrm>
            <a:off x="6814519" y="274135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nl-NL" dirty="0" err="1">
                <a:solidFill>
                  <a:schemeClr val="accent1">
                    <a:lumMod val="75000"/>
                  </a:schemeClr>
                </a:solidFill>
              </a:rPr>
              <a:t>Our</a:t>
            </a:r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1">
                    <a:lumMod val="75000"/>
                  </a:schemeClr>
                </a:solidFill>
              </a:rPr>
              <a:t>current</a:t>
            </a:r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 experiment: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9D05B238-043F-43C3-97AF-DEF01ADA8463}"/>
              </a:ext>
            </a:extLst>
          </p:cNvPr>
          <p:cNvSpPr txBox="1"/>
          <p:nvPr/>
        </p:nvSpPr>
        <p:spPr>
          <a:xfrm>
            <a:off x="6602935" y="6073183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nl-NL" dirty="0" err="1">
                <a:solidFill>
                  <a:schemeClr val="accent1">
                    <a:lumMod val="75000"/>
                  </a:schemeClr>
                </a:solidFill>
              </a:rPr>
              <a:t>Therefore</a:t>
            </a:r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 we have </a:t>
            </a:r>
            <a:r>
              <a:rPr lang="nl-NL" dirty="0" err="1">
                <a:solidFill>
                  <a:schemeClr val="accent1">
                    <a:lumMod val="75000"/>
                  </a:schemeClr>
                </a:solidFill>
              </a:rPr>
              <a:t>to</a:t>
            </a:r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 look at </a:t>
            </a:r>
            <a:r>
              <a:rPr lang="nl-NL" b="1" dirty="0" err="1">
                <a:solidFill>
                  <a:schemeClr val="accent1">
                    <a:lumMod val="75000"/>
                  </a:schemeClr>
                </a:solidFill>
              </a:rPr>
              <a:t>collinearity</a:t>
            </a:r>
            <a:endParaRPr lang="nl-NL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0F6B7EA-8EA8-4C65-B3EC-B489735B2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652" y="6155774"/>
            <a:ext cx="365760" cy="365760"/>
          </a:xfrm>
        </p:spPr>
        <p:txBody>
          <a:bodyPr/>
          <a:lstStyle/>
          <a:p>
            <a:fld id="{FC8CE78E-DCA8-4E05-8E30-C9C359754DE2}" type="slidenum">
              <a:rPr lang="en-GB" smtClean="0"/>
              <a:t>7</a:t>
            </a:fld>
            <a:endParaRPr lang="en-GB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F87809A0-06AF-459E-9049-2E29FC2919A3}"/>
              </a:ext>
            </a:extLst>
          </p:cNvPr>
          <p:cNvSpPr/>
          <p:nvPr/>
        </p:nvSpPr>
        <p:spPr>
          <a:xfrm flipV="1">
            <a:off x="5169159" y="1450138"/>
            <a:ext cx="6494106" cy="369331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239350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D5618A-90B9-4BA6-BD8B-CDA4B8755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Week 8 goal</a:t>
            </a:r>
            <a:endParaRPr lang="LID4096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C3B0E28-C468-4D7C-B70D-5660D9AF5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“Research to add more features and understanding the Euler angles”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Results week 12: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 </a:t>
            </a:r>
            <a:r>
              <a:rPr lang="en-GB" b="0" i="0" u="none" strike="noStrike" dirty="0">
                <a:solidFill>
                  <a:srgbClr val="FFFFFF"/>
                </a:solidFill>
                <a:effectLst/>
                <a:latin typeface="Gill Sans MT"/>
              </a:rPr>
              <a:t>41 featu</a:t>
            </a:r>
            <a:r>
              <a:rPr lang="en-GB" b="0" i="0" u="none" strike="noStrike" dirty="0">
                <a:solidFill>
                  <a:schemeClr val="bg1"/>
                </a:solidFill>
                <a:effectLst/>
                <a:latin typeface="Gill Sans MT"/>
              </a:rPr>
              <a:t>res</a:t>
            </a:r>
            <a:r>
              <a:rPr lang="en-US" b="0" i="0" dirty="0">
                <a:solidFill>
                  <a:schemeClr val="bg1"/>
                </a:solidFill>
                <a:effectLst/>
                <a:latin typeface="Gill Sans MT"/>
              </a:rPr>
              <a:t> w</a:t>
            </a:r>
            <a:r>
              <a:rPr lang="en-US" dirty="0">
                <a:solidFill>
                  <a:schemeClr val="bg1"/>
                </a:solidFill>
                <a:latin typeface="Gill Sans MT"/>
              </a:rPr>
              <a:t>hich provided </a:t>
            </a:r>
            <a:r>
              <a:rPr lang="en-GB" dirty="0">
                <a:solidFill>
                  <a:srgbClr val="FFFFFF"/>
                </a:solidFill>
                <a:latin typeface="Gill Sans MT"/>
              </a:rPr>
              <a:t>168</a:t>
            </a:r>
            <a:r>
              <a:rPr lang="en-GB" b="0" i="0" u="none" strike="noStrike" dirty="0">
                <a:solidFill>
                  <a:srgbClr val="FFFFFF"/>
                </a:solidFill>
                <a:effectLst/>
                <a:latin typeface="Gill Sans MT"/>
              </a:rPr>
              <a:t> combinations</a:t>
            </a:r>
            <a:br>
              <a:rPr lang="en-GB" b="0" i="0" u="none" strike="noStrike" dirty="0">
                <a:effectLst/>
                <a:latin typeface="Gill Sans MT" panose="020B0502020104020203" pitchFamily="34" charset="0"/>
              </a:rPr>
            </a:br>
            <a:br>
              <a:rPr lang="en-GB" b="0" i="0" u="none" strike="noStrike" dirty="0">
                <a:effectLst/>
                <a:latin typeface="Gill Sans MT" panose="020B0502020104020203" pitchFamily="34" charset="0"/>
              </a:rPr>
            </a:br>
            <a:r>
              <a:rPr lang="en-GB" b="0" i="0" u="none" strike="noStrike" dirty="0">
                <a:solidFill>
                  <a:srgbClr val="FFFFFF"/>
                </a:solidFill>
                <a:effectLst/>
                <a:latin typeface="Gill Sans MT"/>
              </a:rPr>
              <a:t>- Euler angles: not relevant for future end goal</a:t>
            </a:r>
            <a:endParaRPr lang="LID4096" dirty="0">
              <a:solidFill>
                <a:schemeClr val="bg1"/>
              </a:solidFill>
              <a:latin typeface="Gill Sans MT"/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1A1105C-BBD4-4503-9DA2-2878EF3D5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C8CE78E-DCA8-4E05-8E30-C9C359754DE2}" type="slidenum">
              <a:rPr lang="en-GB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GB"/>
          </a:p>
        </p:txBody>
      </p:sp>
      <p:pic>
        <p:nvPicPr>
          <p:cNvPr id="5" name="Picture 5" descr="Text, letter&#10;&#10;Description automatically generated">
            <a:extLst>
              <a:ext uri="{FF2B5EF4-FFF2-40B4-BE49-F238E27FC236}">
                <a16:creationId xmlns:a16="http://schemas.microsoft.com/office/drawing/2014/main" id="{2EF40AFB-AEEA-4339-AD51-26E922DCC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157" y="896"/>
            <a:ext cx="5751233" cy="685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335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344C5-B57A-4420-BB51-F24144340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dirty="0"/>
              <a:t>Week 12 results</a:t>
            </a:r>
            <a:endParaRPr lang="LID4096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1A5B82-C9A4-471B-994C-A454B15E2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b="1" dirty="0">
                <a:solidFill>
                  <a:schemeClr val="accent3"/>
                </a:solidFill>
              </a:rPr>
              <a:t>Results</a:t>
            </a:r>
          </a:p>
          <a:p>
            <a:pPr>
              <a:lnSpc>
                <a:spcPct val="90000"/>
              </a:lnSpc>
            </a:pPr>
            <a:r>
              <a:rPr lang="en-US" dirty="0"/>
              <a:t>Improved the current OR-ensemble</a:t>
            </a:r>
          </a:p>
          <a:p>
            <a:pPr>
              <a:lnSpc>
                <a:spcPct val="90000"/>
              </a:lnSpc>
            </a:pPr>
            <a:r>
              <a:rPr lang="en-US" dirty="0"/>
              <a:t>Compared it to other models (Random Forest, SVC, AdaBoost, Bagging)</a:t>
            </a:r>
          </a:p>
          <a:p>
            <a:pPr>
              <a:lnSpc>
                <a:spcPct val="90000"/>
              </a:lnSpc>
            </a:pPr>
            <a:r>
              <a:rPr lang="en-US" dirty="0"/>
              <a:t>Factor hyperparameter research</a:t>
            </a:r>
          </a:p>
          <a:p>
            <a:pPr>
              <a:lnSpc>
                <a:spcPct val="90000"/>
              </a:lnSpc>
            </a:pPr>
            <a:r>
              <a:rPr lang="en-US" dirty="0"/>
              <a:t>Sliced/cleaned all patient groups</a:t>
            </a:r>
          </a:p>
          <a:p>
            <a:pPr>
              <a:lnSpc>
                <a:spcPct val="90000"/>
              </a:lnSpc>
            </a:pPr>
            <a:r>
              <a:rPr lang="en-US" dirty="0"/>
              <a:t>Started writing research paper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b="1" dirty="0">
                <a:solidFill>
                  <a:schemeClr val="accent3"/>
                </a:solidFill>
              </a:rPr>
              <a:t>Goals</a:t>
            </a:r>
          </a:p>
          <a:p>
            <a:pPr>
              <a:lnSpc>
                <a:spcPct val="90000"/>
              </a:lnSpc>
            </a:pPr>
            <a:r>
              <a:rPr lang="en-US" dirty="0"/>
              <a:t>OR-ensemble binary tree research</a:t>
            </a:r>
          </a:p>
          <a:p>
            <a:pPr>
              <a:lnSpc>
                <a:spcPct val="90000"/>
              </a:lnSpc>
            </a:pPr>
            <a:r>
              <a:rPr lang="en-US" dirty="0"/>
              <a:t>Decide definitive features</a:t>
            </a:r>
          </a:p>
          <a:p>
            <a:pPr>
              <a:lnSpc>
                <a:spcPct val="90000"/>
              </a:lnSpc>
            </a:pPr>
            <a:r>
              <a:rPr lang="en-US" dirty="0"/>
              <a:t>Continue writing research paper</a:t>
            </a:r>
          </a:p>
          <a:p>
            <a:pPr marL="0" indent="0">
              <a:lnSpc>
                <a:spcPct val="90000"/>
              </a:lnSpc>
              <a:buNone/>
            </a:pPr>
            <a:endParaRPr lang="LID4096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E009BB9-3E4C-41BF-B163-81F6C22B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C8CE78E-DCA8-4E05-8E30-C9C359754DE2}" type="slidenum">
              <a:rPr lang="en-GB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GB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FEF2BE06-F265-43D8-8E73-490073F9F5A1}"/>
              </a:ext>
            </a:extLst>
          </p:cNvPr>
          <p:cNvSpPr txBox="1"/>
          <p:nvPr/>
        </p:nvSpPr>
        <p:spPr>
          <a:xfrm>
            <a:off x="6295898" y="236365"/>
            <a:ext cx="375090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Week 12 improved OR-ensemble to classify category 1 vs all</a:t>
            </a:r>
            <a:endParaRPr lang="LID4096" dirty="0">
              <a:solidFill>
                <a:schemeClr val="accent3"/>
              </a:solidFill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FC57AAEB-058E-4F88-AE3D-CAEDFF285F4D}"/>
              </a:ext>
            </a:extLst>
          </p:cNvPr>
          <p:cNvSpPr txBox="1"/>
          <p:nvPr/>
        </p:nvSpPr>
        <p:spPr>
          <a:xfrm>
            <a:off x="5521097" y="6056253"/>
            <a:ext cx="523782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76 features, factor: 1.5, recall: 98%, accuracy: 99%</a:t>
            </a:r>
            <a:endParaRPr lang="LID4096" dirty="0">
              <a:solidFill>
                <a:schemeClr val="accent3"/>
              </a:solidFill>
            </a:endParaRPr>
          </a:p>
        </p:txBody>
      </p:sp>
      <p:pic>
        <p:nvPicPr>
          <p:cNvPr id="10" name="Afbeelding 9" descr="Afbeelding met tafel&#10;&#10;Automatisch gegenereerde beschrijving">
            <a:extLst>
              <a:ext uri="{FF2B5EF4-FFF2-40B4-BE49-F238E27FC236}">
                <a16:creationId xmlns:a16="http://schemas.microsoft.com/office/drawing/2014/main" id="{9B0D8A18-1B2C-4453-8FB9-EA78330A2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291" y="1203060"/>
            <a:ext cx="5862690" cy="4534199"/>
          </a:xfrm>
          <a:prstGeom prst="rect">
            <a:avLst/>
          </a:prstGeom>
        </p:spPr>
      </p:pic>
      <p:sp>
        <p:nvSpPr>
          <p:cNvPr id="14" name="Rechthoek 13">
            <a:extLst>
              <a:ext uri="{FF2B5EF4-FFF2-40B4-BE49-F238E27FC236}">
                <a16:creationId xmlns:a16="http://schemas.microsoft.com/office/drawing/2014/main" id="{28C0B472-0DA9-4121-9A39-DDC147E9CD8E}"/>
              </a:ext>
            </a:extLst>
          </p:cNvPr>
          <p:cNvSpPr/>
          <p:nvPr/>
        </p:nvSpPr>
        <p:spPr>
          <a:xfrm flipV="1">
            <a:off x="4721888" y="1559052"/>
            <a:ext cx="6494106" cy="369331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123061798"/>
      </p:ext>
    </p:extLst>
  </p:cSld>
  <p:clrMapOvr>
    <a:masterClrMapping/>
  </p:clrMapOvr>
</p:sld>
</file>

<file path=ppt/theme/theme1.xml><?xml version="1.0" encoding="utf-8"?>
<a:theme xmlns:a="http://schemas.openxmlformats.org/drawingml/2006/main" name="Pakket">
  <a:themeElements>
    <a:clrScheme name="Pak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05DC5FA2CD4D45B9CD42A6B514858C" ma:contentTypeVersion="8" ma:contentTypeDescription="Een nieuw document maken." ma:contentTypeScope="" ma:versionID="00820deeeb6d91dbd9a687e57ee88674">
  <xsd:schema xmlns:xsd="http://www.w3.org/2001/XMLSchema" xmlns:xs="http://www.w3.org/2001/XMLSchema" xmlns:p="http://schemas.microsoft.com/office/2006/metadata/properties" xmlns:ns2="af1cbe13-d713-41da-91d7-4caeb8f4af9c" targetNamespace="http://schemas.microsoft.com/office/2006/metadata/properties" ma:root="true" ma:fieldsID="c1a1628f046f2e106cf5035c0734f37b" ns2:_="">
    <xsd:import namespace="af1cbe13-d713-41da-91d7-4caeb8f4af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1cbe13-d713-41da-91d7-4caeb8f4af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14BF74E-4A35-4E42-9FEC-A8B4374C255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FFA7315-C029-4364-8DDE-77033791A2B3}">
  <ds:schemaRefs>
    <ds:schemaRef ds:uri="af1cbe13-d713-41da-91d7-4caeb8f4af9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908B5BC-FEF5-4311-A8DA-FAF01A72066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764</TotalTime>
  <Words>534</Words>
  <Application>Microsoft Office PowerPoint</Application>
  <PresentationFormat>Breedbeeld</PresentationFormat>
  <Paragraphs>133</Paragraphs>
  <Slides>13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8" baseType="lpstr">
      <vt:lpstr>游明朝</vt:lpstr>
      <vt:lpstr>Arial</vt:lpstr>
      <vt:lpstr>Calibri</vt:lpstr>
      <vt:lpstr>Gill Sans MT</vt:lpstr>
      <vt:lpstr>Pakket</vt:lpstr>
      <vt:lpstr>Ortho eyes</vt:lpstr>
      <vt:lpstr>Table of contents </vt:lpstr>
      <vt:lpstr>Ortho eyes recap</vt:lpstr>
      <vt:lpstr>Recap OR-ensemble</vt:lpstr>
      <vt:lpstr>Future of Ortho Eyes</vt:lpstr>
      <vt:lpstr>Throwback</vt:lpstr>
      <vt:lpstr>Week 4 goal</vt:lpstr>
      <vt:lpstr>Week 8 goal</vt:lpstr>
      <vt:lpstr>Week 12 results</vt:lpstr>
      <vt:lpstr>Week 12 results</vt:lpstr>
      <vt:lpstr>planning</vt:lpstr>
      <vt:lpstr>planning</vt:lpstr>
      <vt:lpstr>Questions or feedback?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Ortho eyes</dc:title>
  <dc:creator>Grunsven, D.J.X. van (17132339)</dc:creator>
  <cp:lastModifiedBy>Grunsven, D.J.X. van (17132339)</cp:lastModifiedBy>
  <cp:revision>62</cp:revision>
  <dcterms:created xsi:type="dcterms:W3CDTF">2020-11-25T08:32:57Z</dcterms:created>
  <dcterms:modified xsi:type="dcterms:W3CDTF">2020-11-27T09:24:01Z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0x0101005505DC5FA2CD4D45B9CD42A6B514858C</vt:lpwstr>
  </property>
</Properties>
</file>