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944361-3FE4-4C33-B6CC-9B626079CF4E}" type="datetime1">
              <a:rPr lang="nl-NL" smtClean="0"/>
              <a:t>5-9-2020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AE1CF-8C05-4DFD-8A52-BD851BD09F66}" type="datetime1">
              <a:rPr lang="nl-NL" smtClean="0"/>
              <a:t>5-9-2020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hoe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hoe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hoe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echte verbindingslijn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E8D7F90-5A64-4FA2-9D5B-A62D94ADDCB6}" type="datetime1">
              <a:rPr lang="nl-NL" smtClean="0"/>
              <a:t>5-9-2020</a:t>
            </a:fld>
            <a:endParaRPr lang="en-US" dirty="0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A81F08-EC64-4121-AF48-9EDCA01DF8AB}" type="datetime1">
              <a:rPr lang="nl-NL" smtClean="0"/>
              <a:t>5-9-2020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16570E-3C50-444E-8E64-5327E4F646DB}" type="datetime1">
              <a:rPr lang="nl-NL" smtClean="0"/>
              <a:t>5-9-2020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1AF0A5-5393-407E-B612-7484747D7A4A}" type="datetime1">
              <a:rPr lang="nl-NL" smtClean="0"/>
              <a:t>5-9-2020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hoe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hoe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hoe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12CFE930-455A-4554-8BAE-E60BA1E3A08E}" type="datetime1">
              <a:rPr lang="nl-NL" smtClean="0"/>
              <a:t>5-9-2020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AB4578-2772-4D6F-AB69-EBA36BD98E2A}" type="datetime1">
              <a:rPr lang="nl-NL" smtClean="0"/>
              <a:t>5-9-2020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B7FAD-52F1-403C-A7EF-F72DBED65EB2}" type="datetime1">
              <a:rPr lang="nl-NL" smtClean="0"/>
              <a:t>5-9-2020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24FFE0-7434-490F-BFB9-9A01DE45589B}" type="datetime1">
              <a:rPr lang="nl-NL" smtClean="0"/>
              <a:t>5-9-2020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91C7F-7718-4B53-84BD-A82374B0B289}" type="datetime1">
              <a:rPr lang="nl-NL" smtClean="0"/>
              <a:t>5-9-2020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37918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584BC79-DC11-4B4D-9F88-DDD3EBEE1A6F}" type="datetime1">
              <a:rPr lang="nl-NL" smtClean="0"/>
              <a:t>5-9-2020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" dirty="0"/>
              <a:t>Klik op pictogram om afbeelding toe te voegen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25CE456B-66D4-4D88-B86C-4508AD5792B2}" type="datetime1">
              <a:rPr lang="nl-NL" smtClean="0"/>
              <a:t>5-9-2020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hoe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hoe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8DAEB1-1903-4E6C-979A-2E37F8642850}" type="datetime1">
              <a:rPr lang="nl-NL" smtClean="0"/>
              <a:t>5-9-2020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Een close-up van een logo&#10;&#10;Beschrijving automatisch gegenereer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hoe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1798093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Ortho eyes</a:t>
            </a:r>
            <a:endParaRPr lang="nl" sz="4400" dirty="0">
              <a:solidFill>
                <a:schemeClr val="tx1"/>
              </a:solidFill>
            </a:endParaRP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039037"/>
            <a:ext cx="4775075" cy="1630907"/>
          </a:xfrm>
        </p:spPr>
        <p:txBody>
          <a:bodyPr rtlCol="0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Beau </a:t>
            </a:r>
            <a:r>
              <a:rPr lang="en-US" dirty="0" err="1">
                <a:solidFill>
                  <a:schemeClr val="tx1"/>
                </a:solidFill>
              </a:rPr>
              <a:t>Fiechter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Danny </a:t>
            </a:r>
            <a:r>
              <a:rPr lang="en-US" dirty="0" err="1">
                <a:solidFill>
                  <a:schemeClr val="tx1"/>
                </a:solidFill>
              </a:rPr>
              <a:t>Vink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Donna van Grunsven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Jasmijn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Heupers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Tim Bekema</a:t>
            </a:r>
            <a:endParaRPr lang="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/>
              <a:t>About our project</a:t>
            </a:r>
            <a:endParaRPr lang="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C07A36-5DA2-40BC-9D46-F299DE03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124994" cy="3849624"/>
          </a:xfrm>
        </p:spPr>
        <p:txBody>
          <a:bodyPr/>
          <a:lstStyle/>
          <a:p>
            <a:r>
              <a:rPr lang="en-US" dirty="0"/>
              <a:t>The goal is to identify the severity of muscle injuries in the shoulder area by video. </a:t>
            </a:r>
          </a:p>
          <a:p>
            <a:r>
              <a:rPr lang="en-US" dirty="0"/>
              <a:t>We will collaborate with physiotherapy students from Leiden. </a:t>
            </a:r>
          </a:p>
          <a:p>
            <a:r>
              <a:rPr lang="en-US" dirty="0"/>
              <a:t>There are four patient groups in total. </a:t>
            </a:r>
          </a:p>
          <a:p>
            <a:r>
              <a:rPr lang="en-US" b="1" dirty="0"/>
              <a:t>Data collection method: </a:t>
            </a:r>
            <a:r>
              <a:rPr lang="en-US" dirty="0"/>
              <a:t>sensory patches are placed on the patient’s body. The patient is then asked to perform four types of movement. This data is stored inside a rotation matrix. Data was collected in different studies, therefore no protocol exists.  </a:t>
            </a:r>
            <a:endParaRPr lang="LID4096" dirty="0"/>
          </a:p>
        </p:txBody>
      </p:sp>
      <p:pic>
        <p:nvPicPr>
          <p:cNvPr id="2050" name="Picture 2" descr="Leids Universitair Medisch Centrum - LUMC - Home | Facebook">
            <a:extLst>
              <a:ext uri="{FF2B5EF4-FFF2-40B4-BE49-F238E27FC236}">
                <a16:creationId xmlns:a16="http://schemas.microsoft.com/office/drawing/2014/main" id="{57BE58BD-BAD1-4112-9178-5C0618B78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432" y="2014194"/>
            <a:ext cx="1688439" cy="16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201FA922-D030-4CFF-967A-0F39B69A1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196" y="3933444"/>
            <a:ext cx="5019675" cy="2019300"/>
          </a:xfrm>
          <a:prstGeom prst="rect">
            <a:avLst/>
          </a:prstGeom>
        </p:spPr>
      </p:pic>
      <p:pic>
        <p:nvPicPr>
          <p:cNvPr id="2052" name="Picture 4" descr="Call, camera, laptop, notebook, video icon">
            <a:extLst>
              <a:ext uri="{FF2B5EF4-FFF2-40B4-BE49-F238E27FC236}">
                <a16:creationId xmlns:a16="http://schemas.microsoft.com/office/drawing/2014/main" id="{AB6E7D65-CB2E-4DFC-ABA8-4B2B5D15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96" y="1987704"/>
            <a:ext cx="1873704" cy="187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BA23D-1D24-4DA9-B6F4-BC3C8F79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36714C-CC4C-4ADA-83FA-E1320AC6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Sensory patches location.</a:t>
            </a:r>
          </a:p>
          <a:p>
            <a:r>
              <a:rPr lang="en-US" dirty="0"/>
              <a:t>Movements are made visible by Python.</a:t>
            </a:r>
            <a:endParaRPr lang="LID4096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9C90D7-C8AD-4202-8C80-41E98CF1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1AF0A5-5393-407E-B612-7484747D7A4A}" type="datetime1">
              <a:rPr lang="nl-NL" smtClean="0"/>
              <a:t>5-9-2020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F450C7-6D27-4122-BBCD-AB2D57D10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3114294"/>
            <a:ext cx="93630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79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00118-B84A-4969-8431-90B5AFDA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E6B1C9-2016-4877-90BA-5EAA0971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69815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Being able to differentiate between </a:t>
            </a:r>
            <a:r>
              <a:rPr lang="en-US" sz="1800" b="1" dirty="0"/>
              <a:t>all</a:t>
            </a:r>
            <a:r>
              <a:rPr lang="en-US" sz="1800" dirty="0"/>
              <a:t> four groups of patients. The previous groups managed to model the computer to differentiate between the control group and group three.</a:t>
            </a:r>
            <a:endParaRPr lang="LID4096" sz="18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E63965-3BF1-4B81-A6D5-ACAD5F16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1AF0A5-5393-407E-B612-7484747D7A4A}" type="datetime1">
              <a:rPr lang="nl-NL" smtClean="0"/>
              <a:t>5-9-2020</a:t>
            </a:fld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B3D01EA-7593-4C80-A60C-4B53F96D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000375"/>
            <a:ext cx="9496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3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93196-0A92-424E-81C4-29DE5D71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621" y="3319807"/>
            <a:ext cx="10058400" cy="1371600"/>
          </a:xfrm>
        </p:spPr>
        <p:txBody>
          <a:bodyPr/>
          <a:lstStyle/>
          <a:p>
            <a:r>
              <a:rPr lang="en-US" dirty="0"/>
              <a:t>Possible problems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FD3F6E-C77D-4F51-A4E9-D72C03CC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522396"/>
          </a:xfrm>
        </p:spPr>
        <p:txBody>
          <a:bodyPr>
            <a:normAutofit/>
          </a:bodyPr>
          <a:lstStyle/>
          <a:p>
            <a:r>
              <a:rPr lang="en-US" sz="1800" dirty="0"/>
              <a:t>Gathered important intel </a:t>
            </a:r>
          </a:p>
          <a:p>
            <a:r>
              <a:rPr lang="en-US" sz="1800" dirty="0" err="1"/>
              <a:t>DataCamp</a:t>
            </a:r>
            <a:r>
              <a:rPr lang="en-US" sz="1800" dirty="0"/>
              <a:t> assignments</a:t>
            </a:r>
          </a:p>
          <a:p>
            <a:r>
              <a:rPr lang="en-US" sz="1800" dirty="0"/>
              <a:t>Planning meetings with all involved parties (LUMC meeting soon)</a:t>
            </a:r>
            <a:endParaRPr lang="LID4096" sz="18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801D20-27B8-46CB-B009-75FBBED9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1AF0A5-5393-407E-B612-7484747D7A4A}" type="datetime1">
              <a:rPr lang="nl-NL" smtClean="0"/>
              <a:t>5-9-2020</a:t>
            </a:fld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6A3328B-547A-4057-B979-A7A481433ED4}"/>
              </a:ext>
            </a:extLst>
          </p:cNvPr>
          <p:cNvSpPr txBox="1">
            <a:spLocks/>
          </p:cNvSpPr>
          <p:nvPr/>
        </p:nvSpPr>
        <p:spPr>
          <a:xfrm>
            <a:off x="1219200" y="7949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Our progress and planning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F25B7E77-C62C-454C-9384-11AF1859E833}"/>
              </a:ext>
            </a:extLst>
          </p:cNvPr>
          <p:cNvSpPr txBox="1">
            <a:spLocks/>
          </p:cNvSpPr>
          <p:nvPr/>
        </p:nvSpPr>
        <p:spPr>
          <a:xfrm>
            <a:off x="914400" y="4512644"/>
            <a:ext cx="9753600" cy="152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ID4096" sz="18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6EC17B6-378F-40AD-9551-7579120D0EEA}"/>
              </a:ext>
            </a:extLst>
          </p:cNvPr>
          <p:cNvSpPr txBox="1">
            <a:spLocks/>
          </p:cNvSpPr>
          <p:nvPr/>
        </p:nvSpPr>
        <p:spPr>
          <a:xfrm>
            <a:off x="1219200" y="4547027"/>
            <a:ext cx="10058400" cy="152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Data that was collected is being classified, therefore we don’t know the age/sex/other disabilities of the patient. </a:t>
            </a:r>
          </a:p>
          <a:p>
            <a:r>
              <a:rPr lang="en-US" sz="1800" dirty="0"/>
              <a:t>A small patient pool but a large data set.</a:t>
            </a:r>
          </a:p>
        </p:txBody>
      </p:sp>
    </p:spTree>
    <p:extLst>
      <p:ext uri="{BB962C8B-B14F-4D97-AF65-F5344CB8AC3E}">
        <p14:creationId xmlns:p14="http://schemas.microsoft.com/office/powerpoint/2010/main" val="39088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19_TF78438558" id="{5D860BCF-E933-4921-9607-DF8320786C70}" vid="{37989AE5-D40C-4D36-A9F1-4057D19A04A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{6FADEDF7-389F-4B62-961A-33F0C060413D}tf78438558_win32</Template>
  <TotalTime>0</TotalTime>
  <Words>202</Words>
  <Application>Microsoft Office PowerPoint</Application>
  <PresentationFormat>Breedbeeld</PresentationFormat>
  <Paragraphs>22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Garamond</vt:lpstr>
      <vt:lpstr>SavonVTI</vt:lpstr>
      <vt:lpstr>Ortho eyes</vt:lpstr>
      <vt:lpstr>About our project</vt:lpstr>
      <vt:lpstr>Data collection</vt:lpstr>
      <vt:lpstr>Our goal </vt:lpstr>
      <vt:lpstr>Possible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2020-09-05T18:39:24Z</dcterms:created>
  <dcterms:modified xsi:type="dcterms:W3CDTF">2020-09-05T19:35:37Z</dcterms:modified>
</cp:coreProperties>
</file>