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5"/>
  </p:notesMasterIdLst>
  <p:sldIdLst>
    <p:sldId id="257" r:id="rId5"/>
    <p:sldId id="256" r:id="rId6"/>
    <p:sldId id="265" r:id="rId7"/>
    <p:sldId id="266" r:id="rId8"/>
    <p:sldId id="267" r:id="rId9"/>
    <p:sldId id="261" r:id="rId10"/>
    <p:sldId id="268" r:id="rId11"/>
    <p:sldId id="269" r:id="rId12"/>
    <p:sldId id="270" r:id="rId13"/>
    <p:sldId id="26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7DD03-83B2-4AC1-B02A-BCFEB13A7C41}" v="3" dt="2020-09-24T07:48:24.185"/>
    <p1510:client id="{204B3C30-C8E9-415C-9218-67BABC809469}" v="18" dt="2020-09-24T09:27:40.911"/>
    <p1510:client id="{4264C4AA-59A1-4346-83E3-E53995E2BED8}" v="355" dt="2020-09-25T12:05:52.535"/>
    <p1510:client id="{B51C59E2-17FB-421A-8723-E1F322EFCA5C}" v="199" dt="2020-09-25T12:27:25.622"/>
    <p1510:client id="{BE7FB0F1-8464-40F7-A316-BA7B54544DBF}" v="5" dt="2020-10-04T17:47:13.097"/>
    <p1510:client id="{CED1808C-6730-4D64-A422-F9DECC892522}" v="1" dt="2020-10-04T16:56:36.556"/>
    <p1510:client id="{F0334943-3150-46FD-B45D-AD8B8B3013DD}" v="2" dt="2020-10-04T18:53:25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f, E.F. (18070558)" userId="S::18070558@student.hhs.nl::a96d8eae-4366-4f92-9a14-ef193bc312d4" providerId="AD" clId="Web-{BE7FB0F1-8464-40F7-A316-BA7B54544DBF}"/>
    <pc:docChg chg="modSld">
      <pc:chgData name="Korf, E.F. (18070558)" userId="S::18070558@student.hhs.nl::a96d8eae-4366-4f92-9a14-ef193bc312d4" providerId="AD" clId="Web-{BE7FB0F1-8464-40F7-A316-BA7B54544DBF}" dt="2020-10-04T17:47:10.847" v="3" actId="20577"/>
      <pc:docMkLst>
        <pc:docMk/>
      </pc:docMkLst>
      <pc:sldChg chg="modSp">
        <pc:chgData name="Korf, E.F. (18070558)" userId="S::18070558@student.hhs.nl::a96d8eae-4366-4f92-9a14-ef193bc312d4" providerId="AD" clId="Web-{BE7FB0F1-8464-40F7-A316-BA7B54544DBF}" dt="2020-10-04T17:47:10.847" v="2" actId="20577"/>
        <pc:sldMkLst>
          <pc:docMk/>
          <pc:sldMk cId="3351439039" sldId="256"/>
        </pc:sldMkLst>
        <pc:spChg chg="mod">
          <ac:chgData name="Korf, E.F. (18070558)" userId="S::18070558@student.hhs.nl::a96d8eae-4366-4f92-9a14-ef193bc312d4" providerId="AD" clId="Web-{BE7FB0F1-8464-40F7-A316-BA7B54544DBF}" dt="2020-10-04T17:47:10.847" v="2" actId="20577"/>
          <ac:spMkLst>
            <pc:docMk/>
            <pc:sldMk cId="3351439039" sldId="256"/>
            <ac:spMk id="5" creationId="{E2D5FE4D-86D5-443D-81B7-13AC49A3D31A}"/>
          </ac:spMkLst>
        </pc:spChg>
      </pc:sldChg>
    </pc:docChg>
  </pc:docChgLst>
  <pc:docChgLst>
    <pc:chgData name="Grunsven, D.J.X. van (17132339)" userId="S::17132339@student.hhs.nl::93cdc6d4-501e-4cd1-9ea2-475fbb709fd7" providerId="AD" clId="Web-{F0334943-3150-46FD-B45D-AD8B8B3013DD}"/>
    <pc:docChg chg="modSld">
      <pc:chgData name="Grunsven, D.J.X. van (17132339)" userId="S::17132339@student.hhs.nl::93cdc6d4-501e-4cd1-9ea2-475fbb709fd7" providerId="AD" clId="Web-{F0334943-3150-46FD-B45D-AD8B8B3013DD}" dt="2020-10-04T18:53:25.790" v="1" actId="1076"/>
      <pc:docMkLst>
        <pc:docMk/>
      </pc:docMkLst>
      <pc:sldChg chg="modSp">
        <pc:chgData name="Grunsven, D.J.X. van (17132339)" userId="S::17132339@student.hhs.nl::93cdc6d4-501e-4cd1-9ea2-475fbb709fd7" providerId="AD" clId="Web-{F0334943-3150-46FD-B45D-AD8B8B3013DD}" dt="2020-10-04T18:53:25.790" v="1" actId="1076"/>
        <pc:sldMkLst>
          <pc:docMk/>
          <pc:sldMk cId="1056468032" sldId="261"/>
        </pc:sldMkLst>
        <pc:spChg chg="mod">
          <ac:chgData name="Grunsven, D.J.X. van (17132339)" userId="S::17132339@student.hhs.nl::93cdc6d4-501e-4cd1-9ea2-475fbb709fd7" providerId="AD" clId="Web-{F0334943-3150-46FD-B45D-AD8B8B3013DD}" dt="2020-10-04T18:53:25.790" v="1" actId="1076"/>
          <ac:spMkLst>
            <pc:docMk/>
            <pc:sldMk cId="1056468032" sldId="261"/>
            <ac:spMk id="4" creationId="{12A9FAC6-22F2-4BE9-8D9E-9EAE93395556}"/>
          </ac:spMkLst>
        </pc:spChg>
      </pc:sldChg>
    </pc:docChg>
  </pc:docChgLst>
  <pc:docChgLst>
    <pc:chgData name="Heupers, J.A.M. (18081363)" userId="S::18081363@student.hhs.nl::f6dc6509-5fcf-4e8b-822d-14674a3b8e54" providerId="AD" clId="Web-{CED1808C-6730-4D64-A422-F9DECC892522}"/>
    <pc:docChg chg="modSld">
      <pc:chgData name="Heupers, J.A.M. (18081363)" userId="S::18081363@student.hhs.nl::f6dc6509-5fcf-4e8b-822d-14674a3b8e54" providerId="AD" clId="Web-{CED1808C-6730-4D64-A422-F9DECC892522}" dt="2020-10-04T16:56:36.556" v="0" actId="1076"/>
      <pc:docMkLst>
        <pc:docMk/>
      </pc:docMkLst>
      <pc:sldChg chg="modSp">
        <pc:chgData name="Heupers, J.A.M. (18081363)" userId="S::18081363@student.hhs.nl::f6dc6509-5fcf-4e8b-822d-14674a3b8e54" providerId="AD" clId="Web-{CED1808C-6730-4D64-A422-F9DECC892522}" dt="2020-10-04T16:56:36.556" v="0" actId="1076"/>
        <pc:sldMkLst>
          <pc:docMk/>
          <pc:sldMk cId="1056468032" sldId="261"/>
        </pc:sldMkLst>
        <pc:picChg chg="mod">
          <ac:chgData name="Heupers, J.A.M. (18081363)" userId="S::18081363@student.hhs.nl::f6dc6509-5fcf-4e8b-822d-14674a3b8e54" providerId="AD" clId="Web-{CED1808C-6730-4D64-A422-F9DECC892522}" dt="2020-10-04T16:56:36.556" v="0" actId="1076"/>
          <ac:picMkLst>
            <pc:docMk/>
            <pc:sldMk cId="1056468032" sldId="261"/>
            <ac:picMk id="17" creationId="{147FA587-090C-4510-B6AF-193C66C1EC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E8D77-C469-489F-B92C-448B9F0CC2F8}" type="datetimeFigureOut">
              <a:rPr lang="nl-NL" smtClean="0"/>
              <a:t>11-10-2020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B2C84-14DA-4916-B01E-82D674B98A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33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err="1"/>
              <a:t>Analyze</a:t>
            </a:r>
            <a:r>
              <a:rPr lang="nl-NL" dirty="0"/>
              <a:t> code </a:t>
            </a:r>
            <a:r>
              <a:rPr lang="nl-NL" dirty="0" err="1"/>
              <a:t>from</a:t>
            </a:r>
            <a:r>
              <a:rPr lang="nl-NL" dirty="0"/>
              <a:t> last </a:t>
            </a:r>
            <a:r>
              <a:rPr lang="nl-NL" dirty="0" err="1"/>
              <a:t>year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Programming </a:t>
            </a:r>
            <a:r>
              <a:rPr lang="nl-NL" dirty="0" err="1"/>
              <a:t>session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simple</a:t>
            </a:r>
            <a:r>
              <a:rPr lang="nl-NL" dirty="0"/>
              <a:t> </a:t>
            </a:r>
            <a:r>
              <a:rPr lang="nl-NL" dirty="0" err="1"/>
              <a:t>classification</a:t>
            </a:r>
            <a:r>
              <a:rPr lang="nl-NL" dirty="0"/>
              <a:t> model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Explore</a:t>
            </a:r>
            <a:r>
              <a:rPr lang="nl-NL" dirty="0"/>
              <a:t> </a:t>
            </a:r>
            <a:r>
              <a:rPr lang="nl-NL" dirty="0" err="1"/>
              <a:t>interesting</a:t>
            </a:r>
            <a:r>
              <a:rPr lang="nl-NL" dirty="0"/>
              <a:t> features</a:t>
            </a:r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1015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err="1"/>
              <a:t>Analyze</a:t>
            </a:r>
            <a:r>
              <a:rPr lang="nl-NL" dirty="0"/>
              <a:t> code </a:t>
            </a:r>
            <a:r>
              <a:rPr lang="nl-NL" dirty="0" err="1"/>
              <a:t>from</a:t>
            </a:r>
            <a:r>
              <a:rPr lang="nl-NL" dirty="0"/>
              <a:t> last </a:t>
            </a:r>
            <a:r>
              <a:rPr lang="nl-NL" dirty="0" err="1"/>
              <a:t>year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Programming </a:t>
            </a:r>
            <a:r>
              <a:rPr lang="nl-NL" dirty="0" err="1"/>
              <a:t>session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simple</a:t>
            </a:r>
            <a:r>
              <a:rPr lang="nl-NL" dirty="0"/>
              <a:t> </a:t>
            </a:r>
            <a:r>
              <a:rPr lang="nl-NL" dirty="0" err="1"/>
              <a:t>classification</a:t>
            </a:r>
            <a:r>
              <a:rPr lang="nl-NL" dirty="0"/>
              <a:t> model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Explore</a:t>
            </a:r>
            <a:r>
              <a:rPr lang="nl-NL" dirty="0"/>
              <a:t> </a:t>
            </a:r>
            <a:r>
              <a:rPr lang="nl-NL" dirty="0" err="1"/>
              <a:t>interesting</a:t>
            </a:r>
            <a:r>
              <a:rPr lang="nl-NL" dirty="0"/>
              <a:t> features</a:t>
            </a:r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6215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err="1"/>
              <a:t>Experimented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plotting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velocity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acceleration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Front- </a:t>
            </a:r>
            <a:r>
              <a:rPr lang="nl-NL" dirty="0" err="1"/>
              <a:t>upper</a:t>
            </a:r>
            <a:r>
              <a:rPr lang="nl-NL" dirty="0"/>
              <a:t>- </a:t>
            </a:r>
            <a:r>
              <a:rPr lang="nl-NL" dirty="0" err="1"/>
              <a:t>and</a:t>
            </a:r>
            <a:r>
              <a:rPr lang="nl-NL" dirty="0"/>
              <a:t> sideviews,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explore</a:t>
            </a:r>
            <a:r>
              <a:rPr lang="nl-NL" dirty="0"/>
              <a:t> </a:t>
            </a:r>
            <a:r>
              <a:rPr lang="nl-NL" dirty="0" err="1"/>
              <a:t>symmetry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1864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err="1"/>
              <a:t>Experimented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plotting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velocity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acceleration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Front- </a:t>
            </a:r>
            <a:r>
              <a:rPr lang="nl-NL" dirty="0" err="1"/>
              <a:t>upper</a:t>
            </a:r>
            <a:r>
              <a:rPr lang="nl-NL" dirty="0"/>
              <a:t>- </a:t>
            </a:r>
            <a:r>
              <a:rPr lang="nl-NL" dirty="0" err="1"/>
              <a:t>and</a:t>
            </a:r>
            <a:r>
              <a:rPr lang="nl-NL" dirty="0"/>
              <a:t> sideviews,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explore</a:t>
            </a:r>
            <a:r>
              <a:rPr lang="nl-NL" dirty="0"/>
              <a:t> </a:t>
            </a:r>
            <a:r>
              <a:rPr lang="nl-NL" dirty="0" err="1"/>
              <a:t>symmetry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653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err="1"/>
              <a:t>Experimented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plotting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velocity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acceleration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Front- </a:t>
            </a:r>
            <a:r>
              <a:rPr lang="nl-NL" dirty="0" err="1"/>
              <a:t>upper</a:t>
            </a:r>
            <a:r>
              <a:rPr lang="nl-NL" dirty="0"/>
              <a:t>- </a:t>
            </a:r>
            <a:r>
              <a:rPr lang="nl-NL" dirty="0" err="1"/>
              <a:t>and</a:t>
            </a:r>
            <a:r>
              <a:rPr lang="nl-NL" dirty="0"/>
              <a:t> sideviews,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explore</a:t>
            </a:r>
            <a:r>
              <a:rPr lang="nl-NL" dirty="0"/>
              <a:t> </a:t>
            </a:r>
            <a:r>
              <a:rPr lang="nl-NL" dirty="0" err="1"/>
              <a:t>symmetry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4305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err="1"/>
              <a:t>Analyze</a:t>
            </a:r>
            <a:r>
              <a:rPr lang="nl-NL" dirty="0"/>
              <a:t> code </a:t>
            </a:r>
            <a:r>
              <a:rPr lang="nl-NL" dirty="0" err="1"/>
              <a:t>from</a:t>
            </a:r>
            <a:r>
              <a:rPr lang="nl-NL" dirty="0"/>
              <a:t> last </a:t>
            </a:r>
            <a:r>
              <a:rPr lang="nl-NL" dirty="0" err="1"/>
              <a:t>year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Programming </a:t>
            </a:r>
            <a:r>
              <a:rPr lang="nl-NL" dirty="0" err="1"/>
              <a:t>session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simple</a:t>
            </a:r>
            <a:r>
              <a:rPr lang="nl-NL" dirty="0"/>
              <a:t> </a:t>
            </a:r>
            <a:r>
              <a:rPr lang="nl-NL" dirty="0" err="1"/>
              <a:t>classification</a:t>
            </a:r>
            <a:r>
              <a:rPr lang="nl-NL" dirty="0"/>
              <a:t> model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Explore</a:t>
            </a:r>
            <a:r>
              <a:rPr lang="nl-NL" dirty="0"/>
              <a:t> </a:t>
            </a:r>
            <a:r>
              <a:rPr lang="nl-NL" dirty="0" err="1"/>
              <a:t>interesting</a:t>
            </a:r>
            <a:r>
              <a:rPr lang="nl-NL" dirty="0"/>
              <a:t> features</a:t>
            </a:r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660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9448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48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9976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8800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8538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10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548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88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493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9570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4548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DC4BD0-CE81-4853-B752-64BB1C4674A6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6506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DC4BD0-CE81-4853-B752-64BB1C4674A6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8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5DA93-EB1F-4DC8-BD03-11F7D2504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8583" y="3231931"/>
            <a:ext cx="3415479" cy="1834056"/>
          </a:xfrm>
        </p:spPr>
        <p:txBody>
          <a:bodyPr>
            <a:normAutofit/>
          </a:bodyPr>
          <a:lstStyle/>
          <a:p>
            <a:r>
              <a:rPr lang="en-US"/>
              <a:t>Ortho eyes</a:t>
            </a:r>
            <a:endParaRPr lang="en-GB" sz="400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07F034E-8BC2-40B3-AF07-A5205B83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1</a:t>
            </a:fld>
            <a:endParaRPr lang="nl-NL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E2AE626-5D49-4AA0-8170-BD216278F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368"/>
            <a:ext cx="12256654" cy="689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093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5A8AC58-1C91-4AE1-8DD6-DC4202419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E74D7B-C26F-4034-9428-D95F2056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FF35D8-ACB4-407D-86C0-3E5D037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FC8CE78E-DCA8-4E05-8E30-C9C359754DE2}" type="slidenum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7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D0D3810-8F4F-4573-BDB5-FFAA4436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Table</a:t>
            </a:r>
            <a:r>
              <a:rPr lang="nl-NL"/>
              <a:t> of contents</a:t>
            </a:r>
            <a:endParaRPr lang="en-GB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2D5FE4D-86D5-443D-81B7-13AC49A3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Throwback</a:t>
            </a:r>
            <a:r>
              <a:rPr lang="nl-NL" dirty="0"/>
              <a:t> </a:t>
            </a:r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we do?</a:t>
            </a:r>
          </a:p>
          <a:p>
            <a:r>
              <a:rPr lang="nl-NL" dirty="0" err="1"/>
              <a:t>Results</a:t>
            </a:r>
            <a:endParaRPr lang="nl-NL" dirty="0"/>
          </a:p>
          <a:p>
            <a:r>
              <a:rPr lang="nl-NL" dirty="0" err="1"/>
              <a:t>Questions</a:t>
            </a:r>
            <a:endParaRPr lang="nl-NL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ijdelijke aanduiding voor dianummer 3">
            <a:extLst>
              <a:ext uri="{FF2B5EF4-FFF2-40B4-BE49-F238E27FC236}">
                <a16:creationId xmlns:a16="http://schemas.microsoft.com/office/drawing/2014/main" id="{4CB93924-6D3B-49D7-A523-14E8D77D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FC8CE78E-DCA8-4E05-8E30-C9C359754DE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F82D-4B34-45DD-8852-302368D6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Throwback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B8175-4AF2-4D48-BFF7-40A42A565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Tx/>
              <a:buChar char="-"/>
            </a:pPr>
            <a:r>
              <a:rPr lang="en-US" dirty="0"/>
              <a:t>- 2D plots of movements (no lines yet)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- Plotting the velocities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- Action items(Retrospective)</a:t>
            </a:r>
            <a:br>
              <a:rPr lang="en-US" dirty="0"/>
            </a:br>
            <a:endParaRPr lang="en-US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48E39-5BFB-4A2C-9490-C1D21361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3</a:t>
            </a:fld>
            <a:endParaRPr lang="en-GB"/>
          </a:p>
        </p:txBody>
      </p:sp>
      <p:pic>
        <p:nvPicPr>
          <p:cNvPr id="7" name="Afbeelding 16">
            <a:extLst>
              <a:ext uri="{FF2B5EF4-FFF2-40B4-BE49-F238E27FC236}">
                <a16:creationId xmlns:a16="http://schemas.microsoft.com/office/drawing/2014/main" id="{E6A7C241-71C9-43A8-840C-939CA5834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53" y="-517690"/>
            <a:ext cx="4816475" cy="3010296"/>
          </a:xfrm>
          <a:prstGeom prst="rect">
            <a:avLst/>
          </a:prstGeom>
        </p:spPr>
      </p:pic>
      <p:pic>
        <p:nvPicPr>
          <p:cNvPr id="9" name="Afbeelding 17">
            <a:extLst>
              <a:ext uri="{FF2B5EF4-FFF2-40B4-BE49-F238E27FC236}">
                <a16:creationId xmlns:a16="http://schemas.microsoft.com/office/drawing/2014/main" id="{77542A3F-A1F1-4F15-841B-6AB45FA03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853" y="2409223"/>
            <a:ext cx="5253361" cy="433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2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9F324-267A-433C-B909-25101D37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434" y="70604"/>
            <a:ext cx="7111132" cy="1093589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we do?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64B27E-E8AE-426E-BB5C-21C4C019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4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1B8D4-DA34-43C8-9130-445FB7607729}"/>
              </a:ext>
            </a:extLst>
          </p:cNvPr>
          <p:cNvSpPr txBox="1"/>
          <p:nvPr/>
        </p:nvSpPr>
        <p:spPr>
          <a:xfrm>
            <a:off x="565607" y="1593129"/>
            <a:ext cx="87197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Rewrote our research question</a:t>
            </a:r>
            <a:br>
              <a:rPr lang="en-US" sz="2000" b="1" dirty="0"/>
            </a:b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</a:rPr>
              <a:t>Which models can be added to the OR-ensemble to improve the classification of individuals to the correct patient group using the existing data from a Flock of Birds system?</a:t>
            </a:r>
            <a:b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</a:rPr>
            </a:br>
            <a:endParaRPr lang="en-GB" sz="2000" dirty="0">
              <a:solidFill>
                <a:srgbClr val="222222"/>
              </a:solidFill>
              <a:latin typeface="Calibri" panose="020F0502020204030204" pitchFamily="34" charset="0"/>
              <a:ea typeface="游明朝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</a:rPr>
              <a:t>Rewrote our Plan of Attack</a:t>
            </a:r>
            <a:endParaRPr lang="en-GB" sz="2000" b="1" i="0" dirty="0">
              <a:solidFill>
                <a:srgbClr val="222222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Task division and focus</a:t>
            </a:r>
            <a:br>
              <a:rPr lang="en-US" sz="2000" dirty="0"/>
            </a:br>
            <a:r>
              <a:rPr lang="en-US" sz="2000" dirty="0"/>
              <a:t>Beau &amp; </a:t>
            </a:r>
            <a:r>
              <a:rPr lang="en-US" sz="2000" dirty="0" err="1"/>
              <a:t>Jasmijn</a:t>
            </a:r>
            <a:r>
              <a:rPr lang="en-US" sz="2000" dirty="0"/>
              <a:t>: improving the previous week’s 2D plots</a:t>
            </a:r>
            <a:br>
              <a:rPr lang="en-US" sz="2000" dirty="0"/>
            </a:br>
            <a:r>
              <a:rPr lang="en-US" sz="2000" dirty="0"/>
              <a:t>Danny &amp; Emma: normalization of the current dataset</a:t>
            </a:r>
            <a:br>
              <a:rPr lang="en-US" sz="2000" dirty="0"/>
            </a:br>
            <a:r>
              <a:rPr lang="en-US" sz="2000" dirty="0"/>
              <a:t>Donna &amp; Tim: plotting the symmetry in height between the wrist and shoulder sensors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Another retrospective; another list of action items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8219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1635B8A-4745-4D1C-ABDA-560CA1B38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393"/>
            <a:ext cx="12192000" cy="539600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B9F324-267A-433C-B909-25101D37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434" y="70604"/>
            <a:ext cx="7111132" cy="1093589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we do?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64B27E-E8AE-426E-BB5C-21C4C019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5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1B8D4-DA34-43C8-9130-445FB7607729}"/>
              </a:ext>
            </a:extLst>
          </p:cNvPr>
          <p:cNvSpPr txBox="1"/>
          <p:nvPr/>
        </p:nvSpPr>
        <p:spPr>
          <a:xfrm>
            <a:off x="4911365" y="1391393"/>
            <a:ext cx="871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DataCamp</a:t>
            </a:r>
            <a:r>
              <a:rPr lang="en-US" b="1" dirty="0"/>
              <a:t> progress</a:t>
            </a:r>
            <a:br>
              <a:rPr lang="en-US" dirty="0"/>
            </a:br>
            <a:endParaRPr lang="en-GB" dirty="0"/>
          </a:p>
        </p:txBody>
      </p:sp>
      <p:pic>
        <p:nvPicPr>
          <p:cNvPr id="10" name="Picture 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39880E3-AB3B-486F-9CE8-B2E003EB4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5398" y="2818614"/>
            <a:ext cx="3887806" cy="438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2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E37BD-EF01-460D-96D9-0007A648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11" y="562678"/>
            <a:ext cx="4486656" cy="1141497"/>
          </a:xfrm>
        </p:spPr>
        <p:txBody>
          <a:bodyPr/>
          <a:lstStyle/>
          <a:p>
            <a:r>
              <a:rPr lang="nl-NL" dirty="0" err="1"/>
              <a:t>Results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FFB7E9-AA6F-4355-ACB4-A15760E20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6507" y="1868768"/>
            <a:ext cx="3794760" cy="2194036"/>
          </a:xfrm>
        </p:spPr>
        <p:txBody>
          <a:bodyPr/>
          <a:lstStyle/>
          <a:p>
            <a:r>
              <a:rPr lang="nl-NL" dirty="0"/>
              <a:t>Beau &amp; Jasmijn</a:t>
            </a:r>
            <a:br>
              <a:rPr lang="nl-NL" dirty="0"/>
            </a:br>
            <a:r>
              <a:rPr lang="nl-NL" dirty="0"/>
              <a:t>2D plots; </a:t>
            </a:r>
            <a:r>
              <a:rPr lang="nl-NL" dirty="0" err="1"/>
              <a:t>dots</a:t>
            </a:r>
            <a:r>
              <a:rPr lang="nl-NL" dirty="0"/>
              <a:t> </a:t>
            </a:r>
            <a:r>
              <a:rPr lang="nl-NL" dirty="0" err="1"/>
              <a:t>connected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lines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A9FAC6-22F2-4BE9-8D9E-9EAE9339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6</a:t>
            </a:fld>
            <a:endParaRPr lang="en-GB"/>
          </a:p>
        </p:txBody>
      </p:sp>
      <p:pic>
        <p:nvPicPr>
          <p:cNvPr id="14" name="Afbeelding 16">
            <a:extLst>
              <a:ext uri="{FF2B5EF4-FFF2-40B4-BE49-F238E27FC236}">
                <a16:creationId xmlns:a16="http://schemas.microsoft.com/office/drawing/2014/main" id="{0AC04AE5-76AC-4E12-B4EF-28649E69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995" y="109876"/>
            <a:ext cx="3935498" cy="2459686"/>
          </a:xfrm>
          <a:prstGeom prst="rect">
            <a:avLst/>
          </a:prstGeom>
        </p:spPr>
      </p:pic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FE24ED4-30E6-4F9C-BA1D-04E987979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54" y="2734155"/>
            <a:ext cx="8889477" cy="3958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D2A45C-5273-4213-8DC1-1779B7216D7C}"/>
              </a:ext>
            </a:extLst>
          </p:cNvPr>
          <p:cNvSpPr txBox="1"/>
          <p:nvPr/>
        </p:nvSpPr>
        <p:spPr>
          <a:xfrm>
            <a:off x="8691512" y="89654"/>
            <a:ext cx="271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Before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5646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E37BD-EF01-460D-96D9-0007A648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11" y="562678"/>
            <a:ext cx="4486656" cy="1141497"/>
          </a:xfrm>
        </p:spPr>
        <p:txBody>
          <a:bodyPr/>
          <a:lstStyle/>
          <a:p>
            <a:r>
              <a:rPr lang="nl-NL" dirty="0" err="1"/>
              <a:t>Results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FFB7E9-AA6F-4355-ACB4-A15760E20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7890" y="562678"/>
            <a:ext cx="3794760" cy="2194036"/>
          </a:xfrm>
        </p:spPr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Danny &amp; Emma</a:t>
            </a:r>
            <a:br>
              <a:rPr lang="nl-NL" dirty="0">
                <a:solidFill>
                  <a:schemeClr val="tx1"/>
                </a:solidFill>
              </a:rPr>
            </a:br>
            <a:r>
              <a:rPr lang="nl-NL" dirty="0" err="1">
                <a:solidFill>
                  <a:schemeClr val="tx1"/>
                </a:solidFill>
              </a:rPr>
              <a:t>Normalization</a:t>
            </a:r>
            <a:r>
              <a:rPr lang="nl-NL" dirty="0">
                <a:solidFill>
                  <a:schemeClr val="tx1"/>
                </a:solidFill>
              </a:rPr>
              <a:t> of </a:t>
            </a:r>
            <a:r>
              <a:rPr lang="nl-NL" dirty="0" err="1">
                <a:solidFill>
                  <a:schemeClr val="tx1"/>
                </a:solidFill>
              </a:rPr>
              <a:t>the</a:t>
            </a:r>
            <a:r>
              <a:rPr lang="nl-NL" dirty="0">
                <a:solidFill>
                  <a:schemeClr val="tx1"/>
                </a:solidFill>
              </a:rPr>
              <a:t> dataset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A9FAC6-22F2-4BE9-8D9E-9EAE9339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CD5CF-D15B-47EC-8261-D15F78899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8" r="30335" b="48410"/>
          <a:stretch/>
        </p:blipFill>
        <p:spPr>
          <a:xfrm>
            <a:off x="1220672" y="1736846"/>
            <a:ext cx="8794309" cy="2512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C5C733-849C-4065-847A-5CB832C6DC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76" t="-2750"/>
          <a:stretch/>
        </p:blipFill>
        <p:spPr>
          <a:xfrm>
            <a:off x="1220672" y="4101287"/>
            <a:ext cx="8794310" cy="2512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40E952-52A5-4E81-8E2F-E515E6D62077}"/>
              </a:ext>
            </a:extLst>
          </p:cNvPr>
          <p:cNvSpPr txBox="1"/>
          <p:nvPr/>
        </p:nvSpPr>
        <p:spPr>
          <a:xfrm>
            <a:off x="7371759" y="1909027"/>
            <a:ext cx="271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Before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4D55A1-1F22-4638-9714-FA769ED99FCF}"/>
              </a:ext>
            </a:extLst>
          </p:cNvPr>
          <p:cNvSpPr txBox="1"/>
          <p:nvPr/>
        </p:nvSpPr>
        <p:spPr>
          <a:xfrm>
            <a:off x="7371759" y="4421687"/>
            <a:ext cx="271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932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E37BD-EF01-460D-96D9-0007A648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87" y="274320"/>
            <a:ext cx="4486656" cy="1141497"/>
          </a:xfrm>
        </p:spPr>
        <p:txBody>
          <a:bodyPr/>
          <a:lstStyle/>
          <a:p>
            <a:r>
              <a:rPr lang="nl-NL" dirty="0" err="1"/>
              <a:t>Results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FFB7E9-AA6F-4355-ACB4-A15760E20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8287" y="1645255"/>
            <a:ext cx="4643978" cy="2194036"/>
          </a:xfrm>
        </p:spPr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Donna &amp; Tim</a:t>
            </a:r>
            <a:br>
              <a:rPr lang="nl-NL" dirty="0">
                <a:solidFill>
                  <a:schemeClr val="tx1"/>
                </a:solidFill>
              </a:rPr>
            </a:br>
            <a:r>
              <a:rPr lang="nl-NL" dirty="0">
                <a:solidFill>
                  <a:schemeClr val="tx1"/>
                </a:solidFill>
              </a:rPr>
              <a:t>Heights of sensor points (</a:t>
            </a:r>
            <a:r>
              <a:rPr lang="nl-NL" dirty="0" err="1">
                <a:solidFill>
                  <a:schemeClr val="tx1"/>
                </a:solidFill>
              </a:rPr>
              <a:t>shoulder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and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wrists</a:t>
            </a:r>
            <a:r>
              <a:rPr lang="nl-NL" dirty="0">
                <a:solidFill>
                  <a:schemeClr val="tx1"/>
                </a:solidFill>
              </a:rPr>
              <a:t>) </a:t>
            </a:r>
            <a:r>
              <a:rPr lang="nl-NL" dirty="0" err="1">
                <a:solidFill>
                  <a:schemeClr val="tx1"/>
                </a:solidFill>
              </a:rPr>
              <a:t>to</a:t>
            </a:r>
            <a:r>
              <a:rPr lang="nl-NL" dirty="0">
                <a:solidFill>
                  <a:schemeClr val="tx1"/>
                </a:solidFill>
              </a:rPr>
              <a:t> look at </a:t>
            </a:r>
            <a:r>
              <a:rPr lang="nl-NL" dirty="0" err="1">
                <a:solidFill>
                  <a:schemeClr val="tx1"/>
                </a:solidFill>
              </a:rPr>
              <a:t>symmetry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A9FAC6-22F2-4BE9-8D9E-9EAE9339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8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2A45C-5273-4213-8DC1-1779B7216D7C}"/>
              </a:ext>
            </a:extLst>
          </p:cNvPr>
          <p:cNvSpPr txBox="1"/>
          <p:nvPr/>
        </p:nvSpPr>
        <p:spPr>
          <a:xfrm>
            <a:off x="2317364" y="2669263"/>
            <a:ext cx="2714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Wrists sensors category 1-4</a:t>
            </a:r>
            <a:br>
              <a:rPr lang="en-US" sz="1400" b="1" dirty="0"/>
            </a:br>
            <a:r>
              <a:rPr lang="en-US" sz="1400" b="1" dirty="0"/>
              <a:t>Exercise:  AB1 </a:t>
            </a:r>
            <a:endParaRPr lang="en-GB" sz="1400" b="1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0E3192D-021A-4727-AFA0-D0E40AB9E4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89"/>
          <a:stretch/>
        </p:blipFill>
        <p:spPr>
          <a:xfrm>
            <a:off x="8160953" y="3657841"/>
            <a:ext cx="3819524" cy="271462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7451E9F8-5ED9-40BE-BB9A-722D08AEF6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67" b="3666"/>
          <a:stretch/>
        </p:blipFill>
        <p:spPr>
          <a:xfrm>
            <a:off x="4129088" y="3657841"/>
            <a:ext cx="3933825" cy="271462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70DC5A9E-727A-4E4D-975A-94BC564B4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24" y="3657841"/>
            <a:ext cx="3819525" cy="271462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B3D5C768-459B-4C8D-825D-092A39BF9B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1372" y="513720"/>
            <a:ext cx="40005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5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9F324-267A-433C-B909-25101D37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434" y="70604"/>
            <a:ext cx="7111132" cy="1093589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we do next?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64B27E-E8AE-426E-BB5C-21C4C019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9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1B8D4-DA34-43C8-9130-445FB7607729}"/>
              </a:ext>
            </a:extLst>
          </p:cNvPr>
          <p:cNvSpPr txBox="1"/>
          <p:nvPr/>
        </p:nvSpPr>
        <p:spPr>
          <a:xfrm>
            <a:off x="565607" y="1593129"/>
            <a:ext cx="8719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Task division and focus</a:t>
            </a:r>
            <a:br>
              <a:rPr lang="en-US" sz="2000" dirty="0"/>
            </a:br>
            <a:r>
              <a:rPr lang="en-US" sz="2000" dirty="0"/>
              <a:t>Beau &amp; </a:t>
            </a:r>
            <a:r>
              <a:rPr lang="en-US" sz="2000" dirty="0" err="1"/>
              <a:t>Jasmijn</a:t>
            </a:r>
            <a:r>
              <a:rPr lang="en-US" sz="2000" dirty="0"/>
              <a:t>: correlation between right and left arms of patients</a:t>
            </a:r>
            <a:br>
              <a:rPr lang="en-US" sz="2000" dirty="0"/>
            </a:br>
            <a:r>
              <a:rPr lang="en-US" sz="2000" dirty="0"/>
              <a:t>Danny &amp; Emma: plot the difference of symmetry of the rotation of the shoulder blade of patients</a:t>
            </a:r>
            <a:br>
              <a:rPr lang="en-US" sz="2000" dirty="0"/>
            </a:br>
            <a:r>
              <a:rPr lang="en-US" sz="2000" dirty="0"/>
              <a:t>Donna &amp; Tim: look at possible data cleaning or other relevant features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Juptyer</a:t>
            </a:r>
            <a:r>
              <a:rPr lang="en-US" sz="2000" b="1" dirty="0"/>
              <a:t> Notebooks pair programming improvements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529779132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k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DC5FA2CD4D45B9CD42A6B514858C" ma:contentTypeVersion="8" ma:contentTypeDescription="Een nieuw document maken." ma:contentTypeScope="" ma:versionID="00820deeeb6d91dbd9a687e57ee88674">
  <xsd:schema xmlns:xsd="http://www.w3.org/2001/XMLSchema" xmlns:xs="http://www.w3.org/2001/XMLSchema" xmlns:p="http://schemas.microsoft.com/office/2006/metadata/properties" xmlns:ns2="af1cbe13-d713-41da-91d7-4caeb8f4af9c" targetNamespace="http://schemas.microsoft.com/office/2006/metadata/properties" ma:root="true" ma:fieldsID="c1a1628f046f2e106cf5035c0734f37b" ns2:_="">
    <xsd:import namespace="af1cbe13-d713-41da-91d7-4caeb8f4a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cbe13-d713-41da-91d7-4caeb8f4a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1AE16E-D6AD-4E17-B662-5A0FBF4C70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770E71-55B2-49FE-ABFD-4A67FF67026A}">
  <ds:schemaRefs>
    <ds:schemaRef ds:uri="af1cbe13-d713-41da-91d7-4caeb8f4af9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631C878-90A0-4707-B38E-4F16749363A0}">
  <ds:schemaRefs>
    <ds:schemaRef ds:uri="af1cbe13-d713-41da-91d7-4caeb8f4af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358</Words>
  <Application>Microsoft Office PowerPoint</Application>
  <PresentationFormat>Breedbeeld</PresentationFormat>
  <Paragraphs>70</Paragraphs>
  <Slides>10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游明朝</vt:lpstr>
      <vt:lpstr>Arial</vt:lpstr>
      <vt:lpstr>Calibri</vt:lpstr>
      <vt:lpstr>Gill Sans MT</vt:lpstr>
      <vt:lpstr>Pakket</vt:lpstr>
      <vt:lpstr>Ortho eyes</vt:lpstr>
      <vt:lpstr>Table of contents</vt:lpstr>
      <vt:lpstr>Throwback</vt:lpstr>
      <vt:lpstr>What did we do?</vt:lpstr>
      <vt:lpstr>What did we do?</vt:lpstr>
      <vt:lpstr>Results</vt:lpstr>
      <vt:lpstr>Results</vt:lpstr>
      <vt:lpstr>Results</vt:lpstr>
      <vt:lpstr>What will we do next?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 eyes</dc:title>
  <dc:creator>Grunsven, D.J.X. van (17132339)</dc:creator>
  <cp:lastModifiedBy>Grunsven, D.J.X. van (17132339)</cp:lastModifiedBy>
  <cp:revision>2</cp:revision>
  <dcterms:created xsi:type="dcterms:W3CDTF">2020-10-11T14:44:56Z</dcterms:created>
  <dcterms:modified xsi:type="dcterms:W3CDTF">2020-10-11T14:55:44Z</dcterms:modified>
</cp:coreProperties>
</file>