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CD18AC-5FF3-490D-B41F-548CF230F42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9A1AA3-9E58-45D1-8ACF-F5A1681ABF1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kubernetes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62200"/>
            <a:ext cx="7010400" cy="3733800"/>
          </a:xfrm>
        </p:spPr>
        <p:txBody>
          <a:bodyPr/>
          <a:lstStyle/>
          <a:p>
            <a:pPr algn="l"/>
            <a:r>
              <a:rPr lang="en-US" dirty="0" err="1" smtClean="0"/>
              <a:t>Kubernetes</a:t>
            </a:r>
            <a:r>
              <a:rPr lang="en-US" dirty="0" smtClean="0"/>
              <a:t> is a container orchestration engine.</a:t>
            </a:r>
          </a:p>
          <a:p>
            <a:pPr algn="l"/>
            <a:r>
              <a:rPr lang="en-US" dirty="0"/>
              <a:t>The K8s system automates the deployment and management of cloud native applications using on-premises infrastructure or public cloud platforms.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Master node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Server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err="1" smtClean="0"/>
              <a:t>Etcd</a:t>
            </a:r>
            <a:endParaRPr lang="en-US" dirty="0" smtClean="0"/>
          </a:p>
          <a:p>
            <a:r>
              <a:rPr lang="en-US" dirty="0" smtClean="0"/>
              <a:t>Scheduler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of K8s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Pod</a:t>
            </a:r>
            <a:r>
              <a:rPr lang="en-US" dirty="0" smtClean="0"/>
              <a:t>: It is the smallest basic unit in </a:t>
            </a:r>
            <a:r>
              <a:rPr lang="en-US" dirty="0" err="1" smtClean="0"/>
              <a:t>kubernetes</a:t>
            </a:r>
            <a:r>
              <a:rPr lang="en-US" dirty="0" smtClean="0"/>
              <a:t>. Pod can be a single container or group of containers.</a:t>
            </a:r>
          </a:p>
          <a:p>
            <a:r>
              <a:rPr lang="en-US" b="1" dirty="0" err="1" smtClean="0"/>
              <a:t>Replicaset</a:t>
            </a:r>
            <a:r>
              <a:rPr lang="en-US" dirty="0" smtClean="0"/>
              <a:t>: It is responsible for scaling up or scaling down of pods.</a:t>
            </a:r>
          </a:p>
          <a:p>
            <a:r>
              <a:rPr lang="en-US" b="1" dirty="0" smtClean="0"/>
              <a:t>Deployment</a:t>
            </a:r>
            <a:r>
              <a:rPr lang="en-US" dirty="0" smtClean="0"/>
              <a:t>: If we want more than </a:t>
            </a:r>
            <a:r>
              <a:rPr lang="en-US" dirty="0" err="1" smtClean="0"/>
              <a:t>replicationset</a:t>
            </a:r>
            <a:r>
              <a:rPr lang="en-US" dirty="0" smtClean="0"/>
              <a:t> like we want to pass some </a:t>
            </a:r>
            <a:r>
              <a:rPr lang="en-US" dirty="0" err="1" smtClean="0"/>
              <a:t>config</a:t>
            </a:r>
            <a:r>
              <a:rPr lang="en-US" dirty="0" smtClean="0"/>
              <a:t> maps, mount some volume, provide data storage.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Configmaps</a:t>
            </a:r>
            <a:r>
              <a:rPr lang="en-US" dirty="0" smtClean="0"/>
              <a:t>: These are any configurations of any application k8s stores in themselves in its own resource type called </a:t>
            </a:r>
            <a:r>
              <a:rPr lang="en-US" dirty="0" err="1" smtClean="0"/>
              <a:t>configmaps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Secrets</a:t>
            </a:r>
            <a:r>
              <a:rPr lang="en-US" dirty="0" smtClean="0"/>
              <a:t>: These are any sensitive information like tokens, passwords, </a:t>
            </a:r>
            <a:r>
              <a:rPr lang="en-US" dirty="0" err="1" smtClean="0"/>
              <a:t>aws</a:t>
            </a:r>
            <a:r>
              <a:rPr lang="en-US" dirty="0" smtClean="0"/>
              <a:t> access keys that you can store in </a:t>
            </a:r>
            <a:r>
              <a:rPr lang="en-US" dirty="0" err="1" smtClean="0"/>
              <a:t>kubernetes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dirty="0" err="1" smtClean="0"/>
              <a:t>Kubernetes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Automatic bin Packing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Kubernetes</a:t>
            </a:r>
            <a:r>
              <a:rPr lang="en-US" dirty="0" smtClean="0"/>
              <a:t> automatically packages your applications and schedules the containers based on the requirements and resources available.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Service discovery and load balancing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Kubernetes</a:t>
            </a:r>
            <a:r>
              <a:rPr lang="en-US" dirty="0" smtClean="0"/>
              <a:t> doesn’t run containers directly instead it wraps one or more containers into a high level structure called a pod.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A single service is present on multiple pods which does </a:t>
            </a:r>
            <a:r>
              <a:rPr lang="en-US" dirty="0" err="1" smtClean="0"/>
              <a:t>loadbalancing</a:t>
            </a:r>
            <a:r>
              <a:rPr lang="en-US" dirty="0" smtClean="0"/>
              <a:t> on various pods.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Storage Orchestration: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containers inside a pod may need to store data.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pods can have a storage volumes.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Usually a single volume is shared within all containers in a pod.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K8s allows to mount the storage of your choice like local, cloud(AWS),Network(NFS).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Self Healing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If container fails</a:t>
            </a:r>
            <a:r>
              <a:rPr lang="en-US" dirty="0" smtClean="0">
                <a:sym typeface="Wingdings" pitchFamily="2" charset="2"/>
              </a:rPr>
              <a:t> restarts container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If node dies replaces and reschedules containers on other nodes.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All above are done by Replication controller.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Automated Rollouts and Rollbacks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Kubernetes</a:t>
            </a:r>
            <a:r>
              <a:rPr lang="en-US" dirty="0" smtClean="0"/>
              <a:t> progressively rolls out changes to your application or its configuration, while monitoring application health to ensure it doesn’t kill your instances at the same time.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If something goes wrong, k8s will rollback the change for you.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Ensures there is no downtime during the process.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Architecture of K8s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deploy k8s, you get a cluster.</a:t>
            </a:r>
          </a:p>
          <a:p>
            <a:r>
              <a:rPr lang="en-US" dirty="0" smtClean="0"/>
              <a:t>A cluster is set of machines , called nodes.</a:t>
            </a:r>
          </a:p>
          <a:p>
            <a:r>
              <a:rPr lang="en-US" dirty="0" smtClean="0"/>
              <a:t>A cluster has </a:t>
            </a:r>
            <a:r>
              <a:rPr lang="en-US" dirty="0" err="1" smtClean="0"/>
              <a:t>atleast</a:t>
            </a:r>
            <a:r>
              <a:rPr lang="en-US" dirty="0" smtClean="0"/>
              <a:t> one worker node and </a:t>
            </a:r>
            <a:r>
              <a:rPr lang="en-US" dirty="0" err="1" smtClean="0"/>
              <a:t>atleast</a:t>
            </a:r>
            <a:r>
              <a:rPr lang="en-US" dirty="0" smtClean="0"/>
              <a:t> one master node.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6223</TotalTime>
  <Words>396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What is kubernetes?</vt:lpstr>
      <vt:lpstr>Resources of K8s</vt:lpstr>
      <vt:lpstr>Slide 3</vt:lpstr>
      <vt:lpstr>     Kubernetes Features</vt:lpstr>
      <vt:lpstr>Slide 5</vt:lpstr>
      <vt:lpstr>Slide 6</vt:lpstr>
      <vt:lpstr>Slide 7</vt:lpstr>
      <vt:lpstr>Slide 8</vt:lpstr>
      <vt:lpstr>    Architecture of K8s</vt:lpstr>
      <vt:lpstr>       Master node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kubernetes?</dc:title>
  <dc:creator>Admin</dc:creator>
  <cp:lastModifiedBy>Admin</cp:lastModifiedBy>
  <cp:revision>19</cp:revision>
  <dcterms:created xsi:type="dcterms:W3CDTF">2022-06-10T05:00:48Z</dcterms:created>
  <dcterms:modified xsi:type="dcterms:W3CDTF">2022-06-14T12:44:39Z</dcterms:modified>
</cp:coreProperties>
</file>