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7325" autoAdjust="0"/>
  </p:normalViewPr>
  <p:slideViewPr>
    <p:cSldViewPr snapToGrid="0">
      <p:cViewPr varScale="1">
        <p:scale>
          <a:sx n="108" d="100"/>
          <a:sy n="108" d="100"/>
        </p:scale>
        <p:origin x="12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M:\Marketing\Debora_Schiffer\016\016_Präsentationsvorlagen_UzK\016_PPT_Lay_TiteL_V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211814"/>
            <a:ext cx="1656186" cy="8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38" y="365126"/>
            <a:ext cx="805471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38" y="1825625"/>
            <a:ext cx="8054712" cy="43513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6738994"/>
            <a:ext cx="9144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56" y="5911647"/>
            <a:ext cx="1301032" cy="6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638" y="1825625"/>
            <a:ext cx="3886200" cy="43513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738994"/>
            <a:ext cx="9144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56" y="5911647"/>
            <a:ext cx="1301032" cy="6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0638" y="365126"/>
            <a:ext cx="805471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50A241-72F2-411F-8189-47C9B63C40E2}"/>
              </a:ext>
            </a:extLst>
          </p:cNvPr>
          <p:cNvSpPr/>
          <p:nvPr userDrawn="1"/>
        </p:nvSpPr>
        <p:spPr>
          <a:xfrm>
            <a:off x="360040" y="6383867"/>
            <a:ext cx="6332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Digital Humanities | Johanna Binnewitt &amp; </a:t>
            </a:r>
            <a:r>
              <a:rPr lang="de-DE" alt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Valmir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Etemi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09.-10.09.2019</a:t>
            </a:r>
          </a:p>
        </p:txBody>
      </p:sp>
    </p:spTree>
    <p:extLst>
      <p:ext uri="{BB962C8B-B14F-4D97-AF65-F5344CB8AC3E}">
        <p14:creationId xmlns:p14="http://schemas.microsoft.com/office/powerpoint/2010/main" val="26644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.stanford.edu/~amaas/data/senti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7277" y="5157192"/>
            <a:ext cx="80648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for Language Analysis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Introduction – Hands on</a:t>
            </a:r>
          </a:p>
        </p:txBody>
      </p:sp>
      <p:sp>
        <p:nvSpPr>
          <p:cNvPr id="5" name="Rechteck 4"/>
          <p:cNvSpPr/>
          <p:nvPr/>
        </p:nvSpPr>
        <p:spPr>
          <a:xfrm>
            <a:off x="337276" y="6335742"/>
            <a:ext cx="7092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Digital Humanities | Johanna Binnewitt &amp;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Valmir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Etemi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09.-10.09.2019</a:t>
            </a:r>
          </a:p>
        </p:txBody>
      </p:sp>
    </p:spTree>
    <p:extLst>
      <p:ext uri="{BB962C8B-B14F-4D97-AF65-F5344CB8AC3E}">
        <p14:creationId xmlns:p14="http://schemas.microsoft.com/office/powerpoint/2010/main" val="68965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87364-7AA7-488B-A99E-8FA0766B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 Classification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FD3CD-7EE7-479B-9299-5E55171B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Define Research Goal</a:t>
            </a:r>
          </a:p>
          <a:p>
            <a:r>
              <a:rPr lang="en-GB" noProof="0" dirty="0"/>
              <a:t>Binary Sentiment Classification for movie reviews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b="1" noProof="0" dirty="0"/>
              <a:t>Retrieve Data</a:t>
            </a:r>
            <a:endParaRPr lang="en-GB" noProof="0" dirty="0"/>
          </a:p>
          <a:p>
            <a:r>
              <a:rPr lang="en-GB" noProof="0" dirty="0"/>
              <a:t>ACL IMDb Dataset</a:t>
            </a:r>
          </a:p>
          <a:p>
            <a:pPr lvl="1"/>
            <a:r>
              <a:rPr lang="en-GB" noProof="0" dirty="0"/>
              <a:t>Movie reviews divided into positive and negative categories</a:t>
            </a:r>
          </a:p>
          <a:p>
            <a:pPr lvl="1"/>
            <a:r>
              <a:rPr lang="en-GB" noProof="0" dirty="0"/>
              <a:t>25.000 entries for training and 25.000 for testing</a:t>
            </a:r>
          </a:p>
          <a:p>
            <a:pPr lvl="1"/>
            <a:r>
              <a:rPr lang="en-GB" noProof="0" dirty="0">
                <a:hlinkClick r:id="rId2"/>
              </a:rPr>
              <a:t>https://ai.stanford.edu/~amaas/data/sentiment/</a:t>
            </a:r>
            <a:r>
              <a:rPr lang="en-GB" noProof="0" dirty="0"/>
              <a:t> 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50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C6D2F-6A97-4B78-AEB5-48CA89BF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Prepare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65AD8-1898-4DA2-9220-18EE78DE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Read .txt-Files into a Pandas </a:t>
            </a:r>
            <a:r>
              <a:rPr lang="en-GB" noProof="0" dirty="0" err="1"/>
              <a:t>DataFrame</a:t>
            </a:r>
            <a:endParaRPr lang="en-GB" noProof="0" dirty="0"/>
          </a:p>
          <a:p>
            <a:r>
              <a:rPr lang="en-GB" noProof="0" dirty="0"/>
              <a:t>Separating Data into a Train-Val-Test Set</a:t>
            </a:r>
          </a:p>
          <a:p>
            <a:pPr lvl="1"/>
            <a:r>
              <a:rPr lang="en-GB" dirty="0" err="1"/>
              <a:t>aclImdb</a:t>
            </a:r>
            <a:r>
              <a:rPr lang="en-GB" dirty="0"/>
              <a:t> folder already contains training and test folder</a:t>
            </a:r>
          </a:p>
          <a:p>
            <a:pPr lvl="1"/>
            <a:r>
              <a:rPr lang="en-GB" noProof="0" dirty="0"/>
              <a:t>Training data → </a:t>
            </a:r>
            <a:r>
              <a:rPr lang="en-GB" dirty="0"/>
              <a:t>t</a:t>
            </a:r>
            <a:r>
              <a:rPr lang="en-GB" noProof="0" dirty="0"/>
              <a:t>rain &amp; </a:t>
            </a:r>
            <a:r>
              <a:rPr lang="en-GB" noProof="0" dirty="0" err="1"/>
              <a:t>val</a:t>
            </a:r>
            <a:r>
              <a:rPr lang="en-GB" noProof="0" dirty="0"/>
              <a:t>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Prepare Reviews</a:t>
            </a:r>
          </a:p>
          <a:p>
            <a:r>
              <a:rPr lang="en-GB" noProof="0" dirty="0"/>
              <a:t>TF-IDF Vectorization</a:t>
            </a:r>
          </a:p>
          <a:p>
            <a:r>
              <a:rPr lang="en-GB" dirty="0"/>
              <a:t>Binary Vectorization</a:t>
            </a:r>
          </a:p>
        </p:txBody>
      </p:sp>
    </p:spTree>
    <p:extLst>
      <p:ext uri="{BB962C8B-B14F-4D97-AF65-F5344CB8AC3E}">
        <p14:creationId xmlns:p14="http://schemas.microsoft.com/office/powerpoint/2010/main" val="375468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9EC35-5ADE-4D92-8C12-EF5FEAF7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252D9-9576-46E8-B724-B31E3B54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Prepare Labels</a:t>
            </a:r>
            <a:endParaRPr lang="en-GB" dirty="0"/>
          </a:p>
          <a:p>
            <a:r>
              <a:rPr lang="en-GB" dirty="0"/>
              <a:t>Label as output of the Neural Net</a:t>
            </a:r>
          </a:p>
          <a:p>
            <a:r>
              <a:rPr lang="en-GB" dirty="0"/>
              <a:t>One-Hot-Encoding</a:t>
            </a:r>
          </a:p>
        </p:txBody>
      </p:sp>
    </p:spTree>
    <p:extLst>
      <p:ext uri="{BB962C8B-B14F-4D97-AF65-F5344CB8AC3E}">
        <p14:creationId xmlns:p14="http://schemas.microsoft.com/office/powerpoint/2010/main" val="292304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E3D86-927B-4DE0-8B3E-E850B77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7C6C4-5F2B-4CC2-A0AD-BA6B9C2F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Statistics: How many positive and negative reviews?</a:t>
            </a:r>
          </a:p>
          <a:p>
            <a:r>
              <a:rPr lang="en-GB" dirty="0"/>
              <a:t>Representative Data</a:t>
            </a:r>
          </a:p>
          <a:p>
            <a:r>
              <a:rPr lang="en-GB" dirty="0" err="1"/>
              <a:t>Iterativer</a:t>
            </a:r>
            <a:r>
              <a:rPr lang="en-GB" dirty="0"/>
              <a:t> </a:t>
            </a:r>
            <a:r>
              <a:rPr lang="en-GB" dirty="0" err="1"/>
              <a:t>Prozess</a:t>
            </a:r>
            <a:r>
              <a:rPr lang="en-GB" dirty="0"/>
              <a:t>: </a:t>
            </a:r>
            <a:r>
              <a:rPr lang="en-GB" dirty="0" err="1"/>
              <a:t>stimmen</a:t>
            </a:r>
            <a:r>
              <a:rPr lang="en-GB" dirty="0"/>
              <a:t> </a:t>
            </a:r>
            <a:r>
              <a:rPr lang="en-GB" dirty="0" err="1"/>
              <a:t>meine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?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nein</a:t>
            </a:r>
            <a:r>
              <a:rPr lang="en-GB" dirty="0"/>
              <a:t>, retrieve Data</a:t>
            </a:r>
          </a:p>
        </p:txBody>
      </p:sp>
    </p:spTree>
    <p:extLst>
      <p:ext uri="{BB962C8B-B14F-4D97-AF65-F5344CB8AC3E}">
        <p14:creationId xmlns:p14="http://schemas.microsoft.com/office/powerpoint/2010/main" val="125206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9A9A-8C40-4205-BE90-28F6C050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AF600-70DA-4C68-8C02-BCECACC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the Neural Net</a:t>
            </a:r>
          </a:p>
        </p:txBody>
      </p:sp>
    </p:spTree>
    <p:extLst>
      <p:ext uri="{BB962C8B-B14F-4D97-AF65-F5344CB8AC3E}">
        <p14:creationId xmlns:p14="http://schemas.microsoft.com/office/powerpoint/2010/main" val="253402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6D1ED-8C4D-4953-B4DA-7AC8B3CB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5C20-2F67-4E8F-AE68-B5474850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Classify some „unseen“ reviews from the evaluation set</a:t>
            </a:r>
          </a:p>
          <a:p>
            <a:r>
              <a:rPr lang="en-GB" dirty="0"/>
              <a:t>Evaluate Neural Net</a:t>
            </a:r>
          </a:p>
          <a:p>
            <a:pPr lvl="1"/>
            <a:r>
              <a:rPr lang="en-GB" dirty="0"/>
              <a:t>(Confusion Matrix)</a:t>
            </a:r>
          </a:p>
          <a:p>
            <a:pPr lvl="1"/>
            <a:r>
              <a:rPr lang="en-GB" dirty="0"/>
              <a:t>Evaluation Values (Precision, Recall)</a:t>
            </a:r>
          </a:p>
        </p:txBody>
      </p:sp>
    </p:spTree>
    <p:extLst>
      <p:ext uri="{BB962C8B-B14F-4D97-AF65-F5344CB8AC3E}">
        <p14:creationId xmlns:p14="http://schemas.microsoft.com/office/powerpoint/2010/main" val="91411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</Words>
  <Application>Microsoft Office PowerPoint</Application>
  <PresentationFormat>Bildschirmpräsentation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</vt:lpstr>
      <vt:lpstr>PowerPoint-Präsentation</vt:lpstr>
      <vt:lpstr>Text Classification</vt:lpstr>
      <vt:lpstr>Prepare Data</vt:lpstr>
      <vt:lpstr>Prepare Data</vt:lpstr>
      <vt:lpstr>Explore Data</vt:lpstr>
      <vt:lpstr>Model Data</vt:lpstr>
      <vt:lpstr>Improve Model</vt:lpstr>
    </vt:vector>
  </TitlesOfParts>
  <Company>Universität zu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debora schiffer</dc:creator>
  <cp:lastModifiedBy>Johanna Binnewitt</cp:lastModifiedBy>
  <cp:revision>45</cp:revision>
  <dcterms:created xsi:type="dcterms:W3CDTF">2017-04-11T15:02:11Z</dcterms:created>
  <dcterms:modified xsi:type="dcterms:W3CDTF">2019-09-06T15:23:25Z</dcterms:modified>
</cp:coreProperties>
</file>