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3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11A0-D3C5-E84C-9670-792AA99DD1D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02CE-8441-1644-BD3F-6296D0FE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 Decorator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Decorator</a:t>
            </a:r>
          </a:p>
          <a:p>
            <a:r>
              <a:rPr lang="en-US" dirty="0" smtClean="0"/>
              <a:t>Method Decorator</a:t>
            </a:r>
          </a:p>
          <a:p>
            <a:r>
              <a:rPr lang="en-US" dirty="0" smtClean="0"/>
              <a:t>Property Decorator</a:t>
            </a:r>
          </a:p>
          <a:p>
            <a:r>
              <a:rPr lang="en-US" dirty="0" smtClean="0"/>
              <a:t>Parameter Decorator</a:t>
            </a:r>
          </a:p>
        </p:txBody>
      </p:sp>
    </p:spTree>
    <p:extLst>
      <p:ext uri="{BB962C8B-B14F-4D97-AF65-F5344CB8AC3E}">
        <p14:creationId xmlns:p14="http://schemas.microsoft.com/office/powerpoint/2010/main" val="12427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@Component(</a:t>
            </a:r>
            <a:r>
              <a:rPr lang="mr-IN" dirty="0" smtClean="0"/>
              <a:t>…</a:t>
            </a:r>
            <a:r>
              <a:rPr lang="en-US" dirty="0" err="1" smtClean="0"/>
              <a:t>params</a:t>
            </a:r>
            <a:r>
              <a:rPr lang="en-US" dirty="0" smtClean="0"/>
              <a:t>) or @Component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Constructor(@Host @Optional </a:t>
            </a:r>
            <a:r>
              <a:rPr lang="en-US" dirty="0" err="1" smtClean="0"/>
              <a:t>viewContainerRef</a:t>
            </a:r>
            <a:r>
              <a:rPr lang="en-US" dirty="0" smtClean="0"/>
              <a:t>: </a:t>
            </a:r>
            <a:r>
              <a:rPr lang="en-US" dirty="0" err="1" smtClean="0"/>
              <a:t>ViewContainerRef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1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reflect-metadata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34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Mangal</vt:lpstr>
      <vt:lpstr>宋体</vt:lpstr>
      <vt:lpstr>Arial</vt:lpstr>
      <vt:lpstr>Office Theme</vt:lpstr>
      <vt:lpstr>Typescript Decorator</vt:lpstr>
      <vt:lpstr>Types</vt:lpstr>
      <vt:lpstr>Decorator Factory</vt:lpstr>
      <vt:lpstr>Decorator Composition</vt:lpstr>
      <vt:lpstr>reflect-metadata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Decorator</dc:title>
  <dc:creator>曾阁</dc:creator>
  <cp:lastModifiedBy>曾阁</cp:lastModifiedBy>
  <cp:revision>13</cp:revision>
  <dcterms:created xsi:type="dcterms:W3CDTF">2017-08-30T04:03:04Z</dcterms:created>
  <dcterms:modified xsi:type="dcterms:W3CDTF">2017-08-30T06:14:28Z</dcterms:modified>
</cp:coreProperties>
</file>