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motorcycle night road 데이터셋을 이용해서 semantic segmentation task 수행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971b28e66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971b28e66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전반적인 특이점은 train loss가 validation loss보다 높게 나타났다는 것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augmentation이라 함은 data의 distribution을 늘려주는 역할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전반적으로 train loss가 다소 높게 나타나지만 validation loss가 온전히 수렴하고 있음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unet++의 경우 encoding 전의 data를 최대한 활용하고자 하는 모델이어서 그런지 train loss가 잘 수렴함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971b28e66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971b28e66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augmentation 하지 않은 경우 train loss가 정상적으로 수렴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그러나 20 epoch 근처에서부터 overfitting이 일어나기 시작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971b28e66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7971b28e66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971b28e6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971b28e6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971b28e6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971b28e6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971b28e66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7971b28e66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Pixel accuracy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7971b28e66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7971b28e66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971b28e6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7971b28e66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971b28e6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971b28e6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전처리, data loader, augmentation 어떻게 진행했는지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baseline 모델 선정, 실패한 pre-trained 모델 실험들, 비교 기준에 따른 loss graph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모델 별 semantic segmentation 수행 결과, IoU 계산 및 성능 비교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971b28e6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971b28e6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971b28e66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971b28e66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971b28e66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971b28e66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971b28e66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971b28e66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971b28e6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971b28e6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baseline 모델로 unet을 설정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encoder decoder가 결합된 형태로 되어있어 segmentation task에서 가장 직관적이고 대중적인 모델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총 4개의 모델 생성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 dataset에 augmentation이 들어간 상태로 100 epoch 학습한 </a:t>
            </a:r>
            <a:r>
              <a:rPr lang="ko">
                <a:solidFill>
                  <a:schemeClr val="dk1"/>
                </a:solidFill>
              </a:rPr>
              <a:t>U-Net</a:t>
            </a:r>
            <a:r>
              <a:rPr lang="ko"/>
              <a:t>모델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train dataset에 augmentation이 들어간 상태로 150 epoch 학습한 U-Net모델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train dataset에 augmentation이 들어간 상태로 150 epoch 학습한 U-Net++ 모델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train dataset에 augmentation이 들어가지 않은 상태로 150 epoch 학습한 U-Net 모델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971b28e6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971b28e6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FCN, DeepLabV3+, MobileNetV2 등 다양한 pre-trained 모델을 불러와 실험하고자 했으나 실패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이에 더해 다양한 dataset으로 pre-trained 된 모델 비교도 실패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971b28e66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971b28e66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구현한 U-Net의 구조를 간략하게 나타내는 파트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U-Net은 encoder decoder 형태로 투영하는 중간에 skip connection을 추가하여 vanishing gradient 문제를 완화하고자 한 모델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U-Net++은 계단 형태로 skip connection을 적용, 추가적인 성능 향상을 기대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5층 깊이의 U-Net과 U-Net++을 구현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64, 128, 256, 512, 1024로 hidden layer shape 설정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모델의 파라미터 수가 많아 한 epoch당 50초 ~ 70초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optimizer = ‘Adam’, loss_function = ‘binary_crossentropy’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batch_size = 5, learning_rate = 1e-4, Input_shape = (224, 224, 3)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FFE59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95950" y="1578400"/>
            <a:ext cx="5948400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chemeClr val="dk1"/>
                </a:solidFill>
              </a:rPr>
              <a:t>Motorcycle Night Road</a:t>
            </a:r>
            <a:endParaRPr sz="3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semantic segmentation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752725" y="3924925"/>
            <a:ext cx="31362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1"/>
                </a:solidFill>
              </a:rPr>
              <a:t>Team. 나봉규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조준규, 이수봉, 최예나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6999700" y="79425"/>
            <a:ext cx="20652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latin typeface="Montserrat"/>
                <a:ea typeface="Montserrat"/>
                <a:cs typeface="Montserrat"/>
                <a:sym typeface="Montserrat"/>
              </a:rPr>
              <a:t>DLThon CV</a:t>
            </a:r>
            <a:endParaRPr sz="24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/>
          <p:nvPr/>
        </p:nvSpPr>
        <p:spPr>
          <a:xfrm>
            <a:off x="4817700" y="1307925"/>
            <a:ext cx="2736600" cy="3029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Loss Graphs - U-Net vs U-Net++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 rotWithShape="1">
          <a:blip r:embed="rId4">
            <a:alphaModFix/>
          </a:blip>
          <a:srcRect r="50149"/>
          <a:stretch/>
        </p:blipFill>
        <p:spPr>
          <a:xfrm>
            <a:off x="1528050" y="1307850"/>
            <a:ext cx="2731092" cy="302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 rotWithShape="1">
          <a:blip r:embed="rId5">
            <a:alphaModFix/>
          </a:blip>
          <a:srcRect r="49443"/>
          <a:stretch/>
        </p:blipFill>
        <p:spPr>
          <a:xfrm>
            <a:off x="4817700" y="1307850"/>
            <a:ext cx="2731100" cy="30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/>
          <p:nvPr/>
        </p:nvSpPr>
        <p:spPr>
          <a:xfrm>
            <a:off x="4817700" y="1307925"/>
            <a:ext cx="2736600" cy="3029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Loss Graphs - Aug vs No Aug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 rotWithShape="1">
          <a:blip r:embed="rId4">
            <a:alphaModFix/>
          </a:blip>
          <a:srcRect r="50149"/>
          <a:stretch/>
        </p:blipFill>
        <p:spPr>
          <a:xfrm>
            <a:off x="1528050" y="1307850"/>
            <a:ext cx="2731092" cy="302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 rotWithShape="1">
          <a:blip r:embed="rId5">
            <a:alphaModFix/>
          </a:blip>
          <a:srcRect r="49781"/>
          <a:stretch/>
        </p:blipFill>
        <p:spPr>
          <a:xfrm>
            <a:off x="4823200" y="1307850"/>
            <a:ext cx="2731100" cy="30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Results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p24"/>
          <p:cNvSpPr txBox="1">
            <a:spLocks noGrp="1"/>
          </p:cNvSpPr>
          <p:nvPr>
            <p:ph type="body" idx="1"/>
          </p:nvPr>
        </p:nvSpPr>
        <p:spPr>
          <a:xfrm>
            <a:off x="1297500" y="1787750"/>
            <a:ext cx="6378900" cy="20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모델을 불러와서 prediction 진행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test generator에서 batch 하나를 가져와 시각화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json 파일의 categories 속 color값이 정상적이지 않음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→ 직접 colormap 생성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02124"/>
                </a:solidFill>
              </a:rPr>
              <a:t>Semantic Segmentation</a:t>
            </a:r>
            <a:endParaRPr>
              <a:solidFill>
                <a:srgbClr val="202124"/>
              </a:solidFill>
            </a:endParaRPr>
          </a:p>
        </p:txBody>
      </p:sp>
      <p:grpSp>
        <p:nvGrpSpPr>
          <p:cNvPr id="237" name="Google Shape;237;p25"/>
          <p:cNvGrpSpPr/>
          <p:nvPr/>
        </p:nvGrpSpPr>
        <p:grpSpPr>
          <a:xfrm>
            <a:off x="2038318" y="1168524"/>
            <a:ext cx="5557245" cy="3395483"/>
            <a:chOff x="1052513" y="752298"/>
            <a:chExt cx="7038943" cy="4300801"/>
          </a:xfrm>
        </p:grpSpPr>
        <p:pic>
          <p:nvPicPr>
            <p:cNvPr id="238" name="Google Shape;238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2513" y="3854248"/>
              <a:ext cx="7038900" cy="1198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52563" y="2825575"/>
              <a:ext cx="7038893" cy="119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52588" y="1792449"/>
              <a:ext cx="7038836" cy="119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52525" y="752298"/>
              <a:ext cx="7038836" cy="11988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2" name="Google Shape;24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Intersection over Union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9185" y="2277175"/>
            <a:ext cx="2965625" cy="23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1550" y="1307850"/>
            <a:ext cx="5200875" cy="8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Intersection over Union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6" name="Google Shape;2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949" y="1384565"/>
            <a:ext cx="6406126" cy="1091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6481" y="2546313"/>
            <a:ext cx="7231057" cy="18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28"/>
          <p:cNvSpPr txBox="1">
            <a:spLocks noGrp="1"/>
          </p:cNvSpPr>
          <p:nvPr>
            <p:ph type="body" idx="1"/>
          </p:nvPr>
        </p:nvSpPr>
        <p:spPr>
          <a:xfrm>
            <a:off x="1297500" y="1417125"/>
            <a:ext cx="6725700" cy="3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dk1"/>
                </a:solidFill>
              </a:rPr>
              <a:t>Kyu -</a:t>
            </a:r>
            <a:r>
              <a:rPr lang="ko" sz="1600">
                <a:solidFill>
                  <a:schemeClr val="dk1"/>
                </a:solidFill>
              </a:rPr>
              <a:t> 모델들이 생각보다 학습을 잘 하는 것이 신기했다. 다만 pre-trained 모델을 불러와서 실험해보지 못한 것에 대한 아쉬움이 남는다. 기회가 된다면 DeepLabV3+와 같은 segmentation 모델들을 불러와서 성능을 비교해보고 싶다.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dk1"/>
                </a:solidFill>
              </a:rPr>
              <a:t>Bong -</a:t>
            </a:r>
            <a:r>
              <a:rPr lang="ko" sz="1600">
                <a:solidFill>
                  <a:schemeClr val="dk1"/>
                </a:solidFill>
              </a:rPr>
              <a:t> 데이터의 전처리부터 모델의 학습까지 배웠던 내용을 토대로 팀원들과 프로젝트를 수행해 보는 뜻깊은 시간이었다. 예상했던 것 보다 모델의 성능이 좋아서 신기했고, U-Net 계열의 모델이 아닌 다른 모델로 학습 해서 결과 비교를 못한점이 아쉬웠다.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 b="1">
                <a:solidFill>
                  <a:schemeClr val="dk1"/>
                </a:solidFill>
              </a:rPr>
              <a:t>Na -</a:t>
            </a:r>
            <a:r>
              <a:rPr lang="ko" sz="1600">
                <a:solidFill>
                  <a:schemeClr val="dk1"/>
                </a:solidFill>
              </a:rPr>
              <a:t> 전반적으로 모델을 입혔을 때 아닌 것도 있었지만 성능이 꽤 좋은 모델이 확연하게 드러나서 신기했다. augmentation을 안했을 때에 정확도나 iou가 더 높아서 다른 augmentation 방식을 시도해서 선택해봤으면 어땠을까 한다.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title"/>
          </p:nvPr>
        </p:nvSpPr>
        <p:spPr>
          <a:xfrm>
            <a:off x="1052550" y="1907600"/>
            <a:ext cx="7038900" cy="13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dk1"/>
                </a:solidFill>
              </a:rPr>
              <a:t>Q&amp;A</a:t>
            </a:r>
            <a:endParaRPr sz="4800" b="1">
              <a:solidFill>
                <a:schemeClr val="dk1"/>
              </a:solidFill>
            </a:endParaRPr>
          </a:p>
        </p:txBody>
      </p:sp>
      <p:pic>
        <p:nvPicPr>
          <p:cNvPr id="271" name="Google Shape;2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Contents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1275750" y="1462425"/>
            <a:ext cx="6592500" cy="26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ko" sz="1800">
                <a:latin typeface="Montserrat"/>
                <a:ea typeface="Montserrat"/>
                <a:cs typeface="Montserrat"/>
                <a:sym typeface="Montserrat"/>
              </a:rPr>
              <a:t>Introductions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Augmentation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ko" sz="1800">
                <a:latin typeface="Montserrat"/>
                <a:ea typeface="Montserrat"/>
                <a:cs typeface="Montserrat"/>
                <a:sym typeface="Montserrat"/>
              </a:rPr>
              <a:t>Experiments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Building Models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Loss Graphs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ko" sz="1800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Semantic Segmentation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Intersection over Union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ko" sz="1800"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300" y="2650474"/>
            <a:ext cx="4078550" cy="23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7275" y="2041563"/>
            <a:ext cx="3797375" cy="21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450" y="1527575"/>
            <a:ext cx="3469074" cy="19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Data Preprocess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900" y="1135050"/>
            <a:ext cx="6948100" cy="31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Data Loader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00" y="1707913"/>
            <a:ext cx="24479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76788"/>
            <a:ext cx="1645547" cy="3616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6178" y="1099849"/>
            <a:ext cx="1645547" cy="3616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Augmentation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000" y="1591600"/>
            <a:ext cx="273367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100" y="1127800"/>
            <a:ext cx="1602792" cy="32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3892" y="1127800"/>
            <a:ext cx="1459535" cy="32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3427" y="1127800"/>
            <a:ext cx="1405798" cy="32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Experiments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1957525" y="2167250"/>
            <a:ext cx="6378900" cy="20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U-Net epoch 100 with augmentation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U-Net epoch 150 with augmentation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U-Net++ epoch 150 with augmentation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U-Net epoch 150 without augmentation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Experiments(Hidden)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1957525" y="2157250"/>
            <a:ext cx="2614500" cy="20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FCN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DeepLabV3+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MobileNetV2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Etc..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>
            <a:spLocks noGrp="1"/>
          </p:cNvSpPr>
          <p:nvPr>
            <p:ph type="body" idx="1"/>
          </p:nvPr>
        </p:nvSpPr>
        <p:spPr>
          <a:xfrm>
            <a:off x="4572000" y="2157250"/>
            <a:ext cx="3133200" cy="20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ImageNet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COCO, PASCAL VOC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Cityscape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ADE20K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Etc..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Build Models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 rotWithShape="1">
          <a:blip r:embed="rId4">
            <a:alphaModFix/>
          </a:blip>
          <a:srcRect l="845" t="36997" r="14631" b="17745"/>
          <a:stretch/>
        </p:blipFill>
        <p:spPr>
          <a:xfrm>
            <a:off x="3705850" y="2846500"/>
            <a:ext cx="4778949" cy="17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 rotWithShape="1">
          <a:blip r:embed="rId5">
            <a:alphaModFix/>
          </a:blip>
          <a:srcRect l="1138" t="12031" r="15144" b="42223"/>
          <a:stretch/>
        </p:blipFill>
        <p:spPr>
          <a:xfrm>
            <a:off x="3705850" y="672025"/>
            <a:ext cx="4778949" cy="1825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 rotWithShape="1">
          <a:blip r:embed="rId6">
            <a:alphaModFix/>
          </a:blip>
          <a:srcRect r="9934"/>
          <a:stretch/>
        </p:blipFill>
        <p:spPr>
          <a:xfrm>
            <a:off x="1297500" y="2846499"/>
            <a:ext cx="2017050" cy="1531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7504" y="1307850"/>
            <a:ext cx="2017047" cy="11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/>
        </p:nvSpPr>
        <p:spPr>
          <a:xfrm>
            <a:off x="2937164" y="109250"/>
            <a:ext cx="5938411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batch_size = 5	learning_rate = 1e-4 	Input_shape = (224, 224, 3)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2979339" y="4683575"/>
            <a:ext cx="5938411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optimizer = ‘Adam’		loss_function = ‘binary_crossentropy’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화면 슬라이드 쇼(16:9)</PresentationFormat>
  <Paragraphs>100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Montserrat</vt:lpstr>
      <vt:lpstr>Arial</vt:lpstr>
      <vt:lpstr>Lato</vt:lpstr>
      <vt:lpstr>Focus</vt:lpstr>
      <vt:lpstr>Motorcycle Night Road semantic segmentation</vt:lpstr>
      <vt:lpstr>Contents</vt:lpstr>
      <vt:lpstr>Introduction</vt:lpstr>
      <vt:lpstr>Data Preprocess</vt:lpstr>
      <vt:lpstr>Data Loader</vt:lpstr>
      <vt:lpstr>Augmentation</vt:lpstr>
      <vt:lpstr>Experiments</vt:lpstr>
      <vt:lpstr>Experiments(Hidden)</vt:lpstr>
      <vt:lpstr>Build Models</vt:lpstr>
      <vt:lpstr>Loss Graphs - U-Net vs U-Net++</vt:lpstr>
      <vt:lpstr>Loss Graphs - Aug vs No Aug</vt:lpstr>
      <vt:lpstr>Results</vt:lpstr>
      <vt:lpstr>Semantic Segmentation</vt:lpstr>
      <vt:lpstr>Intersection over Union</vt:lpstr>
      <vt:lpstr>Intersection over Union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Motorcycle Night Road semantic segmentation</dc:title>
  <cp:lastModifiedBy>조준규</cp:lastModifiedBy>
  <cp:revision>1</cp:revision>
  <dcterms:modified xsi:type="dcterms:W3CDTF">2023-08-31T04:00:16Z</dcterms:modified>
</cp:coreProperties>
</file>