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motorcycle night road 데이터셋을 이용해서 semantic segmentation task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971b28e6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971b28e6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전반적인 특이점은 train loss가 validation loss보다 높게 나타났다는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augmentation이라 함은 data의 distribution을 늘려주는 역할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전반적으로 train loss가 다소 높게 나타나지만 validation loss가 온전히 수렴하고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unet++의 경우 encoding 전의 data를 최대한 활용하고자 하는 모델이어서 그런지 train loss가 잘 수렴함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971b28e6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971b28e6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augmentation 하지 않은 경우 train loss가 정상적으로 수렴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20 epoch 근처에서부터 overfitting이 일어나기 시작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71b28e6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971b28e6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971b28e6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971b28e6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71b28e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971b28e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971b28e6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971b28e6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Pixel accuracy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971b28e6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971b28e6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971b28e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971b28e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71b28e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71b28e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전처리, data loader, augmentation 어떻게 진행했는지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baseline 모델 선정, 실패한 pre-trained 모델 실험들, 비교 기준에 따른 loss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모델 별 semantic segmentation 수행 결과, IoU 계산 및 성능 비교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71b28e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971b28e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71b28e6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71b28e6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971b28e6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971b28e6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71b28e6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71b28e6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71b28e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971b28e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baseline 모델로 unet을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 decoder가 결합된 형태로 되어있어 segmentation task에서 가장 직관적이고 대중적인 모델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4개의 모델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dataset에 augmentation이 들어간 상태로 100 epoch 학습한 </a:t>
            </a:r>
            <a:r>
              <a:rPr lang="ko">
                <a:solidFill>
                  <a:schemeClr val="dk1"/>
                </a:solidFill>
              </a:rPr>
              <a:t>U-Net</a:t>
            </a:r>
            <a:r>
              <a:rPr lang="ko"/>
              <a:t>모델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들어간 상태로 150 epoch 학습한 U-Net모델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들어간 상태로 150 epoch 학습한 U-Net++ 모델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train dataset에 augmentation이 들어가지 않은 상태로 150 epoch 학습한 U-Net 모델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971b28e6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971b28e6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FCN, DeepLabV3+, MobileNetV2 등 다양한 pre-trained 모델을 불러와 실험하고자 했으나 실패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더해 다양한 dataset으로 pre-trained 된 모델 비교도 실패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971b28e6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971b28e6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구현한 U-Net의 구조를 간략하게 나타내는 파트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U-Net은 encoder decoder 형태로 투영하는 중간에 skip connection을 추가하여 vanishing gradient 문제를 완화하고자 한 모델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U-Net++은 계단 형태로 skip connection을 적용, 추가적인 성능 향상을 기대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5층 깊이의 U-Net과 U-Net++을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64, 128, 256, 512, 1024로 hidden layer shape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모델의 파라미터 수가 많아 한 epoch당 50초 ~ 70초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optimizer = ‘Adam’, loss_function = ‘binary_crossentropy’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batch_size = 5, learning_rate = 1e-4, Input_shape = (224, 224, 3)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5950" y="1578400"/>
            <a:ext cx="5948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Motorcycle Night Road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semantic</a:t>
            </a:r>
            <a:r>
              <a:rPr lang="ko" sz="3000">
                <a:solidFill>
                  <a:schemeClr val="dk1"/>
                </a:solidFill>
              </a:rPr>
              <a:t> segmentation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52725" y="3924925"/>
            <a:ext cx="3136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Team. 나봉규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조준규, 이수봉, 최예나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999700" y="79425"/>
            <a:ext cx="2065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Montserrat"/>
                <a:ea typeface="Montserrat"/>
                <a:cs typeface="Montserrat"/>
                <a:sym typeface="Montserrat"/>
              </a:rPr>
              <a:t>DLThon CV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U-Net vs U-Net++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50149" t="0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5">
            <a:alphaModFix/>
          </a:blip>
          <a:srcRect b="0" l="0" r="49443" t="0"/>
          <a:stretch/>
        </p:blipFill>
        <p:spPr>
          <a:xfrm>
            <a:off x="4817700" y="1307850"/>
            <a:ext cx="2731100" cy="3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</a:t>
            </a:r>
            <a:r>
              <a:rPr lang="ko">
                <a:solidFill>
                  <a:schemeClr val="dk1"/>
                </a:solidFill>
              </a:rPr>
              <a:t>- Aug vs No Aug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50149" t="0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5">
            <a:alphaModFix/>
          </a:blip>
          <a:srcRect b="0" l="0" r="49781" t="0"/>
          <a:stretch/>
        </p:blipFill>
        <p:spPr>
          <a:xfrm>
            <a:off x="4823200" y="1307850"/>
            <a:ext cx="2731100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297500" y="1787750"/>
            <a:ext cx="6378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모델을 불러와서 prediction 진행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test generator에서 batch 하나를 가져와 시각화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json 파일의 categories 속 color값이 정상적이지 않음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직접 colormap 생성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4"/>
                </a:solidFill>
              </a:rPr>
              <a:t>Semantic Segmentation</a:t>
            </a:r>
            <a:endParaRPr>
              <a:solidFill>
                <a:srgbClr val="202124"/>
              </a:solidFill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2038318" y="1168524"/>
            <a:ext cx="5557245" cy="3395483"/>
            <a:chOff x="1052513" y="752298"/>
            <a:chExt cx="7038943" cy="4300801"/>
          </a:xfrm>
        </p:grpSpPr>
        <p:pic>
          <p:nvPicPr>
            <p:cNvPr id="238" name="Google Shape;23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513" y="3854248"/>
              <a:ext cx="7038900" cy="11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2563" y="2825575"/>
              <a:ext cx="7038893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2588" y="1792449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52525" y="752298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185" y="2277175"/>
            <a:ext cx="2965625" cy="2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1550" y="1307850"/>
            <a:ext cx="5200875" cy="8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9" y="1384565"/>
            <a:ext cx="6406126" cy="109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481" y="2546313"/>
            <a:ext cx="7231057" cy="1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1297500" y="1417125"/>
            <a:ext cx="6725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Kyu -</a:t>
            </a:r>
            <a:r>
              <a:rPr lang="ko" sz="1600">
                <a:solidFill>
                  <a:schemeClr val="dk1"/>
                </a:solidFill>
              </a:rPr>
              <a:t> 모델들이 생각보다 학습을 잘 하는 것이 신기했다. 다만 pre-trained 모델을 불러와서 실험해보지 못한 것에 대한 아쉬움이 남는다. 기회가 된다면 DeepLabV3+와 같은 segmentation 모델들을 불러와서 성능을 비교해보고 싶다.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Bong -</a:t>
            </a:r>
            <a:r>
              <a:rPr lang="ko" sz="1600">
                <a:solidFill>
                  <a:schemeClr val="dk1"/>
                </a:solidFill>
              </a:rPr>
              <a:t> 데이터의 전처리부터 모델의 학습까지 배웠던 내용을 토대로 팀원들과 프로젝트를 수행해 보는 뜻깊은 시간이었다. 예상했던 것 보다 모델의 성능이 좋아서 신기했고, U-Net 계열의 모델이 아닌 다른 모델로 학습 해서 결과 비교를 못한점이 아쉬웠다.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Na -</a:t>
            </a:r>
            <a:r>
              <a:rPr lang="ko" sz="1600">
                <a:solidFill>
                  <a:schemeClr val="dk1"/>
                </a:solidFill>
              </a:rPr>
              <a:t> 전반적으로 모델을 입혔을 때 아닌 것도 있었지만 성능이 꽤 좋은 모델이 확연하게 드러나서 신기했다. 다른 augmentation 방식을 시도해서 선택해봤으면 어땠을까 한다.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052550" y="1907600"/>
            <a:ext cx="7038900" cy="13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dk1"/>
                </a:solidFill>
              </a:rPr>
              <a:t>Q&amp;A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Contents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275750" y="1462425"/>
            <a:ext cx="6592500" cy="26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Introductions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Experiments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Building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Loss Graphs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Intersection over Union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00" y="2650474"/>
            <a:ext cx="407855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275" y="2041563"/>
            <a:ext cx="3797375" cy="2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50" y="1527575"/>
            <a:ext cx="3469074" cy="19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Preprocess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00" y="1135050"/>
            <a:ext cx="6948100" cy="3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1707913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6788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178" y="1099849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00" y="1591600"/>
            <a:ext cx="2733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100" y="1127800"/>
            <a:ext cx="1602792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892" y="1127800"/>
            <a:ext cx="1459535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427" y="1127800"/>
            <a:ext cx="1405798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957525" y="2167250"/>
            <a:ext cx="6378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100 with augmentation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 augmentation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U-Net++ epoch 150 with augment</a:t>
            </a:r>
            <a:r>
              <a:rPr lang="ko" sz="1800">
                <a:solidFill>
                  <a:schemeClr val="dk1"/>
                </a:solidFill>
              </a:rPr>
              <a:t>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without augment</a:t>
            </a:r>
            <a:r>
              <a:rPr lang="ko" sz="1800">
                <a:solidFill>
                  <a:schemeClr val="dk1"/>
                </a:solidFill>
              </a:rPr>
              <a:t>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Experiments(Hidden)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957525" y="2157250"/>
            <a:ext cx="26145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FCN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DeepLabV3+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MobileNetV2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4572000" y="2157250"/>
            <a:ext cx="31332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ImageNet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COCO, PASCAL VOC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Cityscape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ADE20K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Build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17745" l="845" r="14631" t="36997"/>
          <a:stretch/>
        </p:blipFill>
        <p:spPr>
          <a:xfrm>
            <a:off x="3705850" y="2846500"/>
            <a:ext cx="4778949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42223" l="1138" r="15144" t="12031"/>
          <a:stretch/>
        </p:blipFill>
        <p:spPr>
          <a:xfrm>
            <a:off x="3705850" y="672025"/>
            <a:ext cx="4778949" cy="182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6">
            <a:alphaModFix/>
          </a:blip>
          <a:srcRect b="0" l="0" r="9934" t="0"/>
          <a:stretch/>
        </p:blipFill>
        <p:spPr>
          <a:xfrm>
            <a:off x="1297500" y="2846499"/>
            <a:ext cx="2017050" cy="153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4" y="1307850"/>
            <a:ext cx="2017047" cy="11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3315075" y="109250"/>
            <a:ext cx="5560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batch_size = 5	learning_rate = 1e-4 	Input_shape = (224, 224,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357250" y="4683575"/>
            <a:ext cx="5560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optimizer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= ‘Adam’		loss_function = ‘binary_crossentropy’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