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62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698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39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874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86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28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9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064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98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0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30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68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076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76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12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94CA04-C415-4A6D-AB06-0174A89DF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3925" y="-519708"/>
            <a:ext cx="14039850" cy="789741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659D119-C4FA-4BB3-851A-5BFE7D076E2D}"/>
              </a:ext>
            </a:extLst>
          </p:cNvPr>
          <p:cNvSpPr txBox="1">
            <a:spLocks/>
          </p:cNvSpPr>
          <p:nvPr/>
        </p:nvSpPr>
        <p:spPr>
          <a:xfrm>
            <a:off x="838200" y="-3311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What is the problem?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B6393A-E44F-4797-8F17-AFAB6FD344D6}"/>
              </a:ext>
            </a:extLst>
          </p:cNvPr>
          <p:cNvSpPr txBox="1">
            <a:spLocks/>
          </p:cNvSpPr>
          <p:nvPr/>
        </p:nvSpPr>
        <p:spPr>
          <a:xfrm>
            <a:off x="838200" y="-1851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Access to information about free or discounted contraceptives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CCCC5D3-6C89-4C33-BB2C-ABC4577D9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94713"/>
            <a:ext cx="9144000" cy="2387600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67D7056-4BD0-4828-B95D-2216DEF0B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974388"/>
            <a:ext cx="9144000" cy="1655762"/>
          </a:xfrm>
        </p:spPr>
        <p:txBody>
          <a:bodyPr/>
          <a:lstStyle/>
          <a:p>
            <a:r>
              <a:rPr lang="en-US" dirty="0"/>
              <a:t>Access to information about free or discounted contraceptives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FC82AB-8438-47E3-913C-F950A4E9238A}"/>
              </a:ext>
            </a:extLst>
          </p:cNvPr>
          <p:cNvSpPr txBox="1"/>
          <p:nvPr/>
        </p:nvSpPr>
        <p:spPr>
          <a:xfrm>
            <a:off x="5023015" y="5967663"/>
            <a:ext cx="21459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Ryan Yang</a:t>
            </a:r>
          </a:p>
          <a:p>
            <a:pPr algn="ctr"/>
            <a:r>
              <a:rPr lang="en-US" sz="2800" dirty="0"/>
              <a:t>William Kwok</a:t>
            </a:r>
          </a:p>
        </p:txBody>
      </p:sp>
    </p:spTree>
    <p:extLst>
      <p:ext uri="{BB962C8B-B14F-4D97-AF65-F5344CB8AC3E}">
        <p14:creationId xmlns:p14="http://schemas.microsoft.com/office/powerpoint/2010/main" val="1590872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1BAF-F160-47DF-B916-EC9F21C80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Stakeholders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802A8-1067-4B98-8397-6A163117C567}"/>
              </a:ext>
            </a:extLst>
          </p:cNvPr>
          <p:cNvSpPr txBox="1"/>
          <p:nvPr/>
        </p:nvSpPr>
        <p:spPr>
          <a:xfrm>
            <a:off x="661726" y="-6635413"/>
            <a:ext cx="2810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Our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56267-D6D6-4936-9ADB-B770CF539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26" y="-5725801"/>
            <a:ext cx="2895600" cy="51603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98EDCF-EDEC-4A8D-A8BB-82228BDC3DED}"/>
              </a:ext>
            </a:extLst>
          </p:cNvPr>
          <p:cNvSpPr/>
          <p:nvPr/>
        </p:nvSpPr>
        <p:spPr>
          <a:xfrm>
            <a:off x="3790950" y="-6185773"/>
            <a:ext cx="8382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Information hub for resources in the about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Fast loading application due to small build file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Quick lookups for addresses and loading data using Google Firebase and Google Cloud Geolocation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Easy to use filtering system for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Socially mediated using a system similar to Waze, where people self report. They can upvote and downvote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Desktop and mobile 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Scalable</a:t>
            </a:r>
          </a:p>
        </p:txBody>
      </p:sp>
    </p:spTree>
    <p:extLst>
      <p:ext uri="{BB962C8B-B14F-4D97-AF65-F5344CB8AC3E}">
        <p14:creationId xmlns:p14="http://schemas.microsoft.com/office/powerpoint/2010/main" val="13239308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EEAA-D45E-4261-8780-D2A225DF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 – Young Adults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A1B48-EE50-4C30-88A7-57C71942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media from upvotes/downvotes</a:t>
            </a:r>
          </a:p>
          <a:p>
            <a:r>
              <a:rPr lang="en-US" dirty="0"/>
              <a:t>Website instead of downloadable application</a:t>
            </a:r>
          </a:p>
        </p:txBody>
      </p:sp>
    </p:spTree>
    <p:extLst>
      <p:ext uri="{BB962C8B-B14F-4D97-AF65-F5344CB8AC3E}">
        <p14:creationId xmlns:p14="http://schemas.microsoft.com/office/powerpoint/2010/main" val="4110214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EEAA-D45E-4261-8780-D2A225DF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 – Rural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A1B48-EE50-4C30-88A7-57C71942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to be fast and reliable using code splitting</a:t>
            </a:r>
          </a:p>
          <a:p>
            <a:r>
              <a:rPr lang="en-US" dirty="0"/>
              <a:t>Fast to download, fast to get to interactive</a:t>
            </a:r>
          </a:p>
        </p:txBody>
      </p:sp>
    </p:spTree>
    <p:extLst>
      <p:ext uri="{BB962C8B-B14F-4D97-AF65-F5344CB8AC3E}">
        <p14:creationId xmlns:p14="http://schemas.microsoft.com/office/powerpoint/2010/main" val="36102641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EEAA-D45E-4261-8780-D2A225DF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 – Non tech-savvy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A1B48-EE50-4C30-88A7-57C71942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</p:txBody>
      </p:sp>
    </p:spTree>
    <p:extLst>
      <p:ext uri="{BB962C8B-B14F-4D97-AF65-F5344CB8AC3E}">
        <p14:creationId xmlns:p14="http://schemas.microsoft.com/office/powerpoint/2010/main" val="11366931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22CF-B4A7-4B2C-8835-1F196E87C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A2360-A983-4372-AE8F-72CC3C080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with general public against contraception</a:t>
            </a:r>
          </a:p>
          <a:p>
            <a:pPr lvl="1"/>
            <a:r>
              <a:rPr lang="en-US" dirty="0"/>
              <a:t>Petitioning system</a:t>
            </a:r>
          </a:p>
          <a:p>
            <a:r>
              <a:rPr lang="en-US" dirty="0"/>
              <a:t>Small town shops</a:t>
            </a:r>
          </a:p>
          <a:p>
            <a:pPr lvl="1"/>
            <a:r>
              <a:rPr lang="en-US" dirty="0"/>
              <a:t>Report or contact us</a:t>
            </a:r>
          </a:p>
        </p:txBody>
      </p:sp>
      <p:pic>
        <p:nvPicPr>
          <p:cNvPr id="4" name="Picture 2" descr="Image result for react">
            <a:extLst>
              <a:ext uri="{FF2B5EF4-FFF2-40B4-BE49-F238E27FC236}">
                <a16:creationId xmlns:a16="http://schemas.microsoft.com/office/drawing/2014/main" id="{6F6BDFA8-1BE0-49DF-B17F-9C283A3B3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-3300621"/>
            <a:ext cx="372427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react router">
            <a:extLst>
              <a:ext uri="{FF2B5EF4-FFF2-40B4-BE49-F238E27FC236}">
                <a16:creationId xmlns:a16="http://schemas.microsoft.com/office/drawing/2014/main" id="{E0580F7D-874E-49CA-ACEF-E6307E12D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6560" y="7556200"/>
            <a:ext cx="3724275" cy="166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Image result for google cloud platform geocoding">
            <a:extLst>
              <a:ext uri="{FF2B5EF4-FFF2-40B4-BE49-F238E27FC236}">
                <a16:creationId xmlns:a16="http://schemas.microsoft.com/office/drawing/2014/main" id="{D9DC01DD-1CEA-4B04-8830-558F69106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2196673"/>
            <a:ext cx="1799828" cy="179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Image result for google cloud">
            <a:extLst>
              <a:ext uri="{FF2B5EF4-FFF2-40B4-BE49-F238E27FC236}">
                <a16:creationId xmlns:a16="http://schemas.microsoft.com/office/drawing/2014/main" id="{20BB9B08-9499-42A9-8321-A25814DB6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727" y="-2196673"/>
            <a:ext cx="1501266" cy="150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2" descr="Image result for leaflet js">
            <a:extLst>
              <a:ext uri="{FF2B5EF4-FFF2-40B4-BE49-F238E27FC236}">
                <a16:creationId xmlns:a16="http://schemas.microsoft.com/office/drawing/2014/main" id="{9C278529-D5AF-4122-8B70-BC07C709B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500" b="94000" l="3750" r="90000">
                        <a14:foregroundMark x1="71250" y1="8750" x2="75000" y2="5250"/>
                        <a14:foregroundMark x1="11000" y1="94000" x2="20500" y2="88000"/>
                        <a14:foregroundMark x1="6000" y1="93500" x2="3750" y2="93000"/>
                        <a14:foregroundMark x1="76250" y1="1500" x2="76250" y2="1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67" y="7304132"/>
            <a:ext cx="1702341" cy="170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6" descr="Image result for material ui">
            <a:extLst>
              <a:ext uri="{FF2B5EF4-FFF2-40B4-BE49-F238E27FC236}">
                <a16:creationId xmlns:a16="http://schemas.microsoft.com/office/drawing/2014/main" id="{7BD2678C-6C4F-45A3-900B-0A2AE3532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76875" y1="31667" x2="76458" y2="33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7049836"/>
            <a:ext cx="29527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2" descr="Image result for firebase logo">
            <a:extLst>
              <a:ext uri="{FF2B5EF4-FFF2-40B4-BE49-F238E27FC236}">
                <a16:creationId xmlns:a16="http://schemas.microsoft.com/office/drawing/2014/main" id="{E87BA129-8070-4D67-AE26-775CFB540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6480" y="2171562"/>
            <a:ext cx="1375286" cy="224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7783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86B2-F3E9-45B9-A1F3-6593B3A5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EAD8E-D149-4F63-8FF3-CE63F8B64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React, React Router</a:t>
            </a:r>
          </a:p>
          <a:p>
            <a:r>
              <a:rPr lang="en-US" dirty="0"/>
              <a:t>Google Firebase</a:t>
            </a:r>
          </a:p>
          <a:p>
            <a:r>
              <a:rPr lang="en-US" dirty="0"/>
              <a:t>Google Cloud Geocoding API</a:t>
            </a:r>
          </a:p>
          <a:p>
            <a:r>
              <a:rPr lang="en-US" dirty="0" err="1"/>
              <a:t>LeafletJS</a:t>
            </a:r>
            <a:endParaRPr lang="en-US" dirty="0"/>
          </a:p>
          <a:p>
            <a:r>
              <a:rPr lang="en-US" dirty="0" err="1"/>
              <a:t>MaterialUI</a:t>
            </a:r>
            <a:endParaRPr lang="en-US" dirty="0"/>
          </a:p>
        </p:txBody>
      </p:sp>
      <p:pic>
        <p:nvPicPr>
          <p:cNvPr id="1026" name="Picture 2" descr="Image result for react">
            <a:extLst>
              <a:ext uri="{FF2B5EF4-FFF2-40B4-BE49-F238E27FC236}">
                <a16:creationId xmlns:a16="http://schemas.microsoft.com/office/drawing/2014/main" id="{301F6B1E-2B74-46DA-96A5-E02BDFE92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167" y="-23019"/>
            <a:ext cx="372427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eact router">
            <a:extLst>
              <a:ext uri="{FF2B5EF4-FFF2-40B4-BE49-F238E27FC236}">
                <a16:creationId xmlns:a16="http://schemas.microsoft.com/office/drawing/2014/main" id="{21184622-5A85-455A-9FCC-CA711617A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0" y="4545297"/>
            <a:ext cx="3724275" cy="166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google cloud platform geocoding">
            <a:extLst>
              <a:ext uri="{FF2B5EF4-FFF2-40B4-BE49-F238E27FC236}">
                <a16:creationId xmlns:a16="http://schemas.microsoft.com/office/drawing/2014/main" id="{F2F432B0-1B92-4F1E-B9BF-A2AE8DCF9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822" y="419498"/>
            <a:ext cx="1799828" cy="179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google cloud">
            <a:extLst>
              <a:ext uri="{FF2B5EF4-FFF2-40B4-BE49-F238E27FC236}">
                <a16:creationId xmlns:a16="http://schemas.microsoft.com/office/drawing/2014/main" id="{4C016408-9012-4D25-A2FB-65BB5B512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259" y="577566"/>
            <a:ext cx="1501266" cy="150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leaflet js">
            <a:extLst>
              <a:ext uri="{FF2B5EF4-FFF2-40B4-BE49-F238E27FC236}">
                <a16:creationId xmlns:a16="http://schemas.microsoft.com/office/drawing/2014/main" id="{ADE6AC5F-A671-43C4-A806-D204CB674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500" b="94000" l="3750" r="90000">
                        <a14:foregroundMark x1="71250" y1="8750" x2="75000" y2="5250"/>
                        <a14:foregroundMark x1="11000" y1="94000" x2="20500" y2="88000"/>
                        <a14:foregroundMark x1="6000" y1="93500" x2="3750" y2="93000"/>
                        <a14:foregroundMark x1="76250" y1="1500" x2="76250" y2="1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114" y="4790534"/>
            <a:ext cx="1702341" cy="170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material ui">
            <a:extLst>
              <a:ext uri="{FF2B5EF4-FFF2-40B4-BE49-F238E27FC236}">
                <a16:creationId xmlns:a16="http://schemas.microsoft.com/office/drawing/2014/main" id="{F528945B-18E5-436E-9B57-B88F3C7A4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76875" y1="31667" x2="76458" y2="33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356" y="2088357"/>
            <a:ext cx="29527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firebase logo">
            <a:extLst>
              <a:ext uri="{FF2B5EF4-FFF2-40B4-BE49-F238E27FC236}">
                <a16:creationId xmlns:a16="http://schemas.microsoft.com/office/drawing/2014/main" id="{7BACB791-5CDE-4F69-A6B3-3FDA5D284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960" y="2187887"/>
            <a:ext cx="1375286" cy="224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8855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F7E0-30A1-4A75-9E3D-7E7A29A34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7456A-56B9-4635-892F-0B01FF55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Google Cloud Functions to do filtering, rather than client side</a:t>
            </a:r>
          </a:p>
          <a:p>
            <a:r>
              <a:rPr lang="en-US" dirty="0"/>
              <a:t>Hide the exposed API Key</a:t>
            </a:r>
          </a:p>
          <a:p>
            <a:r>
              <a:rPr lang="en-US" dirty="0"/>
              <a:t>Implement more filtering functions in the search menu</a:t>
            </a:r>
          </a:p>
          <a:p>
            <a:r>
              <a:rPr lang="en-US" dirty="0"/>
              <a:t>Fix UI inconsistencies</a:t>
            </a:r>
          </a:p>
          <a:p>
            <a:r>
              <a:rPr lang="en-US" dirty="0"/>
              <a:t>Reduce duplicated code</a:t>
            </a:r>
          </a:p>
          <a:p>
            <a:r>
              <a:rPr lang="en-US" dirty="0"/>
              <a:t>Implement more features for accessible contraceptives</a:t>
            </a:r>
          </a:p>
        </p:txBody>
      </p:sp>
      <p:pic>
        <p:nvPicPr>
          <p:cNvPr id="4" name="Picture 2" descr="Image result for react">
            <a:extLst>
              <a:ext uri="{FF2B5EF4-FFF2-40B4-BE49-F238E27FC236}">
                <a16:creationId xmlns:a16="http://schemas.microsoft.com/office/drawing/2014/main" id="{4C83E713-CA75-4776-B49A-9567C6B2F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-3300621"/>
            <a:ext cx="372427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react router">
            <a:extLst>
              <a:ext uri="{FF2B5EF4-FFF2-40B4-BE49-F238E27FC236}">
                <a16:creationId xmlns:a16="http://schemas.microsoft.com/office/drawing/2014/main" id="{C245A473-2C48-4F77-9DEE-1C42F16EA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6560" y="7556200"/>
            <a:ext cx="3724275" cy="166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Image result for google cloud platform geocoding">
            <a:extLst>
              <a:ext uri="{FF2B5EF4-FFF2-40B4-BE49-F238E27FC236}">
                <a16:creationId xmlns:a16="http://schemas.microsoft.com/office/drawing/2014/main" id="{F47E3927-AC1A-493D-BB89-8A9911061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2196673"/>
            <a:ext cx="1799828" cy="179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Image result for google cloud">
            <a:extLst>
              <a:ext uri="{FF2B5EF4-FFF2-40B4-BE49-F238E27FC236}">
                <a16:creationId xmlns:a16="http://schemas.microsoft.com/office/drawing/2014/main" id="{87F22075-F8D5-4389-992F-67585295E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727" y="-2196673"/>
            <a:ext cx="1501266" cy="150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2" descr="Image result for leaflet js">
            <a:extLst>
              <a:ext uri="{FF2B5EF4-FFF2-40B4-BE49-F238E27FC236}">
                <a16:creationId xmlns:a16="http://schemas.microsoft.com/office/drawing/2014/main" id="{06B2680E-FA21-404D-A409-A911F5016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500" b="94000" l="3750" r="90000">
                        <a14:foregroundMark x1="71250" y1="8750" x2="75000" y2="5250"/>
                        <a14:foregroundMark x1="11000" y1="94000" x2="20500" y2="88000"/>
                        <a14:foregroundMark x1="6000" y1="93500" x2="3750" y2="93000"/>
                        <a14:foregroundMark x1="76250" y1="1500" x2="76250" y2="1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67" y="7304132"/>
            <a:ext cx="1702341" cy="170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6" descr="Image result for material ui">
            <a:extLst>
              <a:ext uri="{FF2B5EF4-FFF2-40B4-BE49-F238E27FC236}">
                <a16:creationId xmlns:a16="http://schemas.microsoft.com/office/drawing/2014/main" id="{633DAE0E-ED0C-44B0-9571-07F532E17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76875" y1="31667" x2="76458" y2="33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7049836"/>
            <a:ext cx="29527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2" descr="Image result for firebase logo">
            <a:extLst>
              <a:ext uri="{FF2B5EF4-FFF2-40B4-BE49-F238E27FC236}">
                <a16:creationId xmlns:a16="http://schemas.microsoft.com/office/drawing/2014/main" id="{9DCC2F31-EE84-4C80-9D89-E041B5E3D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6480" y="2171562"/>
            <a:ext cx="1375286" cy="224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D570FDD7-D055-4392-A16B-305A0E10F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7834995"/>
            <a:ext cx="23241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5ADDD70A-8245-4D60-8C70-E06F7D5B5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24" y="7834996"/>
            <a:ext cx="2324099" cy="232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88772C-EFCE-43A4-9436-EFEF28BBD8A4}"/>
              </a:ext>
            </a:extLst>
          </p:cNvPr>
          <p:cNvSpPr txBox="1"/>
          <p:nvPr/>
        </p:nvSpPr>
        <p:spPr>
          <a:xfrm>
            <a:off x="3038475" y="10398405"/>
            <a:ext cx="10727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Github</a:t>
            </a:r>
            <a:endParaRPr lang="en-US" sz="2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11D647-B3EF-42A8-B92A-7F21A73F7F57}"/>
              </a:ext>
            </a:extLst>
          </p:cNvPr>
          <p:cNvSpPr txBox="1"/>
          <p:nvPr/>
        </p:nvSpPr>
        <p:spPr>
          <a:xfrm>
            <a:off x="8171250" y="10398405"/>
            <a:ext cx="7072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10411311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E492-566D-4BAA-947A-82A81B19B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70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 for listening!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Questions? Comments?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FA3697-0A45-44BD-85F9-FC04F4752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3429000"/>
            <a:ext cx="23241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35DF406-5C40-47F3-8A6C-72310A6A7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24" y="3429001"/>
            <a:ext cx="2324099" cy="232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48809F-E590-4D9B-9F7F-32F8E53E1A0D}"/>
              </a:ext>
            </a:extLst>
          </p:cNvPr>
          <p:cNvSpPr txBox="1"/>
          <p:nvPr/>
        </p:nvSpPr>
        <p:spPr>
          <a:xfrm>
            <a:off x="3038475" y="5992410"/>
            <a:ext cx="10727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Github</a:t>
            </a:r>
            <a:endParaRPr lang="en-US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892E7A-423A-4ADE-BAF7-D70965C1DA86}"/>
              </a:ext>
            </a:extLst>
          </p:cNvPr>
          <p:cNvSpPr txBox="1"/>
          <p:nvPr/>
        </p:nvSpPr>
        <p:spPr>
          <a:xfrm>
            <a:off x="8171250" y="5992410"/>
            <a:ext cx="7072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450223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30BF-881F-47FC-A266-570BCF25C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89735-5F88-4466-AFA1-74A2F3857F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Access to information about free or discounted contraceptives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6B74D-5E57-4888-B657-DDE874844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3925" y="-8863608"/>
            <a:ext cx="14039850" cy="789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057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8F62-FFE1-46FB-868F-B456EC33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a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2B80E-EBF0-41BD-98F9-642153FA8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Usage likely prevents over 272,000 maternal deaths a year (Johns Hopkins Bloomberg School of Public Health)</a:t>
            </a:r>
          </a:p>
          <a:p>
            <a:r>
              <a:rPr lang="en-US" dirty="0"/>
              <a:t>Usage is linked to a better quality of life for women (Planned Parenthood)</a:t>
            </a:r>
          </a:p>
          <a:p>
            <a:r>
              <a:rPr lang="en-US" dirty="0"/>
              <a:t>Advances the economy for everyone (Planned Parenthood)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F37DA45-7604-498B-9CED-F1950B7E5011}"/>
              </a:ext>
            </a:extLst>
          </p:cNvPr>
          <p:cNvSpPr txBox="1">
            <a:spLocks/>
          </p:cNvSpPr>
          <p:nvPr/>
        </p:nvSpPr>
        <p:spPr>
          <a:xfrm>
            <a:off x="1524000" y="-508793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The problem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2F61F8F-B54E-40BF-8581-F1C49AF5D04F}"/>
              </a:ext>
            </a:extLst>
          </p:cNvPr>
          <p:cNvSpPr txBox="1">
            <a:spLocks/>
          </p:cNvSpPr>
          <p:nvPr/>
        </p:nvSpPr>
        <p:spPr>
          <a:xfrm>
            <a:off x="1524000" y="-260826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Access to information about free or discounted contraceptives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255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A952-D108-4041-9626-39877CE9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issue?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77C4B-4AE3-4867-BC32-BC1247C7F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connections</a:t>
            </a:r>
          </a:p>
          <a:p>
            <a:r>
              <a:rPr lang="en-US" dirty="0"/>
              <a:t>Huge problem in the world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D195EE-F091-4294-AF72-8864D67CB389}"/>
              </a:ext>
            </a:extLst>
          </p:cNvPr>
          <p:cNvSpPr txBox="1">
            <a:spLocks/>
          </p:cNvSpPr>
          <p:nvPr/>
        </p:nvSpPr>
        <p:spPr>
          <a:xfrm>
            <a:off x="-10896600" y="1027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Why is it a problem?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ACD561-5AD9-4A20-804B-ABABE7C97E7F}"/>
              </a:ext>
            </a:extLst>
          </p:cNvPr>
          <p:cNvSpPr txBox="1">
            <a:spLocks/>
          </p:cNvSpPr>
          <p:nvPr/>
        </p:nvSpPr>
        <p:spPr>
          <a:xfrm>
            <a:off x="-10896600" y="248840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Usage likely prevents over 272,000 maternal deaths a year (Johns Hopkins Bloomberg School of Public Health)</a:t>
            </a:r>
          </a:p>
          <a:p>
            <a:r>
              <a:rPr lang="en-US"/>
              <a:t>Usage is linked to a better quality of life for women (Planned Parenthood)</a:t>
            </a:r>
          </a:p>
          <a:p>
            <a:r>
              <a:rPr lang="en-US"/>
              <a:t>Advances the economy for everyone (Planned Parenthood)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698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30BF-881F-47FC-A266-570BCF25C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Existing Solutions?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27A8E0-CAF4-47C8-B365-9BCFDB150D84}"/>
              </a:ext>
            </a:extLst>
          </p:cNvPr>
          <p:cNvSpPr/>
          <p:nvPr/>
        </p:nvSpPr>
        <p:spPr>
          <a:xfrm>
            <a:off x="-6493090" y="5814353"/>
            <a:ext cx="3918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http://www.condomfinder.org/find.php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9229455-6A32-414B-B3A9-811B1A22E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91450" y="623601"/>
            <a:ext cx="6515100" cy="5112036"/>
          </a:xfrm>
          <a:prstGeom prst="rect">
            <a:avLst/>
          </a:prstGeom>
          <a:ln w="38100" cap="rnd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FD2418-A229-4300-904C-8421C6435BF3}"/>
              </a:ext>
            </a:extLst>
          </p:cNvPr>
          <p:cNvSpPr txBox="1"/>
          <p:nvPr/>
        </p:nvSpPr>
        <p:spPr>
          <a:xfrm>
            <a:off x="13811250" y="1902346"/>
            <a:ext cx="5200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Poor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Insecure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Non-inclusive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Inaccessible</a:t>
            </a:r>
          </a:p>
        </p:txBody>
      </p:sp>
    </p:spTree>
    <p:extLst>
      <p:ext uri="{BB962C8B-B14F-4D97-AF65-F5344CB8AC3E}">
        <p14:creationId xmlns:p14="http://schemas.microsoft.com/office/powerpoint/2010/main" val="473185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FADD061-B100-4BCD-90F1-9434BC892479}"/>
              </a:ext>
            </a:extLst>
          </p:cNvPr>
          <p:cNvSpPr/>
          <p:nvPr/>
        </p:nvSpPr>
        <p:spPr>
          <a:xfrm>
            <a:off x="1850810" y="6197084"/>
            <a:ext cx="3918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http://www.condomfinder.org/find.php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C382B-6850-4C4A-BC86-AE4E8A62A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006332"/>
            <a:ext cx="6515100" cy="5112036"/>
          </a:xfrm>
          <a:prstGeom prst="rect">
            <a:avLst/>
          </a:prstGeom>
          <a:ln w="38100" cap="rnd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75B6B0-CBDC-4503-B83F-310F736F8CFA}"/>
              </a:ext>
            </a:extLst>
          </p:cNvPr>
          <p:cNvSpPr txBox="1"/>
          <p:nvPr/>
        </p:nvSpPr>
        <p:spPr>
          <a:xfrm>
            <a:off x="7239000" y="1981200"/>
            <a:ext cx="5200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Poor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Insecure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Non-inclusive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Inaccessible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0898C16-A62F-4457-B3FC-59CDC65DF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3944937"/>
            <a:ext cx="9144000" cy="2387600"/>
          </a:xfrm>
        </p:spPr>
        <p:txBody>
          <a:bodyPr/>
          <a:lstStyle/>
          <a:p>
            <a:r>
              <a:rPr lang="en-US" dirty="0"/>
              <a:t>Existing Solutions?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BCBEE1-B404-4C45-AE7C-0C41C28BF6B7}"/>
              </a:ext>
            </a:extLst>
          </p:cNvPr>
          <p:cNvSpPr txBox="1"/>
          <p:nvPr/>
        </p:nvSpPr>
        <p:spPr>
          <a:xfrm>
            <a:off x="971550" y="57150"/>
            <a:ext cx="5078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Existing Solutions</a:t>
            </a:r>
          </a:p>
        </p:txBody>
      </p:sp>
    </p:spTree>
    <p:extLst>
      <p:ext uri="{BB962C8B-B14F-4D97-AF65-F5344CB8AC3E}">
        <p14:creationId xmlns:p14="http://schemas.microsoft.com/office/powerpoint/2010/main" val="40652017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FADD061-B100-4BCD-90F1-9434BC892479}"/>
              </a:ext>
            </a:extLst>
          </p:cNvPr>
          <p:cNvSpPr/>
          <p:nvPr/>
        </p:nvSpPr>
        <p:spPr>
          <a:xfrm>
            <a:off x="-6531190" y="5873234"/>
            <a:ext cx="3918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http://www.condomfinder.org/find.php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C382B-6850-4C4A-BC86-AE4E8A62A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29550" y="682482"/>
            <a:ext cx="6515100" cy="5112036"/>
          </a:xfrm>
          <a:prstGeom prst="rect">
            <a:avLst/>
          </a:prstGeom>
          <a:ln w="38100" cap="rnd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75B6B0-CBDC-4503-B83F-310F736F8CFA}"/>
              </a:ext>
            </a:extLst>
          </p:cNvPr>
          <p:cNvSpPr txBox="1"/>
          <p:nvPr/>
        </p:nvSpPr>
        <p:spPr>
          <a:xfrm>
            <a:off x="15030450" y="1981200"/>
            <a:ext cx="5200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Poor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Insecure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Non-inclusive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Inaccessible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58D89A-DC5E-4989-B119-CCC725DAB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55" y="1332027"/>
            <a:ext cx="6191490" cy="4076700"/>
          </a:xfrm>
          <a:prstGeom prst="rect">
            <a:avLst/>
          </a:prstGeom>
          <a:ln w="38100" cap="rnd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5E934F5-1025-4523-AC21-479842432D32}"/>
              </a:ext>
            </a:extLst>
          </p:cNvPr>
          <p:cNvSpPr/>
          <p:nvPr/>
        </p:nvSpPr>
        <p:spPr>
          <a:xfrm>
            <a:off x="485655" y="55823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https://www.kingcounty.gov/depts/health/locations/family-planning/birth-control.aspx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45E3E6-A70C-4B7F-A315-D379DE819DA0}"/>
              </a:ext>
            </a:extLst>
          </p:cNvPr>
          <p:cNvSpPr txBox="1"/>
          <p:nvPr/>
        </p:nvSpPr>
        <p:spPr>
          <a:xfrm>
            <a:off x="7038855" y="2596752"/>
            <a:ext cx="5200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Localized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Difficult to parse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1F066E-D46E-4C86-9371-7754084AEC0C}"/>
              </a:ext>
            </a:extLst>
          </p:cNvPr>
          <p:cNvSpPr txBox="1"/>
          <p:nvPr/>
        </p:nvSpPr>
        <p:spPr>
          <a:xfrm>
            <a:off x="4033576" y="7518737"/>
            <a:ext cx="41248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Our Solution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EB8F2D-4035-441E-9B3E-2E1651FF11C1}"/>
              </a:ext>
            </a:extLst>
          </p:cNvPr>
          <p:cNvSpPr txBox="1"/>
          <p:nvPr/>
        </p:nvSpPr>
        <p:spPr>
          <a:xfrm>
            <a:off x="971550" y="228600"/>
            <a:ext cx="5078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Existing Solutions</a:t>
            </a:r>
          </a:p>
        </p:txBody>
      </p:sp>
    </p:spTree>
    <p:extLst>
      <p:ext uri="{BB962C8B-B14F-4D97-AF65-F5344CB8AC3E}">
        <p14:creationId xmlns:p14="http://schemas.microsoft.com/office/powerpoint/2010/main" val="2996313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66AAEE-5B97-4AB8-9AF0-0484A7692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55" y="-5144973"/>
            <a:ext cx="6191490" cy="4076700"/>
          </a:xfrm>
          <a:prstGeom prst="rect">
            <a:avLst/>
          </a:prstGeom>
          <a:ln w="38100" cap="rnd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6E9454D-CE1E-4DC3-8A57-05D04E26F678}"/>
              </a:ext>
            </a:extLst>
          </p:cNvPr>
          <p:cNvSpPr/>
          <p:nvPr/>
        </p:nvSpPr>
        <p:spPr>
          <a:xfrm>
            <a:off x="295155" y="-8946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https://www.kingcounty.gov/depts/health/locations/family-planning/birth-control.aspx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BF212-B1D7-41FC-8687-B50AF33D9D41}"/>
              </a:ext>
            </a:extLst>
          </p:cNvPr>
          <p:cNvSpPr txBox="1"/>
          <p:nvPr/>
        </p:nvSpPr>
        <p:spPr>
          <a:xfrm>
            <a:off x="6848355" y="-3708798"/>
            <a:ext cx="5200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Localized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Difficult to parse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80F109-D127-42C4-AE6F-4455C1FC5F1D}"/>
              </a:ext>
            </a:extLst>
          </p:cNvPr>
          <p:cNvSpPr txBox="1"/>
          <p:nvPr/>
        </p:nvSpPr>
        <p:spPr>
          <a:xfrm>
            <a:off x="4033576" y="2413337"/>
            <a:ext cx="41248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Our Solution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815FEB-779B-4A57-87EB-B01A9B5A0151}"/>
              </a:ext>
            </a:extLst>
          </p:cNvPr>
          <p:cNvSpPr txBox="1"/>
          <p:nvPr/>
        </p:nvSpPr>
        <p:spPr>
          <a:xfrm>
            <a:off x="295155" y="7318084"/>
            <a:ext cx="2810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Our Solution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4BF0E-B71F-4577-B80B-5D2AC9966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55" y="8227696"/>
            <a:ext cx="2895600" cy="51603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37F0FD-F5BC-4502-965C-7F3E45302483}"/>
              </a:ext>
            </a:extLst>
          </p:cNvPr>
          <p:cNvSpPr/>
          <p:nvPr/>
        </p:nvSpPr>
        <p:spPr>
          <a:xfrm>
            <a:off x="3424379" y="7767724"/>
            <a:ext cx="8382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Information hub for resources in the about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Fast loading application due to small build file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Quick lookups for addresses and loading data using Google Firebase and Google Cloud Geolocation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Easy to use filtering system for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Socially mediated using a system similar to Waze, where people self report. They can upvote and downvote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Desktop and mobile 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Scalable</a:t>
            </a:r>
          </a:p>
        </p:txBody>
      </p:sp>
    </p:spTree>
    <p:extLst>
      <p:ext uri="{BB962C8B-B14F-4D97-AF65-F5344CB8AC3E}">
        <p14:creationId xmlns:p14="http://schemas.microsoft.com/office/powerpoint/2010/main" val="5029208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225430-D3A3-4FA8-AF00-0C631517A895}"/>
              </a:ext>
            </a:extLst>
          </p:cNvPr>
          <p:cNvSpPr txBox="1"/>
          <p:nvPr/>
        </p:nvSpPr>
        <p:spPr>
          <a:xfrm>
            <a:off x="509326" y="394037"/>
            <a:ext cx="2810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Our 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B60B9D-AA69-41E8-8DDD-EABF9B7DF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26" y="1303649"/>
            <a:ext cx="2895600" cy="51603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C4E9C4-092F-43B0-BD1D-93A96B0B689F}"/>
              </a:ext>
            </a:extLst>
          </p:cNvPr>
          <p:cNvSpPr/>
          <p:nvPr/>
        </p:nvSpPr>
        <p:spPr>
          <a:xfrm>
            <a:off x="3638550" y="843677"/>
            <a:ext cx="8382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Information hub for resources in the about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Fast loading application due to small build file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Quick lookups for addresses and loading data using Google Firebase and Google Cloud Geolocation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Easy to use filtering system for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Socially mediated using a system similar to Waze, where people self report. They can upvote and downvote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Desktop and mobile 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Scalable</a:t>
            </a:r>
          </a:p>
        </p:txBody>
      </p:sp>
    </p:spTree>
    <p:extLst>
      <p:ext uri="{BB962C8B-B14F-4D97-AF65-F5344CB8AC3E}">
        <p14:creationId xmlns:p14="http://schemas.microsoft.com/office/powerpoint/2010/main" val="42896604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582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The problem</vt:lpstr>
      <vt:lpstr>The problem</vt:lpstr>
      <vt:lpstr>Why is it a problem?</vt:lpstr>
      <vt:lpstr>Why this issue?</vt:lpstr>
      <vt:lpstr>Existing Solutions?</vt:lpstr>
      <vt:lpstr>Existing Solutions?</vt:lpstr>
      <vt:lpstr>PowerPoint Presentation</vt:lpstr>
      <vt:lpstr>PowerPoint Presentation</vt:lpstr>
      <vt:lpstr>PowerPoint Presentation</vt:lpstr>
      <vt:lpstr>Stakeholders</vt:lpstr>
      <vt:lpstr>Stakeholders – Young Adults</vt:lpstr>
      <vt:lpstr>Stakeholders – Rural Areas</vt:lpstr>
      <vt:lpstr>Stakeholders – Non tech-savvy</vt:lpstr>
      <vt:lpstr>Ethical concerns</vt:lpstr>
      <vt:lpstr>Technical Description</vt:lpstr>
      <vt:lpstr>Future plans</vt:lpstr>
      <vt:lpstr>Thank you for listening!   Questions? 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WilliamKwok</dc:creator>
  <cp:lastModifiedBy>WilliamKwok</cp:lastModifiedBy>
  <cp:revision>51</cp:revision>
  <dcterms:created xsi:type="dcterms:W3CDTF">2018-10-21T18:22:45Z</dcterms:created>
  <dcterms:modified xsi:type="dcterms:W3CDTF">2018-10-21T19:38:28Z</dcterms:modified>
</cp:coreProperties>
</file>