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772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39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87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86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28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9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06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98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30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68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7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76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94CA04-C415-4A6D-AB06-0174A89DF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925" y="-519708"/>
            <a:ext cx="14039850" cy="78974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659D119-C4FA-4BB3-851A-5BFE7D076E2D}"/>
              </a:ext>
            </a:extLst>
          </p:cNvPr>
          <p:cNvSpPr txBox="1">
            <a:spLocks/>
          </p:cNvSpPr>
          <p:nvPr/>
        </p:nvSpPr>
        <p:spPr>
          <a:xfrm>
            <a:off x="838200" y="-3311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is the problem?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B6393A-E44F-4797-8F17-AFAB6FD344D6}"/>
              </a:ext>
            </a:extLst>
          </p:cNvPr>
          <p:cNvSpPr txBox="1">
            <a:spLocks/>
          </p:cNvSpPr>
          <p:nvPr/>
        </p:nvSpPr>
        <p:spPr>
          <a:xfrm>
            <a:off x="838200" y="-1851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Access to information about free or discounted contraceptives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CCC5D3-6C89-4C33-BB2C-ABC4577D9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94713"/>
            <a:ext cx="9144000" cy="23876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67D7056-4BD0-4828-B95D-2216DEF0B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974388"/>
            <a:ext cx="9144000" cy="1655762"/>
          </a:xfrm>
        </p:spPr>
        <p:txBody>
          <a:bodyPr/>
          <a:lstStyle/>
          <a:p>
            <a:r>
              <a:rPr lang="en-US" dirty="0"/>
              <a:t>Access to information about free or discounted contraceptives</a:t>
            </a:r>
          </a:p>
        </p:txBody>
      </p:sp>
    </p:spTree>
    <p:extLst>
      <p:ext uri="{BB962C8B-B14F-4D97-AF65-F5344CB8AC3E}">
        <p14:creationId xmlns:p14="http://schemas.microsoft.com/office/powerpoint/2010/main" val="1590872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30BF-881F-47FC-A266-570BCF25C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89735-5F88-4466-AFA1-74A2F3857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 to information about free or discounted contraceptives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6B74D-5E57-4888-B657-DDE874844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925" y="-8863608"/>
            <a:ext cx="14039850" cy="78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05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8F62-FFE1-46FB-868F-B456EC33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B80E-EBF0-41BD-98F9-642153FA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 likely prevents over 272,000 maternal deaths a year (Johns Hopkins Bloomberg School of Public Health)</a:t>
            </a:r>
          </a:p>
          <a:p>
            <a:r>
              <a:rPr lang="en-US" dirty="0"/>
              <a:t>Usage is linked to a better quality of life for women (Planned Parenthood)</a:t>
            </a:r>
          </a:p>
          <a:p>
            <a:r>
              <a:rPr lang="en-US" dirty="0"/>
              <a:t>Advances the economy for everyone (Planned Parenthood)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37DA45-7604-498B-9CED-F1950B7E5011}"/>
              </a:ext>
            </a:extLst>
          </p:cNvPr>
          <p:cNvSpPr txBox="1">
            <a:spLocks/>
          </p:cNvSpPr>
          <p:nvPr/>
        </p:nvSpPr>
        <p:spPr>
          <a:xfrm>
            <a:off x="1524000" y="-508793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problem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2F61F8F-B54E-40BF-8581-F1C49AF5D04F}"/>
              </a:ext>
            </a:extLst>
          </p:cNvPr>
          <p:cNvSpPr txBox="1">
            <a:spLocks/>
          </p:cNvSpPr>
          <p:nvPr/>
        </p:nvSpPr>
        <p:spPr>
          <a:xfrm>
            <a:off x="1524000" y="-26082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Access to information about free or discounted contraceptives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55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91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problem</vt:lpstr>
      <vt:lpstr>The problem</vt:lpstr>
      <vt:lpstr>Why is it a problem?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WilliamKwok</dc:creator>
  <cp:lastModifiedBy>WilliamKwok</cp:lastModifiedBy>
  <cp:revision>12</cp:revision>
  <dcterms:created xsi:type="dcterms:W3CDTF">2018-10-21T18:22:45Z</dcterms:created>
  <dcterms:modified xsi:type="dcterms:W3CDTF">2018-10-21T18:36:45Z</dcterms:modified>
</cp:coreProperties>
</file>