
<file path=[Content_Types].xml><?xml version="1.0" encoding="utf-8"?>
<Types xmlns="http://schemas.openxmlformats.org/package/2006/content-types">
  <Default Extension="gif" ContentType="image/gif"/>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3783" r:id="rId2"/>
  </p:sldMasterIdLst>
  <p:notesMasterIdLst>
    <p:notesMasterId r:id="rId27"/>
  </p:notesMasterIdLst>
  <p:sldIdLst>
    <p:sldId id="709" r:id="rId3"/>
    <p:sldId id="725" r:id="rId4"/>
    <p:sldId id="734" r:id="rId5"/>
    <p:sldId id="733" r:id="rId6"/>
    <p:sldId id="735" r:id="rId7"/>
    <p:sldId id="728" r:id="rId8"/>
    <p:sldId id="727" r:id="rId9"/>
    <p:sldId id="726" r:id="rId10"/>
    <p:sldId id="736" r:id="rId11"/>
    <p:sldId id="739" r:id="rId12"/>
    <p:sldId id="738" r:id="rId13"/>
    <p:sldId id="749" r:id="rId14"/>
    <p:sldId id="742" r:id="rId15"/>
    <p:sldId id="741" r:id="rId16"/>
    <p:sldId id="748" r:id="rId17"/>
    <p:sldId id="743" r:id="rId18"/>
    <p:sldId id="744" r:id="rId19"/>
    <p:sldId id="745" r:id="rId20"/>
    <p:sldId id="751" r:id="rId21"/>
    <p:sldId id="752" r:id="rId22"/>
    <p:sldId id="753" r:id="rId23"/>
    <p:sldId id="722" r:id="rId24"/>
    <p:sldId id="750" r:id="rId25"/>
    <p:sldId id="7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6DDC5A-7B33-40BB-BC35-1C106A104EF7}">
          <p14:sldIdLst>
            <p14:sldId id="709"/>
            <p14:sldId id="725"/>
            <p14:sldId id="734"/>
            <p14:sldId id="733"/>
            <p14:sldId id="735"/>
            <p14:sldId id="728"/>
            <p14:sldId id="727"/>
            <p14:sldId id="726"/>
            <p14:sldId id="736"/>
            <p14:sldId id="739"/>
            <p14:sldId id="738"/>
            <p14:sldId id="749"/>
            <p14:sldId id="742"/>
            <p14:sldId id="741"/>
            <p14:sldId id="748"/>
            <p14:sldId id="743"/>
            <p14:sldId id="744"/>
            <p14:sldId id="745"/>
            <p14:sldId id="751"/>
            <p14:sldId id="752"/>
            <p14:sldId id="753"/>
            <p14:sldId id="722"/>
            <p14:sldId id="750"/>
            <p14:sldId id="715"/>
          </p14:sldIdLst>
        </p14:section>
        <p14:section name="Untitled Section" id="{F8F7FAD1-8EB6-4FA8-BA7C-41D407D152F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c Thien" initials="PT" lastIdx="2" clrIdx="0">
    <p:extLst>
      <p:ext uri="{19B8F6BF-5375-455C-9EA6-DF929625EA0E}">
        <p15:presenceInfo xmlns:p15="http://schemas.microsoft.com/office/powerpoint/2012/main" userId="Phuc Thi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00FF00"/>
    <a:srgbClr val="3333FF"/>
    <a:srgbClr val="008000"/>
    <a:srgbClr val="FF3399"/>
    <a:srgbClr val="FF33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4AE09B-ECB2-4E3D-92E2-CCAB22ADB690}" v="17" dt="2021-09-22T07:48:23.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12" autoAdjust="0"/>
    <p:restoredTop sz="85201" autoAdjust="0"/>
  </p:normalViewPr>
  <p:slideViewPr>
    <p:cSldViewPr snapToGrid="0">
      <p:cViewPr varScale="1">
        <p:scale>
          <a:sx n="45" d="100"/>
          <a:sy n="45" d="100"/>
        </p:scale>
        <p:origin x="24" y="6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os Starqua" userId="8cf9fb8f937025db" providerId="LiveId" clId="{FC4AE09B-ECB2-4E3D-92E2-CCAB22ADB690}"/>
    <pc:docChg chg="undo custSel modSld">
      <pc:chgData name="Keios Starqua" userId="8cf9fb8f937025db" providerId="LiveId" clId="{FC4AE09B-ECB2-4E3D-92E2-CCAB22ADB690}" dt="2021-09-22T07:48:23.058" v="67" actId="207"/>
      <pc:docMkLst>
        <pc:docMk/>
      </pc:docMkLst>
      <pc:sldChg chg="modSp">
        <pc:chgData name="Keios Starqua" userId="8cf9fb8f937025db" providerId="LiveId" clId="{FC4AE09B-ECB2-4E3D-92E2-CCAB22ADB690}" dt="2021-09-22T07:48:23.058" v="67" actId="207"/>
        <pc:sldMkLst>
          <pc:docMk/>
          <pc:sldMk cId="1872512318" sldId="744"/>
        </pc:sldMkLst>
        <pc:spChg chg="mod">
          <ac:chgData name="Keios Starqua" userId="8cf9fb8f937025db" providerId="LiveId" clId="{FC4AE09B-ECB2-4E3D-92E2-CCAB22ADB690}" dt="2021-09-22T07:48:10.989" v="62" actId="207"/>
          <ac:spMkLst>
            <pc:docMk/>
            <pc:sldMk cId="1872512318" sldId="744"/>
            <ac:spMk id="5" creationId="{00000000-0000-0000-0000-000000000000}"/>
          </ac:spMkLst>
        </pc:spChg>
        <pc:spChg chg="mod">
          <ac:chgData name="Keios Starqua" userId="8cf9fb8f937025db" providerId="LiveId" clId="{FC4AE09B-ECB2-4E3D-92E2-CCAB22ADB690}" dt="2021-09-22T07:48:13.762" v="63" actId="207"/>
          <ac:spMkLst>
            <pc:docMk/>
            <pc:sldMk cId="1872512318" sldId="744"/>
            <ac:spMk id="7" creationId="{00000000-0000-0000-0000-000000000000}"/>
          </ac:spMkLst>
        </pc:spChg>
        <pc:spChg chg="mod">
          <ac:chgData name="Keios Starqua" userId="8cf9fb8f937025db" providerId="LiveId" clId="{FC4AE09B-ECB2-4E3D-92E2-CCAB22ADB690}" dt="2021-09-22T07:48:16.258" v="64" actId="207"/>
          <ac:spMkLst>
            <pc:docMk/>
            <pc:sldMk cId="1872512318" sldId="744"/>
            <ac:spMk id="8" creationId="{00000000-0000-0000-0000-000000000000}"/>
          </ac:spMkLst>
        </pc:spChg>
        <pc:spChg chg="mod">
          <ac:chgData name="Keios Starqua" userId="8cf9fb8f937025db" providerId="LiveId" clId="{FC4AE09B-ECB2-4E3D-92E2-CCAB22ADB690}" dt="2021-09-22T07:48:18.594" v="65" actId="207"/>
          <ac:spMkLst>
            <pc:docMk/>
            <pc:sldMk cId="1872512318" sldId="744"/>
            <ac:spMk id="9" creationId="{00000000-0000-0000-0000-000000000000}"/>
          </ac:spMkLst>
        </pc:spChg>
        <pc:spChg chg="mod">
          <ac:chgData name="Keios Starqua" userId="8cf9fb8f937025db" providerId="LiveId" clId="{FC4AE09B-ECB2-4E3D-92E2-CCAB22ADB690}" dt="2021-09-22T07:48:20.818" v="66" actId="207"/>
          <ac:spMkLst>
            <pc:docMk/>
            <pc:sldMk cId="1872512318" sldId="744"/>
            <ac:spMk id="10" creationId="{00000000-0000-0000-0000-000000000000}"/>
          </ac:spMkLst>
        </pc:spChg>
        <pc:spChg chg="mod">
          <ac:chgData name="Keios Starqua" userId="8cf9fb8f937025db" providerId="LiveId" clId="{FC4AE09B-ECB2-4E3D-92E2-CCAB22ADB690}" dt="2021-09-22T07:48:23.058" v="67" actId="207"/>
          <ac:spMkLst>
            <pc:docMk/>
            <pc:sldMk cId="1872512318" sldId="744"/>
            <ac:spMk id="11" creationId="{00000000-0000-0000-0000-000000000000}"/>
          </ac:spMkLst>
        </pc:spChg>
      </pc:sldChg>
      <pc:sldChg chg="modSp mod">
        <pc:chgData name="Keios Starqua" userId="8cf9fb8f937025db" providerId="LiveId" clId="{FC4AE09B-ECB2-4E3D-92E2-CCAB22ADB690}" dt="2021-09-22T07:33:47.111" v="60" actId="207"/>
        <pc:sldMkLst>
          <pc:docMk/>
          <pc:sldMk cId="3786511205" sldId="749"/>
        </pc:sldMkLst>
        <pc:spChg chg="mod modVis">
          <ac:chgData name="Keios Starqua" userId="8cf9fb8f937025db" providerId="LiveId" clId="{FC4AE09B-ECB2-4E3D-92E2-CCAB22ADB690}" dt="2021-09-22T07:18:07.614" v="49" actId="14429"/>
          <ac:spMkLst>
            <pc:docMk/>
            <pc:sldMk cId="3786511205" sldId="749"/>
            <ac:spMk id="2" creationId="{00000000-0000-0000-0000-000000000000}"/>
          </ac:spMkLst>
        </pc:spChg>
        <pc:spChg chg="mod modVis">
          <ac:chgData name="Keios Starqua" userId="8cf9fb8f937025db" providerId="LiveId" clId="{FC4AE09B-ECB2-4E3D-92E2-CCAB22ADB690}" dt="2021-09-22T07:18:06.111" v="47" actId="14429"/>
          <ac:spMkLst>
            <pc:docMk/>
            <pc:sldMk cId="3786511205" sldId="749"/>
            <ac:spMk id="3" creationId="{00000000-0000-0000-0000-000000000000}"/>
          </ac:spMkLst>
        </pc:spChg>
        <pc:spChg chg="mod modVis">
          <ac:chgData name="Keios Starqua" userId="8cf9fb8f937025db" providerId="LiveId" clId="{FC4AE09B-ECB2-4E3D-92E2-CCAB22ADB690}" dt="2021-09-22T07:18:48.652" v="51" actId="207"/>
          <ac:spMkLst>
            <pc:docMk/>
            <pc:sldMk cId="3786511205" sldId="749"/>
            <ac:spMk id="5" creationId="{00000000-0000-0000-0000-000000000000}"/>
          </ac:spMkLst>
        </pc:spChg>
        <pc:spChg chg="mod modVis">
          <ac:chgData name="Keios Starqua" userId="8cf9fb8f937025db" providerId="LiveId" clId="{FC4AE09B-ECB2-4E3D-92E2-CCAB22ADB690}" dt="2021-09-22T07:18:07.143" v="48" actId="14429"/>
          <ac:spMkLst>
            <pc:docMk/>
            <pc:sldMk cId="3786511205" sldId="749"/>
            <ac:spMk id="6" creationId="{00000000-0000-0000-0000-000000000000}"/>
          </ac:spMkLst>
        </pc:spChg>
        <pc:spChg chg="mod modVis">
          <ac:chgData name="Keios Starqua" userId="8cf9fb8f937025db" providerId="LiveId" clId="{FC4AE09B-ECB2-4E3D-92E2-CCAB22ADB690}" dt="2021-09-22T07:33:47.111" v="60" actId="207"/>
          <ac:spMkLst>
            <pc:docMk/>
            <pc:sldMk cId="3786511205" sldId="749"/>
            <ac:spMk id="7" creationId="{00000000-0000-0000-0000-000000000000}"/>
          </ac:spMkLst>
        </pc:spChg>
        <pc:spChg chg="mod modVis">
          <ac:chgData name="Keios Starqua" userId="8cf9fb8f937025db" providerId="LiveId" clId="{FC4AE09B-ECB2-4E3D-92E2-CCAB22ADB690}" dt="2021-09-22T07:18:55.729" v="53" actId="207"/>
          <ac:spMkLst>
            <pc:docMk/>
            <pc:sldMk cId="3786511205" sldId="749"/>
            <ac:spMk id="8" creationId="{00000000-0000-0000-0000-000000000000}"/>
          </ac:spMkLst>
        </pc:spChg>
        <pc:spChg chg="mod modVis">
          <ac:chgData name="Keios Starqua" userId="8cf9fb8f937025db" providerId="LiveId" clId="{FC4AE09B-ECB2-4E3D-92E2-CCAB22ADB690}" dt="2021-09-22T07:19:04.319" v="56" actId="207"/>
          <ac:spMkLst>
            <pc:docMk/>
            <pc:sldMk cId="3786511205" sldId="749"/>
            <ac:spMk id="9" creationId="{00000000-0000-0000-0000-000000000000}"/>
          </ac:spMkLst>
        </pc:spChg>
        <pc:spChg chg="mod modVis">
          <ac:chgData name="Keios Starqua" userId="8cf9fb8f937025db" providerId="LiveId" clId="{FC4AE09B-ECB2-4E3D-92E2-CCAB22ADB690}" dt="2021-09-22T07:19:07.447" v="57" actId="207"/>
          <ac:spMkLst>
            <pc:docMk/>
            <pc:sldMk cId="3786511205" sldId="749"/>
            <ac:spMk id="10" creationId="{00000000-0000-0000-0000-000000000000}"/>
          </ac:spMkLst>
        </pc:spChg>
        <pc:spChg chg="mod modVis">
          <ac:chgData name="Keios Starqua" userId="8cf9fb8f937025db" providerId="LiveId" clId="{FC4AE09B-ECB2-4E3D-92E2-CCAB22ADB690}" dt="2021-09-22T07:19:11.720" v="58" actId="207"/>
          <ac:spMkLst>
            <pc:docMk/>
            <pc:sldMk cId="3786511205" sldId="749"/>
            <ac:spMk id="11" creationId="{00000000-0000-0000-0000-000000000000}"/>
          </ac:spMkLst>
        </pc:spChg>
        <pc:spChg chg="mod modVis">
          <ac:chgData name="Keios Starqua" userId="8cf9fb8f937025db" providerId="LiveId" clId="{FC4AE09B-ECB2-4E3D-92E2-CCAB22ADB690}" dt="2021-09-22T07:19:11.720" v="58" actId="207"/>
          <ac:spMkLst>
            <pc:docMk/>
            <pc:sldMk cId="3786511205" sldId="749"/>
            <ac:spMk id="12" creationId="{00000000-0000-0000-0000-000000000000}"/>
          </ac:spMkLst>
        </pc:spChg>
        <pc:spChg chg="mod modVis">
          <ac:chgData name="Keios Starqua" userId="8cf9fb8f937025db" providerId="LiveId" clId="{FC4AE09B-ECB2-4E3D-92E2-CCAB22ADB690}" dt="2021-09-22T07:19:11.720" v="58" actId="207"/>
          <ac:spMkLst>
            <pc:docMk/>
            <pc:sldMk cId="3786511205" sldId="749"/>
            <ac:spMk id="13" creationId="{00000000-0000-0000-0000-000000000000}"/>
          </ac:spMkLst>
        </pc:spChg>
        <pc:spChg chg="mod modVis">
          <ac:chgData name="Keios Starqua" userId="8cf9fb8f937025db" providerId="LiveId" clId="{FC4AE09B-ECB2-4E3D-92E2-CCAB22ADB690}" dt="2021-09-22T07:19:14.392" v="59" actId="207"/>
          <ac:spMkLst>
            <pc:docMk/>
            <pc:sldMk cId="3786511205" sldId="749"/>
            <ac:spMk id="15" creationId="{00000000-0000-0000-0000-000000000000}"/>
          </ac:spMkLst>
        </pc:spChg>
        <pc:spChg chg="mod modVis">
          <ac:chgData name="Keios Starqua" userId="8cf9fb8f937025db" providerId="LiveId" clId="{FC4AE09B-ECB2-4E3D-92E2-CCAB22ADB690}" dt="2021-09-22T07:19:14.392" v="59" actId="207"/>
          <ac:spMkLst>
            <pc:docMk/>
            <pc:sldMk cId="3786511205" sldId="749"/>
            <ac:spMk id="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63EF4-11E9-4C94-A98B-63B4E43A4A6F}" type="datetimeFigureOut">
              <a:rPr lang="en-US" smtClean="0"/>
              <a:t>9/22/2021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66590-488B-46DA-99FD-2A8B69CA5CC4}" type="slidenum">
              <a:rPr lang="en-US" smtClean="0"/>
              <a:t>‹#›</a:t>
            </a:fld>
            <a:endParaRPr lang="en-US"/>
          </a:p>
        </p:txBody>
      </p:sp>
    </p:spTree>
    <p:extLst>
      <p:ext uri="{BB962C8B-B14F-4D97-AF65-F5344CB8AC3E}">
        <p14:creationId xmlns:p14="http://schemas.microsoft.com/office/powerpoint/2010/main" val="118958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4400">
                <a:solidFill>
                  <a:schemeClr val="accent2"/>
                </a:solidFill>
                <a:latin typeface="Arial" panose="020B0604020202020204" pitchFamily="34" charset="0"/>
              </a:defRPr>
            </a:lvl1pPr>
            <a:lvl2pPr marL="742950" indent="-285750">
              <a:defRPr sz="4400">
                <a:solidFill>
                  <a:schemeClr val="accent2"/>
                </a:solidFill>
                <a:latin typeface="Arial" panose="020B0604020202020204" pitchFamily="34" charset="0"/>
              </a:defRPr>
            </a:lvl2pPr>
            <a:lvl3pPr marL="1143000" indent="-228600">
              <a:defRPr sz="4400">
                <a:solidFill>
                  <a:schemeClr val="accent2"/>
                </a:solidFill>
                <a:latin typeface="Arial" panose="020B0604020202020204" pitchFamily="34" charset="0"/>
              </a:defRPr>
            </a:lvl3pPr>
            <a:lvl4pPr marL="1600200" indent="-228600">
              <a:defRPr sz="4400">
                <a:solidFill>
                  <a:schemeClr val="accent2"/>
                </a:solidFill>
                <a:latin typeface="Arial" panose="020B0604020202020204" pitchFamily="34" charset="0"/>
              </a:defRPr>
            </a:lvl4pPr>
            <a:lvl5pPr marL="2057400" indent="-228600">
              <a:defRPr sz="4400">
                <a:solidFill>
                  <a:schemeClr val="accent2"/>
                </a:solidFill>
                <a:latin typeface="Arial" panose="020B0604020202020204" pitchFamily="34" charset="0"/>
              </a:defRPr>
            </a:lvl5pPr>
            <a:lvl6pPr marL="2514600" indent="-228600" eaLnBrk="0" fontAlgn="base" hangingPunct="0">
              <a:spcBef>
                <a:spcPct val="0"/>
              </a:spcBef>
              <a:spcAft>
                <a:spcPct val="0"/>
              </a:spcAft>
              <a:defRPr sz="4400">
                <a:solidFill>
                  <a:schemeClr val="accent2"/>
                </a:solidFill>
                <a:latin typeface="Arial" panose="020B0604020202020204" pitchFamily="34" charset="0"/>
              </a:defRPr>
            </a:lvl6pPr>
            <a:lvl7pPr marL="2971800" indent="-228600" eaLnBrk="0" fontAlgn="base" hangingPunct="0">
              <a:spcBef>
                <a:spcPct val="0"/>
              </a:spcBef>
              <a:spcAft>
                <a:spcPct val="0"/>
              </a:spcAft>
              <a:defRPr sz="4400">
                <a:solidFill>
                  <a:schemeClr val="accent2"/>
                </a:solidFill>
                <a:latin typeface="Arial" panose="020B0604020202020204" pitchFamily="34" charset="0"/>
              </a:defRPr>
            </a:lvl7pPr>
            <a:lvl8pPr marL="3429000" indent="-228600" eaLnBrk="0" fontAlgn="base" hangingPunct="0">
              <a:spcBef>
                <a:spcPct val="0"/>
              </a:spcBef>
              <a:spcAft>
                <a:spcPct val="0"/>
              </a:spcAft>
              <a:defRPr sz="4400">
                <a:solidFill>
                  <a:schemeClr val="accent2"/>
                </a:solidFill>
                <a:latin typeface="Arial" panose="020B0604020202020204" pitchFamily="34" charset="0"/>
              </a:defRPr>
            </a:lvl8pPr>
            <a:lvl9pPr marL="3886200" indent="-228600" eaLnBrk="0" fontAlgn="base" hangingPunct="0">
              <a:spcBef>
                <a:spcPct val="0"/>
              </a:spcBef>
              <a:spcAft>
                <a:spcPct val="0"/>
              </a:spcAft>
              <a:defRPr sz="4400">
                <a:solidFill>
                  <a:schemeClr val="accent2"/>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6F6898-D42A-4A58-BFEE-10C978E67D2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vi-VN" altLang="en-US"/>
          </a:p>
        </p:txBody>
      </p:sp>
    </p:spTree>
    <p:extLst>
      <p:ext uri="{BB962C8B-B14F-4D97-AF65-F5344CB8AC3E}">
        <p14:creationId xmlns:p14="http://schemas.microsoft.com/office/powerpoint/2010/main" val="2980895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66590-488B-46DA-99FD-2A8B69CA5CC4}" type="slidenum">
              <a:rPr lang="en-US" smtClean="0"/>
              <a:t>2</a:t>
            </a:fld>
            <a:endParaRPr lang="en-US"/>
          </a:p>
        </p:txBody>
      </p:sp>
    </p:spTree>
    <p:extLst>
      <p:ext uri="{BB962C8B-B14F-4D97-AF65-F5344CB8AC3E}">
        <p14:creationId xmlns:p14="http://schemas.microsoft.com/office/powerpoint/2010/main" val="2297088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1F66590-488B-46DA-99FD-2A8B69CA5CC4}" type="slidenum">
              <a:rPr lang="en-US" smtClean="0"/>
              <a:t>7</a:t>
            </a:fld>
            <a:endParaRPr lang="en-US"/>
          </a:p>
        </p:txBody>
      </p:sp>
    </p:spTree>
    <p:extLst>
      <p:ext uri="{BB962C8B-B14F-4D97-AF65-F5344CB8AC3E}">
        <p14:creationId xmlns:p14="http://schemas.microsoft.com/office/powerpoint/2010/main" val="376002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6E8AB-72BF-4380-B831-B21AE063B289}" type="slidenum">
              <a:rPr lang="en-US" smtClean="0"/>
              <a:t>10</a:t>
            </a:fld>
            <a:endParaRPr lang="en-US"/>
          </a:p>
        </p:txBody>
      </p:sp>
    </p:spTree>
    <p:extLst>
      <p:ext uri="{BB962C8B-B14F-4D97-AF65-F5344CB8AC3E}">
        <p14:creationId xmlns:p14="http://schemas.microsoft.com/office/powerpoint/2010/main" val="3070187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56E8AB-72BF-4380-B831-B21AE063B289}" type="slidenum">
              <a:rPr lang="en-US" smtClean="0"/>
              <a:t>11</a:t>
            </a:fld>
            <a:endParaRPr lang="en-US"/>
          </a:p>
        </p:txBody>
      </p:sp>
    </p:spTree>
    <p:extLst>
      <p:ext uri="{BB962C8B-B14F-4D97-AF65-F5344CB8AC3E}">
        <p14:creationId xmlns:p14="http://schemas.microsoft.com/office/powerpoint/2010/main" val="264337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Ask fast finishers to find out extra information</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from the text, e.g., the numbers of people who die</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from: vending machines, car accidents, volcanoes, falling</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down stairs, shark attacks, falling out of bed, and walking</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in winter</a:t>
            </a:r>
            <a:r>
              <a:rPr lang="en-GB" dirty="0"/>
              <a:t> </a:t>
            </a:r>
            <a:br>
              <a:rPr lang="en-GB" dirty="0"/>
            </a:br>
            <a:endParaRPr lang="en-GB" dirty="0"/>
          </a:p>
          <a:p>
            <a:endParaRPr lang="en-GB" dirty="0"/>
          </a:p>
        </p:txBody>
      </p:sp>
      <p:sp>
        <p:nvSpPr>
          <p:cNvPr id="4" name="Slide Number Placeholder 3"/>
          <p:cNvSpPr>
            <a:spLocks noGrp="1"/>
          </p:cNvSpPr>
          <p:nvPr>
            <p:ph type="sldNum" sz="quarter" idx="10"/>
          </p:nvPr>
        </p:nvSpPr>
        <p:spPr/>
        <p:txBody>
          <a:bodyPr/>
          <a:lstStyle/>
          <a:p>
            <a:fld id="{01F66590-488B-46DA-99FD-2A8B69CA5CC4}" type="slidenum">
              <a:rPr lang="en-US" smtClean="0"/>
              <a:t>12</a:t>
            </a:fld>
            <a:endParaRPr lang="en-US"/>
          </a:p>
        </p:txBody>
      </p:sp>
    </p:spTree>
    <p:extLst>
      <p:ext uri="{BB962C8B-B14F-4D97-AF65-F5344CB8AC3E}">
        <p14:creationId xmlns:p14="http://schemas.microsoft.com/office/powerpoint/2010/main" val="413114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1F66590-488B-46DA-99FD-2A8B69CA5CC4}" type="slidenum">
              <a:rPr lang="en-US" smtClean="0"/>
              <a:t>13</a:t>
            </a:fld>
            <a:endParaRPr lang="en-US"/>
          </a:p>
        </p:txBody>
      </p:sp>
    </p:spTree>
    <p:extLst>
      <p:ext uri="{BB962C8B-B14F-4D97-AF65-F5344CB8AC3E}">
        <p14:creationId xmlns:p14="http://schemas.microsoft.com/office/powerpoint/2010/main" val="414265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179C48D-CF6B-4335-B214-545479B31F9D}"/>
              </a:ext>
            </a:extLst>
          </p:cNvPr>
          <p:cNvSpPr>
            <a:spLocks noGrp="1"/>
          </p:cNvSpPr>
          <p:nvPr>
            <p:ph type="dt" sz="half" idx="10"/>
          </p:nvPr>
        </p:nvSpPr>
        <p:spPr/>
        <p:txBody>
          <a:bodyPr/>
          <a:lstStyle>
            <a:lvl1pPr>
              <a:defRPr/>
            </a:lvl1pPr>
          </a:lstStyle>
          <a:p>
            <a:pPr>
              <a:defRPr/>
            </a:pPr>
            <a:fld id="{0F9F2E6E-2E78-4EAE-BDAC-4913D4635AB6}" type="datetimeFigureOut">
              <a:rPr lang="en-US"/>
              <a:pPr>
                <a:defRPr/>
              </a:pPr>
              <a:t>9/22/2021</a:t>
            </a:fld>
            <a:endParaRPr lang="en-US"/>
          </a:p>
        </p:txBody>
      </p:sp>
      <p:sp>
        <p:nvSpPr>
          <p:cNvPr id="5" name="Footer Placeholder 4">
            <a:extLst>
              <a:ext uri="{FF2B5EF4-FFF2-40B4-BE49-F238E27FC236}">
                <a16:creationId xmlns:a16="http://schemas.microsoft.com/office/drawing/2014/main" id="{CF81D32B-3458-4F46-A142-B674F205CB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B5BC94F-25F3-4AD7-A52D-ED089A00E328}"/>
              </a:ext>
            </a:extLst>
          </p:cNvPr>
          <p:cNvSpPr>
            <a:spLocks noGrp="1"/>
          </p:cNvSpPr>
          <p:nvPr>
            <p:ph type="sldNum" sz="quarter" idx="12"/>
          </p:nvPr>
        </p:nvSpPr>
        <p:spPr/>
        <p:txBody>
          <a:bodyPr/>
          <a:lstStyle>
            <a:lvl1pPr>
              <a:defRPr/>
            </a:lvl1pPr>
          </a:lstStyle>
          <a:p>
            <a:fld id="{A68923F3-78A7-4896-8332-3AA6E1447B45}" type="slidenum">
              <a:rPr lang="en-US" altLang="en-US"/>
              <a:pPr/>
              <a:t>‹#›</a:t>
            </a:fld>
            <a:endParaRPr lang="en-US" altLang="en-US"/>
          </a:p>
        </p:txBody>
      </p:sp>
    </p:spTree>
    <p:extLst>
      <p:ext uri="{BB962C8B-B14F-4D97-AF65-F5344CB8AC3E}">
        <p14:creationId xmlns:p14="http://schemas.microsoft.com/office/powerpoint/2010/main" val="386120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E9E85-2C46-4F92-AC54-D5D862478999}"/>
              </a:ext>
            </a:extLst>
          </p:cNvPr>
          <p:cNvSpPr>
            <a:spLocks noGrp="1"/>
          </p:cNvSpPr>
          <p:nvPr>
            <p:ph type="dt" sz="half" idx="10"/>
          </p:nvPr>
        </p:nvSpPr>
        <p:spPr/>
        <p:txBody>
          <a:bodyPr/>
          <a:lstStyle>
            <a:lvl1pPr>
              <a:defRPr/>
            </a:lvl1pPr>
          </a:lstStyle>
          <a:p>
            <a:pPr>
              <a:defRPr/>
            </a:pPr>
            <a:fld id="{A6CAB016-6CA8-4D4F-963A-574B3D05704B}" type="datetimeFigureOut">
              <a:rPr lang="en-US"/>
              <a:pPr>
                <a:defRPr/>
              </a:pPr>
              <a:t>9/22/2021</a:t>
            </a:fld>
            <a:endParaRPr lang="en-US"/>
          </a:p>
        </p:txBody>
      </p:sp>
      <p:sp>
        <p:nvSpPr>
          <p:cNvPr id="5" name="Footer Placeholder 4">
            <a:extLst>
              <a:ext uri="{FF2B5EF4-FFF2-40B4-BE49-F238E27FC236}">
                <a16:creationId xmlns:a16="http://schemas.microsoft.com/office/drawing/2014/main" id="{CBE3F43C-41B2-41CC-A73E-A97FF818BFE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75C751-2F60-4201-900D-1D8A7BC4E198}"/>
              </a:ext>
            </a:extLst>
          </p:cNvPr>
          <p:cNvSpPr>
            <a:spLocks noGrp="1"/>
          </p:cNvSpPr>
          <p:nvPr>
            <p:ph type="sldNum" sz="quarter" idx="12"/>
          </p:nvPr>
        </p:nvSpPr>
        <p:spPr/>
        <p:txBody>
          <a:bodyPr/>
          <a:lstStyle>
            <a:lvl1pPr>
              <a:defRPr/>
            </a:lvl1pPr>
          </a:lstStyle>
          <a:p>
            <a:fld id="{AC748C49-47E2-4646-9657-A2471AB00702}" type="slidenum">
              <a:rPr lang="en-US" altLang="en-US"/>
              <a:pPr/>
              <a:t>‹#›</a:t>
            </a:fld>
            <a:endParaRPr lang="en-US" altLang="en-US"/>
          </a:p>
        </p:txBody>
      </p:sp>
    </p:spTree>
    <p:extLst>
      <p:ext uri="{BB962C8B-B14F-4D97-AF65-F5344CB8AC3E}">
        <p14:creationId xmlns:p14="http://schemas.microsoft.com/office/powerpoint/2010/main" val="326680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8AA7-AEFD-48A5-9BE0-00180E03BBCE}"/>
              </a:ext>
            </a:extLst>
          </p:cNvPr>
          <p:cNvSpPr>
            <a:spLocks noGrp="1"/>
          </p:cNvSpPr>
          <p:nvPr>
            <p:ph type="dt" sz="half" idx="10"/>
          </p:nvPr>
        </p:nvSpPr>
        <p:spPr/>
        <p:txBody>
          <a:bodyPr/>
          <a:lstStyle>
            <a:lvl1pPr>
              <a:defRPr/>
            </a:lvl1pPr>
          </a:lstStyle>
          <a:p>
            <a:pPr>
              <a:defRPr/>
            </a:pPr>
            <a:fld id="{2D8B51E3-3F51-489D-8182-C11DB0AC171E}" type="datetimeFigureOut">
              <a:rPr lang="en-US"/>
              <a:pPr>
                <a:defRPr/>
              </a:pPr>
              <a:t>9/22/2021</a:t>
            </a:fld>
            <a:endParaRPr lang="en-US"/>
          </a:p>
        </p:txBody>
      </p:sp>
      <p:sp>
        <p:nvSpPr>
          <p:cNvPr id="5" name="Footer Placeholder 4">
            <a:extLst>
              <a:ext uri="{FF2B5EF4-FFF2-40B4-BE49-F238E27FC236}">
                <a16:creationId xmlns:a16="http://schemas.microsoft.com/office/drawing/2014/main" id="{3532D50E-4D80-4337-AE04-8DBE76E8BD6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697651-5181-4860-8FE2-A6A68A373391}"/>
              </a:ext>
            </a:extLst>
          </p:cNvPr>
          <p:cNvSpPr>
            <a:spLocks noGrp="1"/>
          </p:cNvSpPr>
          <p:nvPr>
            <p:ph type="sldNum" sz="quarter" idx="12"/>
          </p:nvPr>
        </p:nvSpPr>
        <p:spPr/>
        <p:txBody>
          <a:bodyPr/>
          <a:lstStyle>
            <a:lvl1pPr>
              <a:defRPr/>
            </a:lvl1pPr>
          </a:lstStyle>
          <a:p>
            <a:fld id="{15BDF946-DADB-4DA8-8648-EF9983555950}" type="slidenum">
              <a:rPr lang="en-US" altLang="en-US"/>
              <a:pPr/>
              <a:t>‹#›</a:t>
            </a:fld>
            <a:endParaRPr lang="en-US" altLang="en-US"/>
          </a:p>
        </p:txBody>
      </p:sp>
    </p:spTree>
    <p:extLst>
      <p:ext uri="{BB962C8B-B14F-4D97-AF65-F5344CB8AC3E}">
        <p14:creationId xmlns:p14="http://schemas.microsoft.com/office/powerpoint/2010/main" val="174852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499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3439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561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5158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692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8694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70902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03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6F82A-F59B-464E-806E-2D3820D1F1ED}"/>
              </a:ext>
            </a:extLst>
          </p:cNvPr>
          <p:cNvSpPr>
            <a:spLocks noGrp="1"/>
          </p:cNvSpPr>
          <p:nvPr>
            <p:ph type="dt" sz="half" idx="10"/>
          </p:nvPr>
        </p:nvSpPr>
        <p:spPr/>
        <p:txBody>
          <a:bodyPr/>
          <a:lstStyle>
            <a:lvl1pPr>
              <a:defRPr/>
            </a:lvl1pPr>
          </a:lstStyle>
          <a:p>
            <a:pPr>
              <a:defRPr/>
            </a:pPr>
            <a:fld id="{928DAC6C-FB2E-4CB9-8E5F-BEC47100356D}" type="datetimeFigureOut">
              <a:rPr lang="en-US"/>
              <a:pPr>
                <a:defRPr/>
              </a:pPr>
              <a:t>9/22/2021</a:t>
            </a:fld>
            <a:endParaRPr lang="en-US"/>
          </a:p>
        </p:txBody>
      </p:sp>
      <p:sp>
        <p:nvSpPr>
          <p:cNvPr id="5" name="Footer Placeholder 4">
            <a:extLst>
              <a:ext uri="{FF2B5EF4-FFF2-40B4-BE49-F238E27FC236}">
                <a16:creationId xmlns:a16="http://schemas.microsoft.com/office/drawing/2014/main" id="{A43B8D17-3E29-4B20-81C0-35056FF4906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C7A5A50-9E08-4CFD-B0B2-B818D3D49D30}"/>
              </a:ext>
            </a:extLst>
          </p:cNvPr>
          <p:cNvSpPr>
            <a:spLocks noGrp="1"/>
          </p:cNvSpPr>
          <p:nvPr>
            <p:ph type="sldNum" sz="quarter" idx="12"/>
          </p:nvPr>
        </p:nvSpPr>
        <p:spPr/>
        <p:txBody>
          <a:bodyPr/>
          <a:lstStyle>
            <a:lvl1pPr>
              <a:defRPr/>
            </a:lvl1pPr>
          </a:lstStyle>
          <a:p>
            <a:fld id="{35A50CE8-71AF-478A-9E39-F16F2654FC1E}" type="slidenum">
              <a:rPr lang="en-US" altLang="en-US"/>
              <a:pPr/>
              <a:t>‹#›</a:t>
            </a:fld>
            <a:endParaRPr lang="en-US" altLang="en-US"/>
          </a:p>
        </p:txBody>
      </p:sp>
    </p:spTree>
    <p:extLst>
      <p:ext uri="{BB962C8B-B14F-4D97-AF65-F5344CB8AC3E}">
        <p14:creationId xmlns:p14="http://schemas.microsoft.com/office/powerpoint/2010/main" val="1377255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797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4255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872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79F3A9-31EF-4854-8D64-CE69B3BF45C7}"/>
              </a:ext>
            </a:extLst>
          </p:cNvPr>
          <p:cNvSpPr>
            <a:spLocks noGrp="1"/>
          </p:cNvSpPr>
          <p:nvPr>
            <p:ph type="dt" sz="half" idx="10"/>
          </p:nvPr>
        </p:nvSpPr>
        <p:spPr/>
        <p:txBody>
          <a:bodyPr/>
          <a:lstStyle>
            <a:lvl1pPr>
              <a:defRPr/>
            </a:lvl1pPr>
          </a:lstStyle>
          <a:p>
            <a:pPr>
              <a:defRPr/>
            </a:pPr>
            <a:fld id="{CE477C86-37F9-41B1-9F81-1D515072E580}" type="datetimeFigureOut">
              <a:rPr lang="en-US"/>
              <a:pPr>
                <a:defRPr/>
              </a:pPr>
              <a:t>9/22/2021</a:t>
            </a:fld>
            <a:endParaRPr lang="en-US"/>
          </a:p>
        </p:txBody>
      </p:sp>
      <p:sp>
        <p:nvSpPr>
          <p:cNvPr id="5" name="Footer Placeholder 4">
            <a:extLst>
              <a:ext uri="{FF2B5EF4-FFF2-40B4-BE49-F238E27FC236}">
                <a16:creationId xmlns:a16="http://schemas.microsoft.com/office/drawing/2014/main" id="{E965878F-86EB-4130-A781-34377A6F7A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64D8245-925B-4A29-980D-3465ACFACAB7}"/>
              </a:ext>
            </a:extLst>
          </p:cNvPr>
          <p:cNvSpPr>
            <a:spLocks noGrp="1"/>
          </p:cNvSpPr>
          <p:nvPr>
            <p:ph type="sldNum" sz="quarter" idx="12"/>
          </p:nvPr>
        </p:nvSpPr>
        <p:spPr/>
        <p:txBody>
          <a:bodyPr/>
          <a:lstStyle>
            <a:lvl1pPr>
              <a:defRPr/>
            </a:lvl1pPr>
          </a:lstStyle>
          <a:p>
            <a:fld id="{6A6DA4C6-7F78-407F-8A91-FF5D828B15DC}" type="slidenum">
              <a:rPr lang="en-US" altLang="en-US"/>
              <a:pPr/>
              <a:t>‹#›</a:t>
            </a:fld>
            <a:endParaRPr lang="en-US" altLang="en-US"/>
          </a:p>
        </p:txBody>
      </p:sp>
    </p:spTree>
    <p:extLst>
      <p:ext uri="{BB962C8B-B14F-4D97-AF65-F5344CB8AC3E}">
        <p14:creationId xmlns:p14="http://schemas.microsoft.com/office/powerpoint/2010/main" val="2601751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8765FE1-3B40-4388-9D4C-14C279226634}"/>
              </a:ext>
            </a:extLst>
          </p:cNvPr>
          <p:cNvSpPr>
            <a:spLocks noGrp="1"/>
          </p:cNvSpPr>
          <p:nvPr>
            <p:ph type="dt" sz="half" idx="10"/>
          </p:nvPr>
        </p:nvSpPr>
        <p:spPr/>
        <p:txBody>
          <a:bodyPr/>
          <a:lstStyle>
            <a:lvl1pPr>
              <a:defRPr/>
            </a:lvl1pPr>
          </a:lstStyle>
          <a:p>
            <a:pPr>
              <a:defRPr/>
            </a:pPr>
            <a:fld id="{1D7993DD-3668-46ED-B354-959246A6070F}" type="datetimeFigureOut">
              <a:rPr lang="en-US"/>
              <a:pPr>
                <a:defRPr/>
              </a:pPr>
              <a:t>9/22/2021</a:t>
            </a:fld>
            <a:endParaRPr lang="en-US"/>
          </a:p>
        </p:txBody>
      </p:sp>
      <p:sp>
        <p:nvSpPr>
          <p:cNvPr id="6" name="Footer Placeholder 4">
            <a:extLst>
              <a:ext uri="{FF2B5EF4-FFF2-40B4-BE49-F238E27FC236}">
                <a16:creationId xmlns:a16="http://schemas.microsoft.com/office/drawing/2014/main" id="{33FCF566-95C6-4E9F-BE4E-D898136773F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3E52610-2A86-4E14-B678-5A29BFF7AB12}"/>
              </a:ext>
            </a:extLst>
          </p:cNvPr>
          <p:cNvSpPr>
            <a:spLocks noGrp="1"/>
          </p:cNvSpPr>
          <p:nvPr>
            <p:ph type="sldNum" sz="quarter" idx="12"/>
          </p:nvPr>
        </p:nvSpPr>
        <p:spPr/>
        <p:txBody>
          <a:bodyPr/>
          <a:lstStyle>
            <a:lvl1pPr>
              <a:defRPr/>
            </a:lvl1pPr>
          </a:lstStyle>
          <a:p>
            <a:fld id="{9E42B88F-D5D3-4F1C-A89A-0CEF3FDA0129}" type="slidenum">
              <a:rPr lang="en-US" altLang="en-US"/>
              <a:pPr/>
              <a:t>‹#›</a:t>
            </a:fld>
            <a:endParaRPr lang="en-US" altLang="en-US"/>
          </a:p>
        </p:txBody>
      </p:sp>
    </p:spTree>
    <p:extLst>
      <p:ext uri="{BB962C8B-B14F-4D97-AF65-F5344CB8AC3E}">
        <p14:creationId xmlns:p14="http://schemas.microsoft.com/office/powerpoint/2010/main" val="203237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DD7E499-0478-4A48-A0CF-AC5DD261D290}"/>
              </a:ext>
            </a:extLst>
          </p:cNvPr>
          <p:cNvSpPr>
            <a:spLocks noGrp="1"/>
          </p:cNvSpPr>
          <p:nvPr>
            <p:ph type="dt" sz="half" idx="10"/>
          </p:nvPr>
        </p:nvSpPr>
        <p:spPr/>
        <p:txBody>
          <a:bodyPr/>
          <a:lstStyle>
            <a:lvl1pPr>
              <a:defRPr/>
            </a:lvl1pPr>
          </a:lstStyle>
          <a:p>
            <a:pPr>
              <a:defRPr/>
            </a:pPr>
            <a:fld id="{C6FEF04F-8491-46CD-9695-66ADB444E0FB}" type="datetimeFigureOut">
              <a:rPr lang="en-US"/>
              <a:pPr>
                <a:defRPr/>
              </a:pPr>
              <a:t>9/22/2021</a:t>
            </a:fld>
            <a:endParaRPr lang="en-US"/>
          </a:p>
        </p:txBody>
      </p:sp>
      <p:sp>
        <p:nvSpPr>
          <p:cNvPr id="8" name="Footer Placeholder 4">
            <a:extLst>
              <a:ext uri="{FF2B5EF4-FFF2-40B4-BE49-F238E27FC236}">
                <a16:creationId xmlns:a16="http://schemas.microsoft.com/office/drawing/2014/main" id="{EDABBB93-5B49-480A-9317-1CF5D7D3D36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015BE01-57AE-4C44-92CE-1148BCA1CF58}"/>
              </a:ext>
            </a:extLst>
          </p:cNvPr>
          <p:cNvSpPr>
            <a:spLocks noGrp="1"/>
          </p:cNvSpPr>
          <p:nvPr>
            <p:ph type="sldNum" sz="quarter" idx="12"/>
          </p:nvPr>
        </p:nvSpPr>
        <p:spPr/>
        <p:txBody>
          <a:bodyPr/>
          <a:lstStyle>
            <a:lvl1pPr>
              <a:defRPr/>
            </a:lvl1pPr>
          </a:lstStyle>
          <a:p>
            <a:fld id="{8C33E500-6FF0-4113-833E-0E40E81631EE}" type="slidenum">
              <a:rPr lang="en-US" altLang="en-US"/>
              <a:pPr/>
              <a:t>‹#›</a:t>
            </a:fld>
            <a:endParaRPr lang="en-US" altLang="en-US"/>
          </a:p>
        </p:txBody>
      </p:sp>
    </p:spTree>
    <p:extLst>
      <p:ext uri="{BB962C8B-B14F-4D97-AF65-F5344CB8AC3E}">
        <p14:creationId xmlns:p14="http://schemas.microsoft.com/office/powerpoint/2010/main" val="10997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FDD1339-9B1C-4B6C-948A-1F39080559A1}"/>
              </a:ext>
            </a:extLst>
          </p:cNvPr>
          <p:cNvSpPr>
            <a:spLocks noGrp="1"/>
          </p:cNvSpPr>
          <p:nvPr>
            <p:ph type="dt" sz="half" idx="10"/>
          </p:nvPr>
        </p:nvSpPr>
        <p:spPr/>
        <p:txBody>
          <a:bodyPr/>
          <a:lstStyle>
            <a:lvl1pPr>
              <a:defRPr/>
            </a:lvl1pPr>
          </a:lstStyle>
          <a:p>
            <a:pPr>
              <a:defRPr/>
            </a:pPr>
            <a:fld id="{E45BC65D-B3A5-4835-88C3-84D5603C08BE}" type="datetimeFigureOut">
              <a:rPr lang="en-US"/>
              <a:pPr>
                <a:defRPr/>
              </a:pPr>
              <a:t>9/22/2021</a:t>
            </a:fld>
            <a:endParaRPr lang="en-US"/>
          </a:p>
        </p:txBody>
      </p:sp>
      <p:sp>
        <p:nvSpPr>
          <p:cNvPr id="4" name="Footer Placeholder 4">
            <a:extLst>
              <a:ext uri="{FF2B5EF4-FFF2-40B4-BE49-F238E27FC236}">
                <a16:creationId xmlns:a16="http://schemas.microsoft.com/office/drawing/2014/main" id="{3A4AA61B-39AB-4F49-8772-A5813FEF6F2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624BD83-64B9-4E4E-B960-FDC40E6814DF}"/>
              </a:ext>
            </a:extLst>
          </p:cNvPr>
          <p:cNvSpPr>
            <a:spLocks noGrp="1"/>
          </p:cNvSpPr>
          <p:nvPr>
            <p:ph type="sldNum" sz="quarter" idx="12"/>
          </p:nvPr>
        </p:nvSpPr>
        <p:spPr/>
        <p:txBody>
          <a:bodyPr/>
          <a:lstStyle>
            <a:lvl1pPr>
              <a:defRPr/>
            </a:lvl1pPr>
          </a:lstStyle>
          <a:p>
            <a:fld id="{62CA2590-95A9-4A76-A043-47DD9411365D}" type="slidenum">
              <a:rPr lang="en-US" altLang="en-US"/>
              <a:pPr/>
              <a:t>‹#›</a:t>
            </a:fld>
            <a:endParaRPr lang="en-US" altLang="en-US"/>
          </a:p>
        </p:txBody>
      </p:sp>
    </p:spTree>
    <p:extLst>
      <p:ext uri="{BB962C8B-B14F-4D97-AF65-F5344CB8AC3E}">
        <p14:creationId xmlns:p14="http://schemas.microsoft.com/office/powerpoint/2010/main" val="38495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F3569EB-24C5-446F-9009-BE34C2AD3584}"/>
              </a:ext>
            </a:extLst>
          </p:cNvPr>
          <p:cNvSpPr>
            <a:spLocks noGrp="1"/>
          </p:cNvSpPr>
          <p:nvPr>
            <p:ph type="dt" sz="half" idx="10"/>
          </p:nvPr>
        </p:nvSpPr>
        <p:spPr/>
        <p:txBody>
          <a:bodyPr/>
          <a:lstStyle>
            <a:lvl1pPr>
              <a:defRPr/>
            </a:lvl1pPr>
          </a:lstStyle>
          <a:p>
            <a:pPr>
              <a:defRPr/>
            </a:pPr>
            <a:fld id="{A577C006-112A-4B00-8835-63EB3B10B055}" type="datetimeFigureOut">
              <a:rPr lang="en-US"/>
              <a:pPr>
                <a:defRPr/>
              </a:pPr>
              <a:t>9/22/2021</a:t>
            </a:fld>
            <a:endParaRPr lang="en-US"/>
          </a:p>
        </p:txBody>
      </p:sp>
      <p:sp>
        <p:nvSpPr>
          <p:cNvPr id="3" name="Footer Placeholder 4">
            <a:extLst>
              <a:ext uri="{FF2B5EF4-FFF2-40B4-BE49-F238E27FC236}">
                <a16:creationId xmlns:a16="http://schemas.microsoft.com/office/drawing/2014/main" id="{A3DAAD5F-C7E0-4506-A610-79BC99D883F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B5EB373-A85B-4EE3-9E04-EC646963C89E}"/>
              </a:ext>
            </a:extLst>
          </p:cNvPr>
          <p:cNvSpPr>
            <a:spLocks noGrp="1"/>
          </p:cNvSpPr>
          <p:nvPr>
            <p:ph type="sldNum" sz="quarter" idx="12"/>
          </p:nvPr>
        </p:nvSpPr>
        <p:spPr/>
        <p:txBody>
          <a:bodyPr/>
          <a:lstStyle>
            <a:lvl1pPr>
              <a:defRPr/>
            </a:lvl1pPr>
          </a:lstStyle>
          <a:p>
            <a:fld id="{E22F1447-BBC5-4EBC-B2C8-B7C56CA51007}" type="slidenum">
              <a:rPr lang="en-US" altLang="en-US"/>
              <a:pPr/>
              <a:t>‹#›</a:t>
            </a:fld>
            <a:endParaRPr lang="en-US" altLang="en-US"/>
          </a:p>
        </p:txBody>
      </p:sp>
    </p:spTree>
    <p:extLst>
      <p:ext uri="{BB962C8B-B14F-4D97-AF65-F5344CB8AC3E}">
        <p14:creationId xmlns:p14="http://schemas.microsoft.com/office/powerpoint/2010/main" val="2568055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8954A92-615A-402E-A9AF-602C8FB35D82}"/>
              </a:ext>
            </a:extLst>
          </p:cNvPr>
          <p:cNvSpPr>
            <a:spLocks noGrp="1"/>
          </p:cNvSpPr>
          <p:nvPr>
            <p:ph type="dt" sz="half" idx="10"/>
          </p:nvPr>
        </p:nvSpPr>
        <p:spPr/>
        <p:txBody>
          <a:bodyPr/>
          <a:lstStyle>
            <a:lvl1pPr>
              <a:defRPr/>
            </a:lvl1pPr>
          </a:lstStyle>
          <a:p>
            <a:pPr>
              <a:defRPr/>
            </a:pPr>
            <a:fld id="{B1B4AD75-5965-477E-A66F-5EC4F924AF97}" type="datetimeFigureOut">
              <a:rPr lang="en-US"/>
              <a:pPr>
                <a:defRPr/>
              </a:pPr>
              <a:t>9/22/2021</a:t>
            </a:fld>
            <a:endParaRPr lang="en-US"/>
          </a:p>
        </p:txBody>
      </p:sp>
      <p:sp>
        <p:nvSpPr>
          <p:cNvPr id="6" name="Footer Placeholder 4">
            <a:extLst>
              <a:ext uri="{FF2B5EF4-FFF2-40B4-BE49-F238E27FC236}">
                <a16:creationId xmlns:a16="http://schemas.microsoft.com/office/drawing/2014/main" id="{7ADFB577-5CBC-44F7-B482-98D0B1B28CA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8FB8583-63A9-4D87-8985-B1178DB1EFE4}"/>
              </a:ext>
            </a:extLst>
          </p:cNvPr>
          <p:cNvSpPr>
            <a:spLocks noGrp="1"/>
          </p:cNvSpPr>
          <p:nvPr>
            <p:ph type="sldNum" sz="quarter" idx="12"/>
          </p:nvPr>
        </p:nvSpPr>
        <p:spPr/>
        <p:txBody>
          <a:bodyPr/>
          <a:lstStyle>
            <a:lvl1pPr>
              <a:defRPr/>
            </a:lvl1pPr>
          </a:lstStyle>
          <a:p>
            <a:fld id="{129C7FD4-8656-4342-863D-113CD8A1C194}" type="slidenum">
              <a:rPr lang="en-US" altLang="en-US"/>
              <a:pPr/>
              <a:t>‹#›</a:t>
            </a:fld>
            <a:endParaRPr lang="en-US" altLang="en-US"/>
          </a:p>
        </p:txBody>
      </p:sp>
    </p:spTree>
    <p:extLst>
      <p:ext uri="{BB962C8B-B14F-4D97-AF65-F5344CB8AC3E}">
        <p14:creationId xmlns:p14="http://schemas.microsoft.com/office/powerpoint/2010/main" val="346345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9BB9C3E-58C4-406F-A03B-235991AF8040}"/>
              </a:ext>
            </a:extLst>
          </p:cNvPr>
          <p:cNvSpPr>
            <a:spLocks noGrp="1"/>
          </p:cNvSpPr>
          <p:nvPr>
            <p:ph type="dt" sz="half" idx="10"/>
          </p:nvPr>
        </p:nvSpPr>
        <p:spPr/>
        <p:txBody>
          <a:bodyPr/>
          <a:lstStyle>
            <a:lvl1pPr>
              <a:defRPr/>
            </a:lvl1pPr>
          </a:lstStyle>
          <a:p>
            <a:pPr>
              <a:defRPr/>
            </a:pPr>
            <a:fld id="{4972498C-972B-4443-B0B6-2FD9CC6E94C1}" type="datetimeFigureOut">
              <a:rPr lang="en-US"/>
              <a:pPr>
                <a:defRPr/>
              </a:pPr>
              <a:t>9/22/2021</a:t>
            </a:fld>
            <a:endParaRPr lang="en-US"/>
          </a:p>
        </p:txBody>
      </p:sp>
      <p:sp>
        <p:nvSpPr>
          <p:cNvPr id="6" name="Footer Placeholder 4">
            <a:extLst>
              <a:ext uri="{FF2B5EF4-FFF2-40B4-BE49-F238E27FC236}">
                <a16:creationId xmlns:a16="http://schemas.microsoft.com/office/drawing/2014/main" id="{0284FF50-6162-425A-9A0A-23FBF847374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671BBDE-64FC-4727-9A84-3CD94B096B34}"/>
              </a:ext>
            </a:extLst>
          </p:cNvPr>
          <p:cNvSpPr>
            <a:spLocks noGrp="1"/>
          </p:cNvSpPr>
          <p:nvPr>
            <p:ph type="sldNum" sz="quarter" idx="12"/>
          </p:nvPr>
        </p:nvSpPr>
        <p:spPr/>
        <p:txBody>
          <a:bodyPr/>
          <a:lstStyle>
            <a:lvl1pPr>
              <a:defRPr/>
            </a:lvl1pPr>
          </a:lstStyle>
          <a:p>
            <a:fld id="{F1DD71D1-A80C-4F29-9066-19A12E35F13A}" type="slidenum">
              <a:rPr lang="en-US" altLang="en-US"/>
              <a:pPr/>
              <a:t>‹#›</a:t>
            </a:fld>
            <a:endParaRPr lang="en-US" altLang="en-US"/>
          </a:p>
        </p:txBody>
      </p:sp>
    </p:spTree>
    <p:extLst>
      <p:ext uri="{BB962C8B-B14F-4D97-AF65-F5344CB8AC3E}">
        <p14:creationId xmlns:p14="http://schemas.microsoft.com/office/powerpoint/2010/main" val="3637260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742BCA9-C57B-44E4-8FDB-8D51A5C3CAC1}"/>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1E67F17-61FC-4DB0-9F2F-345C1F5209F5}"/>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0F34021-6D1C-4374-9457-0282F659A63C}"/>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45EBA40-C443-4D28-A298-85D82FDE8A5B}" type="datetimeFigureOut">
              <a:rPr lang="en-US"/>
              <a:pPr>
                <a:defRPr/>
              </a:pPr>
              <a:t>9/22/2021</a:t>
            </a:fld>
            <a:endParaRPr lang="en-US"/>
          </a:p>
        </p:txBody>
      </p:sp>
      <p:sp>
        <p:nvSpPr>
          <p:cNvPr id="5" name="Footer Placeholder 4">
            <a:extLst>
              <a:ext uri="{FF2B5EF4-FFF2-40B4-BE49-F238E27FC236}">
                <a16:creationId xmlns:a16="http://schemas.microsoft.com/office/drawing/2014/main" id="{C8E9AAE1-1D8E-4D98-A84A-D512985442F9}"/>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A7045D1D-9837-46DF-9A8F-0248CEBC9C28}"/>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D71DF6F-EF73-4C0C-AA3B-DD93508A7A5F}" type="slidenum">
              <a:rPr lang="en-US" altLang="en-US"/>
              <a:pPr/>
              <a:t>‹#›</a:t>
            </a:fld>
            <a:endParaRPr lang="en-US" altLang="en-US"/>
          </a:p>
        </p:txBody>
      </p:sp>
    </p:spTree>
    <p:extLst>
      <p:ext uri="{BB962C8B-B14F-4D97-AF65-F5344CB8AC3E}">
        <p14:creationId xmlns:p14="http://schemas.microsoft.com/office/powerpoint/2010/main" val="327806108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B1E9C44-BE5B-480F-BC93-94E18D31B1B6}"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9/22/2021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185738-A167-4626-B0DF-F17AB85A015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1386458"/>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10" Type="http://schemas.openxmlformats.org/officeDocument/2006/relationships/image" Target="../media/image14.jpg"/><Relationship Id="rId4" Type="http://schemas.openxmlformats.org/officeDocument/2006/relationships/image" Target="../media/image8.jpeg"/><Relationship Id="rId9" Type="http://schemas.openxmlformats.org/officeDocument/2006/relationships/image" Target="../media/image13.jp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CCPDFgdaSkI" TargetMode="External"/><Relationship Id="rId2" Type="http://schemas.openxmlformats.org/officeDocument/2006/relationships/hyperlink" Target="https://www.youtube.com/watch?v=-6zIumhE9cE" TargetMode="External"/><Relationship Id="rId1" Type="http://schemas.openxmlformats.org/officeDocument/2006/relationships/slideLayout" Target="../slideLayouts/slideLayout2.xml"/><Relationship Id="rId5" Type="http://schemas.openxmlformats.org/officeDocument/2006/relationships/hyperlink" Target="https://www.youtube.com/watch?v=yAoeqBwovPo" TargetMode="External"/><Relationship Id="rId4" Type="http://schemas.openxmlformats.org/officeDocument/2006/relationships/hyperlink" Target="https://www.youtube.com/watch?v=WnD3QgYSuZ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http://scrapbook.momsbreak.com/School/SchoolHouseFreamRedYellowRoof.jpg" TargetMode="External"/><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jpg"/></Relationships>
</file>

<file path=ppt/slides/_rels/slide4.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1.jp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t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6" descr="ABARBLYL"/>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429789" y="6610041"/>
            <a:ext cx="9238211" cy="18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7" descr="ABARBLYL"/>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374371" y="-3013"/>
            <a:ext cx="9293629" cy="18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descr="WhitecornerFlow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4542" y="-42029"/>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9" descr="WhitecornerFlow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256511">
            <a:off x="10359173" y="5500409"/>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0" descr="WhitecornerFlow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402" y="-71876"/>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descr="WhitecornerFlow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157" y="550041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5" descr="SONNE00003"/>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8730954" y="1102176"/>
            <a:ext cx="16002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descr="SONNE00003"/>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1756575" y="1108076"/>
            <a:ext cx="16002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F2B028ED-F8EE-4FE3-B1E5-65B7FA3FC1DB}"/>
              </a:ext>
            </a:extLst>
          </p:cNvPr>
          <p:cNvSpPr txBox="1"/>
          <p:nvPr/>
        </p:nvSpPr>
        <p:spPr>
          <a:xfrm>
            <a:off x="3832464" y="878876"/>
            <a:ext cx="2720375" cy="1862048"/>
          </a:xfrm>
          <a:prstGeom prst="rect">
            <a:avLst/>
          </a:prstGeom>
          <a:noFill/>
        </p:spPr>
        <p:txBody>
          <a:bodyPr wrap="square">
            <a:spAutoFit/>
          </a:bodyPr>
          <a:lstStyle/>
          <a:p>
            <a:pPr algn="ctr">
              <a:defRPr/>
            </a:pPr>
            <a:r>
              <a:rPr lang="en-US" sz="11500" b="1" spc="300" dirty="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Calibri"/>
                <a:cs typeface="Arial" panose="020B0604020202020204" pitchFamily="34" charset="0"/>
              </a:rPr>
              <a:t>U</a:t>
            </a:r>
            <a:r>
              <a:rPr lang="en-US" sz="8800" b="1" spc="300" dirty="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Calibri"/>
                <a:cs typeface="Arial" panose="020B0604020202020204" pitchFamily="34" charset="0"/>
              </a:rPr>
              <a:t>nit</a:t>
            </a:r>
          </a:p>
        </p:txBody>
      </p:sp>
      <p:sp>
        <p:nvSpPr>
          <p:cNvPr id="15" name="Rectangle 14">
            <a:extLst>
              <a:ext uri="{FF2B5EF4-FFF2-40B4-BE49-F238E27FC236}">
                <a16:creationId xmlns:a16="http://schemas.microsoft.com/office/drawing/2014/main" id="{97C82AC3-B734-41E9-98D3-1123AAE09959}"/>
              </a:ext>
            </a:extLst>
          </p:cNvPr>
          <p:cNvSpPr/>
          <p:nvPr/>
        </p:nvSpPr>
        <p:spPr>
          <a:xfrm>
            <a:off x="666119" y="2754671"/>
            <a:ext cx="10930411" cy="2288575"/>
          </a:xfrm>
          <a:prstGeom prst="rect">
            <a:avLst/>
          </a:prstGeom>
        </p:spPr>
        <p:txBody>
          <a:bodyPr wrap="square">
            <a:spAutoFit/>
          </a:bodyPr>
          <a:lstStyle/>
          <a:p>
            <a:pPr lvl="0" algn="ctr">
              <a:lnSpc>
                <a:spcPct val="150000"/>
              </a:lnSpc>
              <a:defRPr/>
            </a:pPr>
            <a:r>
              <a:rPr lang="en-GB" sz="6000" b="1" dirty="0">
                <a:solidFill>
                  <a:srgbClr val="FF0000"/>
                </a:solidFill>
                <a:latin typeface="Georgia" panose="02040502050405020303" pitchFamily="18" charset="0"/>
              </a:rPr>
              <a:t>DANGER</a:t>
            </a:r>
            <a:br>
              <a:rPr lang="en-GB" sz="6000" b="1" dirty="0">
                <a:solidFill>
                  <a:srgbClr val="FF0000"/>
                </a:solidFill>
                <a:latin typeface="Georgia" panose="02040502050405020303" pitchFamily="18" charset="0"/>
              </a:rPr>
            </a:br>
            <a:r>
              <a:rPr lang="en-GB" sz="3800" b="1" dirty="0">
                <a:solidFill>
                  <a:srgbClr val="3333FF"/>
                </a:solidFill>
                <a:latin typeface="Georgia" panose="02040502050405020303" pitchFamily="18" charset="0"/>
              </a:rPr>
              <a:t>Lesson 2: Not as dangerous as you think</a:t>
            </a:r>
            <a:endParaRPr lang="en-US" sz="3800" b="1" dirty="0">
              <a:solidFill>
                <a:srgbClr val="3333FF"/>
              </a:solidFill>
              <a:latin typeface="Georgia" panose="02040502050405020303" pitchFamily="18" charset="0"/>
            </a:endParaRPr>
          </a:p>
        </p:txBody>
      </p:sp>
      <p:sp>
        <p:nvSpPr>
          <p:cNvPr id="2" name="Oval 1"/>
          <p:cNvSpPr/>
          <p:nvPr/>
        </p:nvSpPr>
        <p:spPr>
          <a:xfrm>
            <a:off x="6720830" y="1235825"/>
            <a:ext cx="1298181" cy="1224972"/>
          </a:xfrm>
          <a:prstGeom prst="ellipse">
            <a:avLst/>
          </a:prstGeom>
          <a:solidFill>
            <a:schemeClr val="accent2"/>
          </a:solid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dirty="0">
                <a:latin typeface="Arial Rounded MT Bold" panose="020F0704030504030204" pitchFamily="34" charset="0"/>
              </a:rPr>
              <a:t>7</a:t>
            </a:r>
          </a:p>
        </p:txBody>
      </p:sp>
    </p:spTree>
    <p:extLst>
      <p:ext uri="{BB962C8B-B14F-4D97-AF65-F5344CB8AC3E}">
        <p14:creationId xmlns:p14="http://schemas.microsoft.com/office/powerpoint/2010/main" val="407264537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48733281"/>
              </p:ext>
            </p:extLst>
          </p:nvPr>
        </p:nvGraphicFramePr>
        <p:xfrm>
          <a:off x="96547" y="190349"/>
          <a:ext cx="11989436" cy="6355929"/>
        </p:xfrm>
        <a:graphic>
          <a:graphicData uri="http://schemas.openxmlformats.org/drawingml/2006/table">
            <a:tbl>
              <a:tblPr firstRow="1" bandRow="1">
                <a:tableStyleId>{5C22544A-7EE6-4342-B048-85BDC9FD1C3A}</a:tableStyleId>
              </a:tblPr>
              <a:tblGrid>
                <a:gridCol w="4288417">
                  <a:extLst>
                    <a:ext uri="{9D8B030D-6E8A-4147-A177-3AD203B41FA5}">
                      <a16:colId xmlns:a16="http://schemas.microsoft.com/office/drawing/2014/main" val="486846526"/>
                    </a:ext>
                  </a:extLst>
                </a:gridCol>
                <a:gridCol w="7701019">
                  <a:extLst>
                    <a:ext uri="{9D8B030D-6E8A-4147-A177-3AD203B41FA5}">
                      <a16:colId xmlns:a16="http://schemas.microsoft.com/office/drawing/2014/main" val="3805541808"/>
                    </a:ext>
                  </a:extLst>
                </a:gridCol>
              </a:tblGrid>
              <a:tr h="479289">
                <a:tc>
                  <a:txBody>
                    <a:bodyPr/>
                    <a:lstStyle/>
                    <a:p>
                      <a:pPr algn="ctr"/>
                      <a:r>
                        <a:rPr lang="en-GB" sz="2800" dirty="0">
                          <a:latin typeface="Arial Rounded MT Bold" panose="020F0704030504030204" pitchFamily="34" charset="0"/>
                        </a:rPr>
                        <a:t>Bold words</a:t>
                      </a:r>
                      <a:endParaRPr lang="en-GB" sz="2800" baseline="0" dirty="0">
                        <a:latin typeface="Arial Rounded MT Bold" panose="020F0704030504030204" pitchFamily="34" charset="0"/>
                      </a:endParaRPr>
                    </a:p>
                  </a:txBody>
                  <a:tcPr/>
                </a:tc>
                <a:tc>
                  <a:txBody>
                    <a:bodyPr/>
                    <a:lstStyle/>
                    <a:p>
                      <a:pPr algn="ctr"/>
                      <a:r>
                        <a:rPr lang="en-GB" sz="2800" dirty="0">
                          <a:latin typeface="Arial Rounded MT Bold" panose="020F0704030504030204" pitchFamily="34" charset="0"/>
                        </a:rPr>
                        <a:t>Meaning</a:t>
                      </a:r>
                    </a:p>
                  </a:txBody>
                  <a:tcPr anchor="ctr"/>
                </a:tc>
                <a:extLst>
                  <a:ext uri="{0D108BD9-81ED-4DB2-BD59-A6C34878D82A}">
                    <a16:rowId xmlns:a16="http://schemas.microsoft.com/office/drawing/2014/main" val="2495053843"/>
                  </a:ext>
                </a:extLst>
              </a:tr>
              <a:tr h="579908">
                <a:tc>
                  <a:txBody>
                    <a:bodyPr/>
                    <a:lstStyle/>
                    <a:p>
                      <a:pPr marL="0" indent="0">
                        <a:buNone/>
                      </a:pPr>
                      <a:r>
                        <a:rPr lang="en-GB" sz="3100" b="0" i="0" kern="1200" dirty="0">
                          <a:solidFill>
                            <a:schemeClr val="dk1"/>
                          </a:solidFill>
                          <a:effectLst/>
                          <a:latin typeface="Arial Rounded MT Bold" panose="020F0704030504030204" pitchFamily="34" charset="0"/>
                          <a:ea typeface="+mn-ea"/>
                          <a:cs typeface="+mn-cs"/>
                        </a:rPr>
                        <a:t>1. rare</a:t>
                      </a:r>
                      <a:endParaRPr lang="en-GB" sz="3100"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100" dirty="0">
                          <a:solidFill>
                            <a:srgbClr val="3333FF"/>
                          </a:solidFill>
                          <a:latin typeface="Bookman Old Style" panose="02050604050505020204" pitchFamily="18" charset="0"/>
                          <a:cs typeface="Times New Roman" panose="02020603050405020304" pitchFamily="18" charset="0"/>
                        </a:rPr>
                        <a:t>a) every year </a:t>
                      </a:r>
                    </a:p>
                  </a:txBody>
                  <a:tcPr/>
                </a:tc>
                <a:extLst>
                  <a:ext uri="{0D108BD9-81ED-4DB2-BD59-A6C34878D82A}">
                    <a16:rowId xmlns:a16="http://schemas.microsoft.com/office/drawing/2014/main" val="1065932484"/>
                  </a:ext>
                </a:extLst>
              </a:tr>
              <a:tr h="688251">
                <a:tc>
                  <a:txBody>
                    <a:bodyPr/>
                    <a:lstStyle/>
                    <a:p>
                      <a:r>
                        <a:rPr lang="en-GB" sz="3100" b="0" i="0" kern="1200" dirty="0">
                          <a:solidFill>
                            <a:schemeClr val="dk1"/>
                          </a:solidFill>
                          <a:effectLst/>
                          <a:latin typeface="Arial Rounded MT Bold" panose="020F0704030504030204" pitchFamily="34" charset="0"/>
                          <a:ea typeface="+mn-ea"/>
                          <a:cs typeface="+mn-cs"/>
                        </a:rPr>
                        <a:t>2. fatal</a:t>
                      </a:r>
                      <a:endParaRPr lang="en-GB" sz="3100"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100" dirty="0">
                          <a:solidFill>
                            <a:srgbClr val="3333FF"/>
                          </a:solidFill>
                          <a:latin typeface="Bookman Old Style" panose="02050604050505020204" pitchFamily="18" charset="0"/>
                          <a:cs typeface="Times New Roman" panose="02020603050405020304" pitchFamily="18" charset="0"/>
                        </a:rPr>
                        <a:t>b) fall or nearly fall</a:t>
                      </a:r>
                    </a:p>
                  </a:txBody>
                  <a:tcPr/>
                </a:tc>
                <a:extLst>
                  <a:ext uri="{0D108BD9-81ED-4DB2-BD59-A6C34878D82A}">
                    <a16:rowId xmlns:a16="http://schemas.microsoft.com/office/drawing/2014/main" val="2638100174"/>
                  </a:ext>
                </a:extLst>
              </a:tr>
              <a:tr h="665806">
                <a:tc>
                  <a:txBody>
                    <a:bodyPr/>
                    <a:lstStyle/>
                    <a:p>
                      <a:r>
                        <a:rPr lang="en-GB" sz="3100" b="0" i="0" kern="1200" dirty="0">
                          <a:solidFill>
                            <a:schemeClr val="dk1"/>
                          </a:solidFill>
                          <a:effectLst/>
                          <a:latin typeface="Arial Rounded MT Bold" panose="020F0704030504030204" pitchFamily="34" charset="0"/>
                          <a:ea typeface="+mn-ea"/>
                          <a:cs typeface="+mn-cs"/>
                        </a:rPr>
                        <a:t>3. annually </a:t>
                      </a:r>
                      <a:r>
                        <a:rPr lang="en-GB" sz="3100" dirty="0">
                          <a:latin typeface="Arial Rounded MT Bold" panose="020F0704030504030204" pitchFamily="34"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100" dirty="0">
                          <a:solidFill>
                            <a:srgbClr val="3333FF"/>
                          </a:solidFill>
                          <a:latin typeface="Bookman Old Style" panose="02050604050505020204" pitchFamily="18" charset="0"/>
                          <a:cs typeface="Times New Roman" panose="02020603050405020304" pitchFamily="18" charset="0"/>
                        </a:rPr>
                        <a:t>c) in a place where you can’t</a:t>
                      </a:r>
                      <a:r>
                        <a:rPr lang="en-GB" sz="3100" baseline="0" dirty="0">
                          <a:solidFill>
                            <a:srgbClr val="3333FF"/>
                          </a:solidFill>
                          <a:latin typeface="Bookman Old Style" panose="02050604050505020204" pitchFamily="18" charset="0"/>
                          <a:cs typeface="Times New Roman" panose="02020603050405020304" pitchFamily="18" charset="0"/>
                        </a:rPr>
                        <a:t> get it </a:t>
                      </a:r>
                      <a:endParaRPr lang="en-GB" sz="3100" dirty="0">
                        <a:solidFill>
                          <a:srgbClr val="3333FF"/>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2830345591"/>
                  </a:ext>
                </a:extLst>
              </a:tr>
              <a:tr h="579908">
                <a:tc>
                  <a:txBody>
                    <a:bodyPr/>
                    <a:lstStyle/>
                    <a:p>
                      <a:r>
                        <a:rPr lang="en-GB" sz="3100" b="0" i="0" kern="1200" dirty="0">
                          <a:solidFill>
                            <a:schemeClr val="dk1"/>
                          </a:solidFill>
                          <a:effectLst/>
                          <a:latin typeface="Arial Rounded MT Bold" panose="020F0704030504030204" pitchFamily="34" charset="0"/>
                          <a:ea typeface="+mn-ea"/>
                          <a:cs typeface="+mn-cs"/>
                        </a:rPr>
                        <a:t>4. slip</a:t>
                      </a:r>
                      <a:endParaRPr lang="en-GB" sz="3100"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100" dirty="0">
                          <a:solidFill>
                            <a:srgbClr val="3333FF"/>
                          </a:solidFill>
                          <a:latin typeface="Bookman Old Style" panose="02050604050505020204" pitchFamily="18" charset="0"/>
                          <a:cs typeface="Times New Roman" panose="02020603050405020304" pitchFamily="18" charset="0"/>
                        </a:rPr>
                        <a:t>d) cause a lot of harm</a:t>
                      </a:r>
                    </a:p>
                  </a:txBody>
                  <a:tcPr/>
                </a:tc>
                <a:extLst>
                  <a:ext uri="{0D108BD9-81ED-4DB2-BD59-A6C34878D82A}">
                    <a16:rowId xmlns:a16="http://schemas.microsoft.com/office/drawing/2014/main" val="2995250428"/>
                  </a:ext>
                </a:extLst>
              </a:tr>
              <a:tr h="414558">
                <a:tc>
                  <a:txBody>
                    <a:bodyPr/>
                    <a:lstStyle/>
                    <a:p>
                      <a:r>
                        <a:rPr lang="en-GB" sz="3100" b="0" i="0" kern="1200" dirty="0">
                          <a:solidFill>
                            <a:schemeClr val="dk1"/>
                          </a:solidFill>
                          <a:effectLst/>
                          <a:latin typeface="Arial Rounded MT Bold" panose="020F0704030504030204" pitchFamily="34" charset="0"/>
                          <a:ea typeface="+mn-ea"/>
                          <a:cs typeface="+mn-cs"/>
                        </a:rPr>
                        <a:t>5. trip</a:t>
                      </a:r>
                      <a:endParaRPr lang="en-GB" sz="3100"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100" dirty="0">
                          <a:solidFill>
                            <a:srgbClr val="3333FF"/>
                          </a:solidFill>
                          <a:latin typeface="Bookman Old Style" panose="02050604050505020204" pitchFamily="18" charset="0"/>
                          <a:cs typeface="Times New Roman" panose="02020603050405020304" pitchFamily="18" charset="0"/>
                        </a:rPr>
                        <a:t>e) the thing we shouldn’t worry</a:t>
                      </a:r>
                      <a:r>
                        <a:rPr lang="en-GB" sz="3100" baseline="0" dirty="0">
                          <a:solidFill>
                            <a:srgbClr val="3333FF"/>
                          </a:solidFill>
                          <a:latin typeface="Bookman Old Style" panose="02050604050505020204" pitchFamily="18" charset="0"/>
                          <a:cs typeface="Times New Roman" panose="02020603050405020304" pitchFamily="18" charset="0"/>
                        </a:rPr>
                        <a:t> about </a:t>
                      </a:r>
                      <a:endParaRPr lang="en-GB" sz="3100" dirty="0">
                        <a:solidFill>
                          <a:srgbClr val="3333FF"/>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2997270228"/>
                  </a:ext>
                </a:extLst>
              </a:tr>
              <a:tr h="579908">
                <a:tc>
                  <a:txBody>
                    <a:bodyPr/>
                    <a:lstStyle/>
                    <a:p>
                      <a:r>
                        <a:rPr lang="en-GB" sz="3100" b="0" i="0" kern="1200" dirty="0">
                          <a:solidFill>
                            <a:schemeClr val="dk1"/>
                          </a:solidFill>
                          <a:effectLst/>
                          <a:latin typeface="Arial Rounded MT Bold" panose="020F0704030504030204" pitchFamily="34" charset="0"/>
                          <a:ea typeface="+mn-ea"/>
                          <a:cs typeface="+mn-cs"/>
                        </a:rPr>
                        <a:t>6. out of reach</a:t>
                      </a:r>
                      <a:endParaRPr lang="en-GB" sz="3100"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100" b="0" i="0" kern="1200" dirty="0">
                          <a:solidFill>
                            <a:srgbClr val="3333FF"/>
                          </a:solidFill>
                          <a:effectLst/>
                          <a:latin typeface="Bookman Old Style" panose="02050604050505020204" pitchFamily="18" charset="0"/>
                          <a:ea typeface="+mn-ea"/>
                          <a:cs typeface="+mn-cs"/>
                        </a:rPr>
                        <a:t>f)</a:t>
                      </a:r>
                      <a:r>
                        <a:rPr lang="en-GB" sz="3100" b="0" i="0" kern="1200" baseline="0" dirty="0">
                          <a:solidFill>
                            <a:srgbClr val="3333FF"/>
                          </a:solidFill>
                          <a:effectLst/>
                          <a:latin typeface="Bookman Old Style" panose="02050604050505020204" pitchFamily="18" charset="0"/>
                          <a:ea typeface="+mn-ea"/>
                          <a:cs typeface="+mn-cs"/>
                        </a:rPr>
                        <a:t> n</a:t>
                      </a:r>
                      <a:r>
                        <a:rPr lang="en-GB" sz="3100" b="0" i="0" kern="1200" dirty="0">
                          <a:solidFill>
                            <a:srgbClr val="3333FF"/>
                          </a:solidFill>
                          <a:effectLst/>
                          <a:latin typeface="Bookman Old Style" panose="02050604050505020204" pitchFamily="18" charset="0"/>
                          <a:ea typeface="+mn-ea"/>
                          <a:cs typeface="+mn-cs"/>
                        </a:rPr>
                        <a:t>ot happening very often </a:t>
                      </a:r>
                      <a:endParaRPr lang="en-GB" sz="3100" dirty="0">
                        <a:solidFill>
                          <a:srgbClr val="3333FF"/>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164804509"/>
                  </a:ext>
                </a:extLst>
              </a:tr>
              <a:tr h="579908">
                <a:tc>
                  <a:txBody>
                    <a:bodyPr/>
                    <a:lstStyle/>
                    <a:p>
                      <a:r>
                        <a:rPr lang="en-GB" sz="3100" b="0" i="0" kern="1200" dirty="0">
                          <a:solidFill>
                            <a:schemeClr val="dk1"/>
                          </a:solidFill>
                          <a:effectLst/>
                          <a:latin typeface="Arial Rounded MT Bold" panose="020F0704030504030204" pitchFamily="34" charset="0"/>
                          <a:ea typeface="+mn-ea"/>
                          <a:cs typeface="+mn-cs"/>
                        </a:rPr>
                        <a:t>7. lose their balance </a:t>
                      </a:r>
                      <a:r>
                        <a:rPr lang="en-GB" sz="3100" dirty="0">
                          <a:latin typeface="Arial Rounded MT Bold" panose="020F0704030504030204" pitchFamily="34"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100" dirty="0">
                          <a:solidFill>
                            <a:srgbClr val="3333FF"/>
                          </a:solidFill>
                          <a:latin typeface="Bookman Old Style" panose="02050604050505020204" pitchFamily="18" charset="0"/>
                          <a:cs typeface="Times New Roman" panose="02020603050405020304" pitchFamily="18" charset="0"/>
                        </a:rPr>
                        <a:t>g) causing death </a:t>
                      </a:r>
                    </a:p>
                  </a:txBody>
                  <a:tcPr/>
                </a:tc>
                <a:extLst>
                  <a:ext uri="{0D108BD9-81ED-4DB2-BD59-A6C34878D82A}">
                    <a16:rowId xmlns:a16="http://schemas.microsoft.com/office/drawing/2014/main" val="309953542"/>
                  </a:ext>
                </a:extLst>
              </a:tr>
              <a:tr h="509270">
                <a:tc>
                  <a:txBody>
                    <a:bodyPr/>
                    <a:lstStyle/>
                    <a:p>
                      <a:r>
                        <a:rPr lang="en-GB" sz="3100" b="0" i="0" kern="1200" dirty="0">
                          <a:solidFill>
                            <a:schemeClr val="dk1"/>
                          </a:solidFill>
                          <a:effectLst/>
                          <a:latin typeface="Arial Rounded MT Bold" panose="020F0704030504030204" pitchFamily="34" charset="0"/>
                          <a:ea typeface="+mn-ea"/>
                          <a:cs typeface="+mn-cs"/>
                        </a:rPr>
                        <a:t>8. do a lot of damage </a:t>
                      </a:r>
                      <a:r>
                        <a:rPr lang="en-GB" sz="3100" dirty="0">
                          <a:latin typeface="Arial Rounded MT Bold" panose="020F0704030504030204" pitchFamily="34"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100" dirty="0">
                          <a:solidFill>
                            <a:srgbClr val="3333FF"/>
                          </a:solidFill>
                          <a:latin typeface="Bookman Old Style" panose="02050604050505020204" pitchFamily="18" charset="0"/>
                        </a:rPr>
                        <a:t>h) when you fall or loose your balance </a:t>
                      </a:r>
                    </a:p>
                  </a:txBody>
                  <a:tcPr/>
                </a:tc>
                <a:extLst>
                  <a:ext uri="{0D108BD9-81ED-4DB2-BD59-A6C34878D82A}">
                    <a16:rowId xmlns:a16="http://schemas.microsoft.com/office/drawing/2014/main" val="327686645"/>
                  </a:ext>
                </a:extLst>
              </a:tr>
              <a:tr h="579908">
                <a:tc>
                  <a:txBody>
                    <a:bodyPr/>
                    <a:lstStyle/>
                    <a:p>
                      <a:r>
                        <a:rPr lang="en-GB" sz="3100" b="0" i="0" kern="1200" dirty="0">
                          <a:solidFill>
                            <a:schemeClr val="dk1"/>
                          </a:solidFill>
                          <a:effectLst/>
                          <a:latin typeface="Arial Rounded MT Bold" panose="020F0704030504030204" pitchFamily="34" charset="0"/>
                          <a:ea typeface="+mn-ea"/>
                          <a:cs typeface="+mn-cs"/>
                        </a:rPr>
                        <a:t>9. the least of our worries</a:t>
                      </a:r>
                      <a:endParaRPr lang="en-GB" sz="3100"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100" dirty="0">
                          <a:solidFill>
                            <a:srgbClr val="3333FF"/>
                          </a:solidFill>
                          <a:latin typeface="Bookman Old Style" panose="02050604050505020204" pitchFamily="18" charset="0"/>
                          <a:cs typeface="Times New Roman" panose="02020603050405020304" pitchFamily="18" charset="0"/>
                        </a:rPr>
                        <a:t>i) slide without</a:t>
                      </a:r>
                      <a:r>
                        <a:rPr lang="en-GB" sz="3100" baseline="0" dirty="0">
                          <a:solidFill>
                            <a:srgbClr val="3333FF"/>
                          </a:solidFill>
                          <a:latin typeface="Bookman Old Style" panose="02050604050505020204" pitchFamily="18" charset="0"/>
                          <a:cs typeface="Times New Roman" panose="02020603050405020304" pitchFamily="18" charset="0"/>
                        </a:rPr>
                        <a:t> intending to </a:t>
                      </a:r>
                      <a:endParaRPr lang="en-GB" sz="3100" dirty="0">
                        <a:solidFill>
                          <a:srgbClr val="3333FF"/>
                        </a:solidFill>
                        <a:latin typeface="Bookman Old Style" panose="02050604050505020204" pitchFamily="18" charset="0"/>
                        <a:cs typeface="Times New Roman" panose="02020603050405020304" pitchFamily="18" charset="0"/>
                      </a:endParaRPr>
                    </a:p>
                  </a:txBody>
                  <a:tcPr anchor="ctr"/>
                </a:tc>
                <a:extLst>
                  <a:ext uri="{0D108BD9-81ED-4DB2-BD59-A6C34878D82A}">
                    <a16:rowId xmlns:a16="http://schemas.microsoft.com/office/drawing/2014/main" val="1459753199"/>
                  </a:ext>
                </a:extLst>
              </a:tr>
            </a:tbl>
          </a:graphicData>
        </a:graphic>
      </p:graphicFrame>
    </p:spTree>
    <p:extLst>
      <p:ext uri="{BB962C8B-B14F-4D97-AF65-F5344CB8AC3E}">
        <p14:creationId xmlns:p14="http://schemas.microsoft.com/office/powerpoint/2010/main" val="172737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2713374"/>
              </p:ext>
            </p:extLst>
          </p:nvPr>
        </p:nvGraphicFramePr>
        <p:xfrm>
          <a:off x="96547" y="79511"/>
          <a:ext cx="11989436" cy="6355929"/>
        </p:xfrm>
        <a:graphic>
          <a:graphicData uri="http://schemas.openxmlformats.org/drawingml/2006/table">
            <a:tbl>
              <a:tblPr firstRow="1" bandRow="1">
                <a:tableStyleId>{5C22544A-7EE6-4342-B048-85BDC9FD1C3A}</a:tableStyleId>
              </a:tblPr>
              <a:tblGrid>
                <a:gridCol w="4288417">
                  <a:extLst>
                    <a:ext uri="{9D8B030D-6E8A-4147-A177-3AD203B41FA5}">
                      <a16:colId xmlns:a16="http://schemas.microsoft.com/office/drawing/2014/main" val="486846526"/>
                    </a:ext>
                  </a:extLst>
                </a:gridCol>
                <a:gridCol w="7701019">
                  <a:extLst>
                    <a:ext uri="{9D8B030D-6E8A-4147-A177-3AD203B41FA5}">
                      <a16:colId xmlns:a16="http://schemas.microsoft.com/office/drawing/2014/main" val="3805541808"/>
                    </a:ext>
                  </a:extLst>
                </a:gridCol>
              </a:tblGrid>
              <a:tr h="479289">
                <a:tc>
                  <a:txBody>
                    <a:bodyPr/>
                    <a:lstStyle/>
                    <a:p>
                      <a:pPr algn="ctr"/>
                      <a:r>
                        <a:rPr lang="en-GB" sz="2800" dirty="0">
                          <a:latin typeface="Arial Rounded MT Bold" panose="020F0704030504030204" pitchFamily="34" charset="0"/>
                        </a:rPr>
                        <a:t>Bold words</a:t>
                      </a:r>
                      <a:endParaRPr lang="en-GB" sz="2800" baseline="0" dirty="0">
                        <a:latin typeface="Arial Rounded MT Bold" panose="020F0704030504030204" pitchFamily="34" charset="0"/>
                      </a:endParaRPr>
                    </a:p>
                  </a:txBody>
                  <a:tcPr/>
                </a:tc>
                <a:tc>
                  <a:txBody>
                    <a:bodyPr/>
                    <a:lstStyle/>
                    <a:p>
                      <a:pPr algn="ctr"/>
                      <a:r>
                        <a:rPr lang="en-GB" sz="2800" dirty="0">
                          <a:latin typeface="Arial Rounded MT Bold" panose="020F0704030504030204" pitchFamily="34" charset="0"/>
                        </a:rPr>
                        <a:t>Meaning</a:t>
                      </a:r>
                    </a:p>
                  </a:txBody>
                  <a:tcPr anchor="ctr"/>
                </a:tc>
                <a:extLst>
                  <a:ext uri="{0D108BD9-81ED-4DB2-BD59-A6C34878D82A}">
                    <a16:rowId xmlns:a16="http://schemas.microsoft.com/office/drawing/2014/main" val="2495053843"/>
                  </a:ext>
                </a:extLst>
              </a:tr>
              <a:tr h="579908">
                <a:tc>
                  <a:txBody>
                    <a:bodyPr/>
                    <a:lstStyle/>
                    <a:p>
                      <a:pPr marL="0" indent="0">
                        <a:buNone/>
                      </a:pPr>
                      <a:r>
                        <a:rPr lang="en-GB" sz="3100" b="0" i="0" kern="1200" dirty="0">
                          <a:solidFill>
                            <a:schemeClr val="dk1"/>
                          </a:solidFill>
                          <a:effectLst/>
                          <a:latin typeface="Arial Rounded MT Bold" panose="020F0704030504030204" pitchFamily="34" charset="0"/>
                          <a:ea typeface="+mn-ea"/>
                          <a:cs typeface="+mn-cs"/>
                        </a:rPr>
                        <a:t>1. rare</a:t>
                      </a:r>
                      <a:endParaRPr lang="en-GB" sz="3100"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3100" dirty="0">
                        <a:solidFill>
                          <a:srgbClr val="3333FF"/>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1065932484"/>
                  </a:ext>
                </a:extLst>
              </a:tr>
              <a:tr h="688251">
                <a:tc>
                  <a:txBody>
                    <a:bodyPr/>
                    <a:lstStyle/>
                    <a:p>
                      <a:r>
                        <a:rPr lang="en-GB" sz="3100" b="0" i="0" kern="1200" dirty="0">
                          <a:solidFill>
                            <a:schemeClr val="dk1"/>
                          </a:solidFill>
                          <a:effectLst/>
                          <a:latin typeface="Arial Rounded MT Bold" panose="020F0704030504030204" pitchFamily="34" charset="0"/>
                          <a:ea typeface="+mn-ea"/>
                          <a:cs typeface="+mn-cs"/>
                        </a:rPr>
                        <a:t>2. fatal</a:t>
                      </a:r>
                      <a:endParaRPr lang="en-GB" sz="3100"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3100" dirty="0">
                        <a:solidFill>
                          <a:srgbClr val="3333FF"/>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2638100174"/>
                  </a:ext>
                </a:extLst>
              </a:tr>
              <a:tr h="665806">
                <a:tc>
                  <a:txBody>
                    <a:bodyPr/>
                    <a:lstStyle/>
                    <a:p>
                      <a:r>
                        <a:rPr lang="en-GB" sz="3100" b="0" i="0" kern="1200" dirty="0">
                          <a:solidFill>
                            <a:schemeClr val="dk1"/>
                          </a:solidFill>
                          <a:effectLst/>
                          <a:latin typeface="Arial Rounded MT Bold" panose="020F0704030504030204" pitchFamily="34" charset="0"/>
                          <a:ea typeface="+mn-ea"/>
                          <a:cs typeface="+mn-cs"/>
                        </a:rPr>
                        <a:t>3. annually </a:t>
                      </a:r>
                      <a:r>
                        <a:rPr lang="en-GB" sz="3100" dirty="0">
                          <a:latin typeface="Arial Rounded MT Bold" panose="020F0704030504030204" pitchFamily="34"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3100" dirty="0">
                        <a:solidFill>
                          <a:srgbClr val="3333FF"/>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2830345591"/>
                  </a:ext>
                </a:extLst>
              </a:tr>
              <a:tr h="579908">
                <a:tc>
                  <a:txBody>
                    <a:bodyPr/>
                    <a:lstStyle/>
                    <a:p>
                      <a:r>
                        <a:rPr lang="en-GB" sz="3100" b="0" i="0" kern="1200" dirty="0">
                          <a:solidFill>
                            <a:schemeClr val="dk1"/>
                          </a:solidFill>
                          <a:effectLst/>
                          <a:latin typeface="Arial Rounded MT Bold" panose="020F0704030504030204" pitchFamily="34" charset="0"/>
                          <a:ea typeface="+mn-ea"/>
                          <a:cs typeface="+mn-cs"/>
                        </a:rPr>
                        <a:t>4. slip</a:t>
                      </a:r>
                      <a:endParaRPr lang="en-GB" sz="3100" dirty="0">
                        <a:latin typeface="Arial Rounded MT Bold" panose="020F0704030504030204" pitchFamily="34" charset="0"/>
                      </a:endParaRPr>
                    </a:p>
                  </a:txBody>
                  <a:tcPr/>
                </a:tc>
                <a:tc>
                  <a:txBody>
                    <a:bodyPr/>
                    <a:lstStyle/>
                    <a:p>
                      <a:endParaRPr lang="en-GB" sz="3100" dirty="0">
                        <a:solidFill>
                          <a:srgbClr val="3333FF"/>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2995250428"/>
                  </a:ext>
                </a:extLst>
              </a:tr>
              <a:tr h="414558">
                <a:tc>
                  <a:txBody>
                    <a:bodyPr/>
                    <a:lstStyle/>
                    <a:p>
                      <a:r>
                        <a:rPr lang="en-GB" sz="3100" b="0" i="0" kern="1200" dirty="0">
                          <a:solidFill>
                            <a:schemeClr val="dk1"/>
                          </a:solidFill>
                          <a:effectLst/>
                          <a:latin typeface="Arial Rounded MT Bold" panose="020F0704030504030204" pitchFamily="34" charset="0"/>
                          <a:ea typeface="+mn-ea"/>
                          <a:cs typeface="+mn-cs"/>
                        </a:rPr>
                        <a:t>5. trip</a:t>
                      </a:r>
                      <a:endParaRPr lang="en-GB" sz="3100"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3100" dirty="0">
                        <a:solidFill>
                          <a:srgbClr val="3333FF"/>
                        </a:solidFill>
                        <a:latin typeface="Bookman Old Style" panose="02050604050505020204" pitchFamily="18" charset="0"/>
                      </a:endParaRPr>
                    </a:p>
                  </a:txBody>
                  <a:tcPr/>
                </a:tc>
                <a:extLst>
                  <a:ext uri="{0D108BD9-81ED-4DB2-BD59-A6C34878D82A}">
                    <a16:rowId xmlns:a16="http://schemas.microsoft.com/office/drawing/2014/main" val="2997270228"/>
                  </a:ext>
                </a:extLst>
              </a:tr>
              <a:tr h="579908">
                <a:tc>
                  <a:txBody>
                    <a:bodyPr/>
                    <a:lstStyle/>
                    <a:p>
                      <a:r>
                        <a:rPr lang="en-GB" sz="3100" b="0" i="0" kern="1200" dirty="0">
                          <a:solidFill>
                            <a:schemeClr val="dk1"/>
                          </a:solidFill>
                          <a:effectLst/>
                          <a:latin typeface="Arial Rounded MT Bold" panose="020F0704030504030204" pitchFamily="34" charset="0"/>
                          <a:ea typeface="+mn-ea"/>
                          <a:cs typeface="+mn-cs"/>
                        </a:rPr>
                        <a:t>6. out of reach</a:t>
                      </a:r>
                      <a:endParaRPr lang="en-GB" sz="3100"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3100" dirty="0">
                        <a:solidFill>
                          <a:srgbClr val="3333FF"/>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164804509"/>
                  </a:ext>
                </a:extLst>
              </a:tr>
              <a:tr h="579908">
                <a:tc>
                  <a:txBody>
                    <a:bodyPr/>
                    <a:lstStyle/>
                    <a:p>
                      <a:r>
                        <a:rPr lang="en-GB" sz="3100" b="0" i="0" kern="1200" dirty="0">
                          <a:solidFill>
                            <a:schemeClr val="dk1"/>
                          </a:solidFill>
                          <a:effectLst/>
                          <a:latin typeface="Arial Rounded MT Bold" panose="020F0704030504030204" pitchFamily="34" charset="0"/>
                          <a:ea typeface="+mn-ea"/>
                          <a:cs typeface="+mn-cs"/>
                        </a:rPr>
                        <a:t>7. lose their balance </a:t>
                      </a:r>
                      <a:r>
                        <a:rPr lang="en-GB" sz="3100" dirty="0">
                          <a:latin typeface="Arial Rounded MT Bold" panose="020F0704030504030204" pitchFamily="34"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3100" dirty="0">
                        <a:solidFill>
                          <a:srgbClr val="3333FF"/>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309953542"/>
                  </a:ext>
                </a:extLst>
              </a:tr>
              <a:tr h="509270">
                <a:tc>
                  <a:txBody>
                    <a:bodyPr/>
                    <a:lstStyle/>
                    <a:p>
                      <a:r>
                        <a:rPr lang="en-GB" sz="3100" b="0" i="0" kern="1200" dirty="0">
                          <a:solidFill>
                            <a:schemeClr val="dk1"/>
                          </a:solidFill>
                          <a:effectLst/>
                          <a:latin typeface="Arial Rounded MT Bold" panose="020F0704030504030204" pitchFamily="34" charset="0"/>
                          <a:ea typeface="+mn-ea"/>
                          <a:cs typeface="+mn-cs"/>
                        </a:rPr>
                        <a:t>8. do a lot of damage </a:t>
                      </a:r>
                      <a:r>
                        <a:rPr lang="en-GB" sz="3100" dirty="0">
                          <a:latin typeface="Arial Rounded MT Bold" panose="020F0704030504030204" pitchFamily="34"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3100" dirty="0">
                        <a:solidFill>
                          <a:srgbClr val="3333FF"/>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327686645"/>
                  </a:ext>
                </a:extLst>
              </a:tr>
              <a:tr h="579908">
                <a:tc>
                  <a:txBody>
                    <a:bodyPr/>
                    <a:lstStyle/>
                    <a:p>
                      <a:r>
                        <a:rPr lang="en-GB" sz="3100" b="0" i="0" kern="1200" dirty="0">
                          <a:solidFill>
                            <a:schemeClr val="dk1"/>
                          </a:solidFill>
                          <a:effectLst/>
                          <a:latin typeface="Arial Rounded MT Bold" panose="020F0704030504030204" pitchFamily="34" charset="0"/>
                          <a:ea typeface="+mn-ea"/>
                          <a:cs typeface="+mn-cs"/>
                        </a:rPr>
                        <a:t>9. the least of our worries</a:t>
                      </a:r>
                      <a:endParaRPr lang="en-GB" sz="3100" dirty="0">
                        <a:latin typeface="Arial Rounded MT Bold" panose="020F07040305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3100" dirty="0">
                        <a:solidFill>
                          <a:srgbClr val="3333FF"/>
                        </a:solidFill>
                        <a:latin typeface="Bookman Old Style" panose="02050604050505020204" pitchFamily="18" charset="0"/>
                        <a:cs typeface="Times New Roman" panose="02020603050405020304" pitchFamily="18" charset="0"/>
                      </a:endParaRPr>
                    </a:p>
                  </a:txBody>
                  <a:tcPr/>
                </a:tc>
                <a:extLst>
                  <a:ext uri="{0D108BD9-81ED-4DB2-BD59-A6C34878D82A}">
                    <a16:rowId xmlns:a16="http://schemas.microsoft.com/office/drawing/2014/main" val="1459753199"/>
                  </a:ext>
                </a:extLst>
              </a:tr>
            </a:tbl>
          </a:graphicData>
        </a:graphic>
      </p:graphicFrame>
      <p:sp>
        <p:nvSpPr>
          <p:cNvPr id="2" name="TextBox 1"/>
          <p:cNvSpPr txBox="1"/>
          <p:nvPr/>
        </p:nvSpPr>
        <p:spPr>
          <a:xfrm>
            <a:off x="4405745" y="581890"/>
            <a:ext cx="5417127" cy="569387"/>
          </a:xfrm>
          <a:prstGeom prst="rect">
            <a:avLst/>
          </a:prstGeom>
          <a:noFill/>
        </p:spPr>
        <p:txBody>
          <a:bodyPr wrap="square" rtlCol="0">
            <a:spAutoFit/>
          </a:bodyPr>
          <a:lstStyle/>
          <a:p>
            <a:pPr>
              <a:defRPr/>
            </a:pPr>
            <a:r>
              <a:rPr lang="en-GB" sz="3100" dirty="0">
                <a:solidFill>
                  <a:srgbClr val="3333FF"/>
                </a:solidFill>
                <a:latin typeface="Bookman Old Style" panose="02050604050505020204" pitchFamily="18" charset="0"/>
              </a:rPr>
              <a:t>f) not happening very often </a:t>
            </a:r>
            <a:endParaRPr lang="en-GB" sz="3100" dirty="0">
              <a:solidFill>
                <a:srgbClr val="3333FF"/>
              </a:solidFill>
              <a:latin typeface="Bookman Old Style" panose="02050604050505020204" pitchFamily="18" charset="0"/>
              <a:cs typeface="Times New Roman" panose="02020603050405020304" pitchFamily="18" charset="0"/>
            </a:endParaRPr>
          </a:p>
        </p:txBody>
      </p:sp>
      <p:sp>
        <p:nvSpPr>
          <p:cNvPr id="4" name="TextBox 3"/>
          <p:cNvSpPr txBox="1"/>
          <p:nvPr/>
        </p:nvSpPr>
        <p:spPr>
          <a:xfrm>
            <a:off x="4405745" y="1248258"/>
            <a:ext cx="5417127" cy="569387"/>
          </a:xfrm>
          <a:prstGeom prst="rect">
            <a:avLst/>
          </a:prstGeom>
          <a:noFill/>
        </p:spPr>
        <p:txBody>
          <a:bodyPr wrap="square" rtlCol="0">
            <a:spAutoFit/>
          </a:bodyPr>
          <a:lstStyle/>
          <a:p>
            <a:pPr>
              <a:defRPr/>
            </a:pPr>
            <a:r>
              <a:rPr lang="en-GB" sz="3100" dirty="0">
                <a:solidFill>
                  <a:srgbClr val="3333FF"/>
                </a:solidFill>
                <a:latin typeface="Bookman Old Style" panose="02050604050505020204" pitchFamily="18" charset="0"/>
                <a:cs typeface="Times New Roman" panose="02020603050405020304" pitchFamily="18" charset="0"/>
              </a:rPr>
              <a:t>g) causing death </a:t>
            </a:r>
          </a:p>
        </p:txBody>
      </p:sp>
      <p:sp>
        <p:nvSpPr>
          <p:cNvPr id="5" name="TextBox 4"/>
          <p:cNvSpPr txBox="1"/>
          <p:nvPr/>
        </p:nvSpPr>
        <p:spPr>
          <a:xfrm>
            <a:off x="4405744" y="1914626"/>
            <a:ext cx="5417127" cy="569387"/>
          </a:xfrm>
          <a:prstGeom prst="rect">
            <a:avLst/>
          </a:prstGeom>
          <a:noFill/>
        </p:spPr>
        <p:txBody>
          <a:bodyPr wrap="square" rtlCol="0">
            <a:spAutoFit/>
          </a:bodyPr>
          <a:lstStyle/>
          <a:p>
            <a:pPr>
              <a:defRPr/>
            </a:pPr>
            <a:r>
              <a:rPr lang="en-GB" sz="3100" dirty="0">
                <a:solidFill>
                  <a:srgbClr val="3333FF"/>
                </a:solidFill>
                <a:latin typeface="Bookman Old Style" panose="02050604050505020204" pitchFamily="18" charset="0"/>
                <a:cs typeface="Times New Roman" panose="02020603050405020304" pitchFamily="18" charset="0"/>
              </a:rPr>
              <a:t>a) every year </a:t>
            </a:r>
          </a:p>
        </p:txBody>
      </p:sp>
      <p:sp>
        <p:nvSpPr>
          <p:cNvPr id="6" name="TextBox 5"/>
          <p:cNvSpPr txBox="1"/>
          <p:nvPr/>
        </p:nvSpPr>
        <p:spPr>
          <a:xfrm>
            <a:off x="4405744" y="2532502"/>
            <a:ext cx="6158347" cy="569387"/>
          </a:xfrm>
          <a:prstGeom prst="rect">
            <a:avLst/>
          </a:prstGeom>
          <a:noFill/>
        </p:spPr>
        <p:txBody>
          <a:bodyPr wrap="square" rtlCol="0">
            <a:spAutoFit/>
          </a:bodyPr>
          <a:lstStyle/>
          <a:p>
            <a:r>
              <a:rPr lang="en-GB" sz="3100" dirty="0">
                <a:solidFill>
                  <a:srgbClr val="3333FF"/>
                </a:solidFill>
                <a:latin typeface="Bookman Old Style" panose="02050604050505020204" pitchFamily="18" charset="0"/>
                <a:cs typeface="Times New Roman" panose="02020603050405020304" pitchFamily="18" charset="0"/>
              </a:rPr>
              <a:t>i) slide without intending to </a:t>
            </a:r>
          </a:p>
        </p:txBody>
      </p:sp>
      <p:sp>
        <p:nvSpPr>
          <p:cNvPr id="7" name="TextBox 6"/>
          <p:cNvSpPr txBox="1"/>
          <p:nvPr/>
        </p:nvSpPr>
        <p:spPr>
          <a:xfrm>
            <a:off x="4405743" y="3083373"/>
            <a:ext cx="7680240" cy="569387"/>
          </a:xfrm>
          <a:prstGeom prst="rect">
            <a:avLst/>
          </a:prstGeom>
          <a:noFill/>
        </p:spPr>
        <p:txBody>
          <a:bodyPr wrap="square" rtlCol="0">
            <a:spAutoFit/>
          </a:bodyPr>
          <a:lstStyle/>
          <a:p>
            <a:pPr>
              <a:defRPr/>
            </a:pPr>
            <a:r>
              <a:rPr lang="en-GB" sz="3100" dirty="0">
                <a:solidFill>
                  <a:srgbClr val="3333FF"/>
                </a:solidFill>
                <a:latin typeface="Bookman Old Style" panose="02050604050505020204" pitchFamily="18" charset="0"/>
              </a:rPr>
              <a:t>h) when you fall or loose your balance </a:t>
            </a:r>
          </a:p>
        </p:txBody>
      </p:sp>
      <p:sp>
        <p:nvSpPr>
          <p:cNvPr id="8" name="TextBox 7"/>
          <p:cNvSpPr txBox="1"/>
          <p:nvPr/>
        </p:nvSpPr>
        <p:spPr>
          <a:xfrm>
            <a:off x="4405743" y="3664349"/>
            <a:ext cx="7680240" cy="569387"/>
          </a:xfrm>
          <a:prstGeom prst="rect">
            <a:avLst/>
          </a:prstGeom>
          <a:noFill/>
        </p:spPr>
        <p:txBody>
          <a:bodyPr wrap="square" rtlCol="0">
            <a:spAutoFit/>
          </a:bodyPr>
          <a:lstStyle/>
          <a:p>
            <a:pPr>
              <a:defRPr/>
            </a:pPr>
            <a:r>
              <a:rPr lang="en-GB" sz="3100" dirty="0">
                <a:solidFill>
                  <a:srgbClr val="3333FF"/>
                </a:solidFill>
                <a:latin typeface="Bookman Old Style" panose="02050604050505020204" pitchFamily="18" charset="0"/>
                <a:cs typeface="Times New Roman" panose="02020603050405020304" pitchFamily="18" charset="0"/>
              </a:rPr>
              <a:t>c) in a place where you can’t get it </a:t>
            </a:r>
          </a:p>
        </p:txBody>
      </p:sp>
      <p:sp>
        <p:nvSpPr>
          <p:cNvPr id="9" name="TextBox 8"/>
          <p:cNvSpPr txBox="1"/>
          <p:nvPr/>
        </p:nvSpPr>
        <p:spPr>
          <a:xfrm>
            <a:off x="4405743" y="4222147"/>
            <a:ext cx="7680240" cy="569387"/>
          </a:xfrm>
          <a:prstGeom prst="rect">
            <a:avLst/>
          </a:prstGeom>
          <a:noFill/>
        </p:spPr>
        <p:txBody>
          <a:bodyPr wrap="square" rtlCol="0">
            <a:spAutoFit/>
          </a:bodyPr>
          <a:lstStyle/>
          <a:p>
            <a:pPr>
              <a:defRPr/>
            </a:pPr>
            <a:r>
              <a:rPr lang="en-GB" sz="3100" dirty="0">
                <a:solidFill>
                  <a:srgbClr val="3333FF"/>
                </a:solidFill>
                <a:latin typeface="Bookman Old Style" panose="02050604050505020204" pitchFamily="18" charset="0"/>
                <a:cs typeface="Times New Roman" panose="02020603050405020304" pitchFamily="18" charset="0"/>
              </a:rPr>
              <a:t>b) fall or nearly fall</a:t>
            </a:r>
          </a:p>
        </p:txBody>
      </p:sp>
      <p:sp>
        <p:nvSpPr>
          <p:cNvPr id="10" name="TextBox 9"/>
          <p:cNvSpPr txBox="1"/>
          <p:nvPr/>
        </p:nvSpPr>
        <p:spPr>
          <a:xfrm>
            <a:off x="4405743" y="4841199"/>
            <a:ext cx="7680240" cy="569387"/>
          </a:xfrm>
          <a:prstGeom prst="rect">
            <a:avLst/>
          </a:prstGeom>
          <a:noFill/>
        </p:spPr>
        <p:txBody>
          <a:bodyPr wrap="square" rtlCol="0">
            <a:spAutoFit/>
          </a:bodyPr>
          <a:lstStyle/>
          <a:p>
            <a:pPr>
              <a:defRPr/>
            </a:pPr>
            <a:r>
              <a:rPr lang="en-GB" sz="3100" dirty="0">
                <a:solidFill>
                  <a:srgbClr val="3333FF"/>
                </a:solidFill>
                <a:latin typeface="Bookman Old Style" panose="02050604050505020204" pitchFamily="18" charset="0"/>
                <a:cs typeface="Times New Roman" panose="02020603050405020304" pitchFamily="18" charset="0"/>
              </a:rPr>
              <a:t>d) cause a lot of harm</a:t>
            </a:r>
          </a:p>
        </p:txBody>
      </p:sp>
      <p:sp>
        <p:nvSpPr>
          <p:cNvPr id="11" name="TextBox 10"/>
          <p:cNvSpPr txBox="1"/>
          <p:nvPr/>
        </p:nvSpPr>
        <p:spPr>
          <a:xfrm>
            <a:off x="4405743" y="5645246"/>
            <a:ext cx="7680240" cy="569387"/>
          </a:xfrm>
          <a:prstGeom prst="rect">
            <a:avLst/>
          </a:prstGeom>
          <a:noFill/>
        </p:spPr>
        <p:txBody>
          <a:bodyPr wrap="square" rtlCol="0">
            <a:spAutoFit/>
          </a:bodyPr>
          <a:lstStyle/>
          <a:p>
            <a:pPr>
              <a:defRPr/>
            </a:pPr>
            <a:r>
              <a:rPr lang="en-GB" sz="3100" dirty="0">
                <a:solidFill>
                  <a:srgbClr val="3333FF"/>
                </a:solidFill>
                <a:latin typeface="Bookman Old Style" panose="02050604050505020204" pitchFamily="18" charset="0"/>
                <a:cs typeface="Times New Roman" panose="02020603050405020304" pitchFamily="18" charset="0"/>
              </a:rPr>
              <a:t>e) the thing we shouldn’t worry about </a:t>
            </a:r>
          </a:p>
        </p:txBody>
      </p:sp>
    </p:spTree>
    <p:extLst>
      <p:ext uri="{BB962C8B-B14F-4D97-AF65-F5344CB8AC3E}">
        <p14:creationId xmlns:p14="http://schemas.microsoft.com/office/powerpoint/2010/main" val="334122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6" name="TextBox 5"/>
          <p:cNvSpPr txBox="1"/>
          <p:nvPr/>
        </p:nvSpPr>
        <p:spPr>
          <a:xfrm>
            <a:off x="9234055" y="30682"/>
            <a:ext cx="2922097"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READING </a:t>
            </a:r>
          </a:p>
          <a:p>
            <a:pPr lvl="0" algn="ctr">
              <a:defRPr/>
            </a:pPr>
            <a:r>
              <a:rPr lang="en-GB" b="1" dirty="0">
                <a:latin typeface="Century Gothic" panose="020B0502020202020204"/>
              </a:rPr>
              <a:t>Some surprising statistics</a:t>
            </a:r>
          </a:p>
        </p:txBody>
      </p:sp>
      <p:sp>
        <p:nvSpPr>
          <p:cNvPr id="3" name="Rectangle 2"/>
          <p:cNvSpPr/>
          <p:nvPr/>
        </p:nvSpPr>
        <p:spPr>
          <a:xfrm>
            <a:off x="204817" y="645855"/>
            <a:ext cx="11782365" cy="5904180"/>
          </a:xfrm>
          <a:prstGeom prst="rect">
            <a:avLst/>
          </a:prstGeom>
        </p:spPr>
        <p:txBody>
          <a:bodyPr wrap="square">
            <a:spAutoFit/>
          </a:bodyPr>
          <a:lstStyle/>
          <a:p>
            <a:pPr>
              <a:spcAft>
                <a:spcPts val="500"/>
              </a:spcAft>
            </a:pPr>
            <a:r>
              <a:rPr lang="en-GB" sz="2800" b="1" dirty="0">
                <a:solidFill>
                  <a:srgbClr val="FF0000"/>
                </a:solidFill>
                <a:latin typeface="Times New Roman" panose="02020603050405020304" pitchFamily="18" charset="0"/>
                <a:cs typeface="Times New Roman" panose="02020603050405020304" pitchFamily="18" charset="0"/>
              </a:rPr>
              <a:t>Read the article and answer the questions.</a:t>
            </a:r>
            <a:endParaRPr lang="en-GB" sz="2800" dirty="0">
              <a:solidFill>
                <a:srgbClr val="FF0000"/>
              </a:solidFill>
              <a:latin typeface="Times New Roman" panose="02020603050405020304" pitchFamily="18" charset="0"/>
              <a:cs typeface="Times New Roman" panose="02020603050405020304" pitchFamily="18" charset="0"/>
            </a:endParaRPr>
          </a:p>
          <a:p>
            <a:pPr>
              <a:spcAft>
                <a:spcPts val="500"/>
              </a:spcAft>
            </a:pPr>
            <a:r>
              <a:rPr lang="en-GB" sz="2800" dirty="0">
                <a:latin typeface="Times New Roman" panose="02020603050405020304" pitchFamily="18" charset="0"/>
                <a:cs typeface="Times New Roman" panose="02020603050405020304" pitchFamily="18" charset="0"/>
              </a:rPr>
              <a:t>1. What, according to the article, is the most dangerous thing we can do?</a:t>
            </a:r>
          </a:p>
          <a:p>
            <a:pPr>
              <a:spcAft>
                <a:spcPts val="500"/>
              </a:spcAft>
            </a:pPr>
            <a:r>
              <a:rPr lang="en-GB" sz="2800" dirty="0">
                <a:latin typeface="Times New Roman" panose="02020603050405020304" pitchFamily="18" charset="0"/>
                <a:cs typeface="Times New Roman" panose="02020603050405020304" pitchFamily="18" charset="0"/>
                <a:sym typeface="Wingdings" panose="05000000000000000000" pitchFamily="2" charset="2"/>
              </a:rPr>
              <a:t> </a:t>
            </a:r>
            <a:r>
              <a:rPr lang="en-GB" sz="2800" dirty="0">
                <a:latin typeface="Times New Roman" panose="02020603050405020304" pitchFamily="18" charset="0"/>
                <a:cs typeface="Times New Roman" panose="02020603050405020304" pitchFamily="18" charset="0"/>
              </a:rPr>
              <a:t>Drive a _____________ while texting on a __________________. </a:t>
            </a:r>
          </a:p>
          <a:p>
            <a:pPr>
              <a:spcAft>
                <a:spcPts val="500"/>
              </a:spcAft>
            </a:pPr>
            <a:r>
              <a:rPr lang="en-GB" sz="2800" dirty="0">
                <a:latin typeface="Times New Roman" panose="02020603050405020304" pitchFamily="18" charset="0"/>
                <a:cs typeface="Times New Roman" panose="02020603050405020304" pitchFamily="18" charset="0"/>
              </a:rPr>
              <a:t>2. What's the next most likely cause of death? </a:t>
            </a:r>
          </a:p>
          <a:p>
            <a:pPr>
              <a:spcAft>
                <a:spcPts val="500"/>
              </a:spcAft>
            </a:pPr>
            <a:r>
              <a:rPr lang="en-GB" sz="2800" dirty="0">
                <a:latin typeface="Times New Roman" panose="02020603050405020304" pitchFamily="18" charset="0"/>
                <a:cs typeface="Times New Roman" panose="02020603050405020304" pitchFamily="18" charset="0"/>
                <a:sym typeface="Wingdings" panose="05000000000000000000" pitchFamily="2" charset="2"/>
              </a:rPr>
              <a:t> _____________________________________________</a:t>
            </a:r>
            <a:endParaRPr lang="en-GB" sz="2800" dirty="0">
              <a:latin typeface="Times New Roman" panose="02020603050405020304" pitchFamily="18" charset="0"/>
              <a:cs typeface="Times New Roman" panose="02020603050405020304" pitchFamily="18" charset="0"/>
            </a:endParaRPr>
          </a:p>
          <a:p>
            <a:pPr>
              <a:spcAft>
                <a:spcPts val="500"/>
              </a:spcAft>
            </a:pPr>
            <a:r>
              <a:rPr lang="en-GB" sz="2800" dirty="0">
                <a:latin typeface="Times New Roman" panose="02020603050405020304" pitchFamily="18" charset="0"/>
                <a:cs typeface="Times New Roman" panose="02020603050405020304" pitchFamily="18" charset="0"/>
              </a:rPr>
              <a:t>3. What's the least dangerous thing mentioned in the article?</a:t>
            </a:r>
          </a:p>
          <a:p>
            <a:pPr>
              <a:spcAft>
                <a:spcPts val="500"/>
              </a:spcAft>
            </a:pPr>
            <a:r>
              <a:rPr lang="en-GB" sz="2800" dirty="0">
                <a:latin typeface="Times New Roman" panose="02020603050405020304" pitchFamily="18" charset="0"/>
                <a:cs typeface="Times New Roman" panose="02020603050405020304" pitchFamily="18" charset="0"/>
                <a:sym typeface="Wingdings" panose="05000000000000000000" pitchFamily="2" charset="2"/>
              </a:rPr>
              <a:t> _____________________________________________</a:t>
            </a:r>
            <a:endParaRPr lang="en-GB" sz="2800" dirty="0">
              <a:latin typeface="Times New Roman" panose="02020603050405020304" pitchFamily="18" charset="0"/>
              <a:cs typeface="Times New Roman" panose="02020603050405020304" pitchFamily="18" charset="0"/>
            </a:endParaRPr>
          </a:p>
          <a:p>
            <a:pPr>
              <a:spcAft>
                <a:spcPts val="500"/>
              </a:spcAft>
            </a:pPr>
            <a:r>
              <a:rPr lang="en-GB" sz="2800" dirty="0">
                <a:latin typeface="Times New Roman" panose="02020603050405020304" pitchFamily="18" charset="0"/>
                <a:cs typeface="Times New Roman" panose="02020603050405020304" pitchFamily="18" charset="0"/>
              </a:rPr>
              <a:t>4. Why are icicles dangerous? </a:t>
            </a:r>
          </a:p>
          <a:p>
            <a:pPr>
              <a:spcAft>
                <a:spcPts val="500"/>
              </a:spcAft>
            </a:pPr>
            <a:r>
              <a:rPr lang="en-GB" sz="2800" dirty="0">
                <a:latin typeface="Times New Roman" panose="02020603050405020304" pitchFamily="18" charset="0"/>
                <a:cs typeface="Times New Roman" panose="02020603050405020304" pitchFamily="18" charset="0"/>
                <a:sym typeface="Wingdings" panose="05000000000000000000" pitchFamily="2" charset="2"/>
              </a:rPr>
              <a:t> </a:t>
            </a:r>
            <a:r>
              <a:rPr lang="en-GB" sz="2800" dirty="0">
                <a:latin typeface="Times New Roman" panose="02020603050405020304" pitchFamily="18" charset="0"/>
                <a:cs typeface="Times New Roman" panose="02020603050405020304" pitchFamily="18" charset="0"/>
              </a:rPr>
              <a:t>They ________ on people from _________________ and can do a lot of _____________ because they're _______________.</a:t>
            </a:r>
          </a:p>
          <a:p>
            <a:pPr>
              <a:spcAft>
                <a:spcPts val="500"/>
              </a:spcAft>
            </a:pPr>
            <a:r>
              <a:rPr lang="en-GB" sz="2800" dirty="0">
                <a:latin typeface="Times New Roman" panose="02020603050405020304" pitchFamily="18" charset="0"/>
                <a:cs typeface="Times New Roman" panose="02020603050405020304" pitchFamily="18" charset="0"/>
              </a:rPr>
              <a:t>5. How can a vending machine kill someone?</a:t>
            </a:r>
          </a:p>
          <a:p>
            <a:pPr>
              <a:spcAft>
                <a:spcPts val="500"/>
              </a:spcAft>
            </a:pPr>
            <a:r>
              <a:rPr lang="en-GB" sz="2800" dirty="0">
                <a:latin typeface="Times New Roman" panose="02020603050405020304" pitchFamily="18" charset="0"/>
                <a:cs typeface="Times New Roman" panose="02020603050405020304" pitchFamily="18" charset="0"/>
                <a:sym typeface="Wingdings" panose="05000000000000000000" pitchFamily="2" charset="2"/>
              </a:rPr>
              <a:t> </a:t>
            </a:r>
            <a:r>
              <a:rPr lang="en-GB" sz="2800" dirty="0">
                <a:latin typeface="Times New Roman" panose="02020603050405020304" pitchFamily="18" charset="0"/>
                <a:cs typeface="Times New Roman" panose="02020603050405020304" pitchFamily="18" charset="0"/>
              </a:rPr>
              <a:t>If it ____________ on you because you ____________ it.</a:t>
            </a:r>
          </a:p>
        </p:txBody>
      </p:sp>
      <p:sp>
        <p:nvSpPr>
          <p:cNvPr id="5" name="TextBox 4"/>
          <p:cNvSpPr txBox="1"/>
          <p:nvPr/>
        </p:nvSpPr>
        <p:spPr>
          <a:xfrm>
            <a:off x="2431339" y="1600119"/>
            <a:ext cx="1342745" cy="569387"/>
          </a:xfrm>
          <a:prstGeom prst="rect">
            <a:avLst/>
          </a:prstGeom>
          <a:noFill/>
        </p:spPr>
        <p:txBody>
          <a:bodyPr wrap="square" rtlCol="0">
            <a:spAutoFit/>
          </a:bodyPr>
          <a:lstStyle/>
          <a:p>
            <a:pPr>
              <a:defRPr/>
            </a:pPr>
            <a:r>
              <a:rPr lang="en-GB" sz="3100" dirty="0">
                <a:solidFill>
                  <a:srgbClr val="FF0000"/>
                </a:solidFill>
                <a:latin typeface="Bookman Old Style" panose="02050604050505020204" pitchFamily="18" charset="0"/>
                <a:cs typeface="Times New Roman" panose="02020603050405020304" pitchFamily="18" charset="0"/>
              </a:rPr>
              <a:t>car</a:t>
            </a:r>
          </a:p>
        </p:txBody>
      </p:sp>
      <p:sp>
        <p:nvSpPr>
          <p:cNvPr id="7" name="TextBox 6"/>
          <p:cNvSpPr txBox="1"/>
          <p:nvPr/>
        </p:nvSpPr>
        <p:spPr>
          <a:xfrm>
            <a:off x="7498397" y="1600119"/>
            <a:ext cx="2635718" cy="569387"/>
          </a:xfrm>
          <a:prstGeom prst="rect">
            <a:avLst/>
          </a:prstGeom>
          <a:noFill/>
        </p:spPr>
        <p:txBody>
          <a:bodyPr wrap="square" rtlCol="0">
            <a:spAutoFit/>
          </a:bodyPr>
          <a:lstStyle/>
          <a:p>
            <a:pPr>
              <a:defRPr/>
            </a:pPr>
            <a:r>
              <a:rPr lang="en-GB" sz="3100" dirty="0">
                <a:solidFill>
                  <a:srgbClr val="FF0000"/>
                </a:solidFill>
                <a:latin typeface="Bookman Old Style" panose="02050604050505020204" pitchFamily="18" charset="0"/>
                <a:cs typeface="Times New Roman" panose="02020603050405020304" pitchFamily="18" charset="0"/>
              </a:rPr>
              <a:t>cell phone</a:t>
            </a:r>
          </a:p>
        </p:txBody>
      </p:sp>
      <p:sp>
        <p:nvSpPr>
          <p:cNvPr id="8" name="TextBox 7"/>
          <p:cNvSpPr txBox="1"/>
          <p:nvPr/>
        </p:nvSpPr>
        <p:spPr>
          <a:xfrm>
            <a:off x="829684" y="2576219"/>
            <a:ext cx="2635718" cy="569387"/>
          </a:xfrm>
          <a:prstGeom prst="rect">
            <a:avLst/>
          </a:prstGeom>
          <a:noFill/>
        </p:spPr>
        <p:txBody>
          <a:bodyPr wrap="square" rtlCol="0">
            <a:spAutoFit/>
          </a:bodyPr>
          <a:lstStyle/>
          <a:p>
            <a:pPr>
              <a:defRPr/>
            </a:pPr>
            <a:r>
              <a:rPr lang="en-GB" sz="3100" dirty="0">
                <a:solidFill>
                  <a:srgbClr val="FF0000"/>
                </a:solidFill>
                <a:latin typeface="Bookman Old Style" panose="02050604050505020204" pitchFamily="18" charset="0"/>
                <a:cs typeface="Times New Roman" panose="02020603050405020304" pitchFamily="18" charset="0"/>
              </a:rPr>
              <a:t>Volcanoes</a:t>
            </a:r>
          </a:p>
        </p:txBody>
      </p:sp>
      <p:sp>
        <p:nvSpPr>
          <p:cNvPr id="9" name="TextBox 8"/>
          <p:cNvSpPr txBox="1"/>
          <p:nvPr/>
        </p:nvSpPr>
        <p:spPr>
          <a:xfrm>
            <a:off x="753970" y="3597945"/>
            <a:ext cx="2635718" cy="569387"/>
          </a:xfrm>
          <a:prstGeom prst="rect">
            <a:avLst/>
          </a:prstGeom>
          <a:noFill/>
        </p:spPr>
        <p:txBody>
          <a:bodyPr wrap="square" rtlCol="0">
            <a:spAutoFit/>
          </a:bodyPr>
          <a:lstStyle/>
          <a:p>
            <a:pPr>
              <a:defRPr/>
            </a:pPr>
            <a:r>
              <a:rPr lang="en-GB" sz="3100" dirty="0">
                <a:solidFill>
                  <a:srgbClr val="FF0000"/>
                </a:solidFill>
                <a:latin typeface="Bookman Old Style" panose="02050604050505020204" pitchFamily="18" charset="0"/>
                <a:cs typeface="Times New Roman" panose="02020603050405020304" pitchFamily="18" charset="0"/>
              </a:rPr>
              <a:t>Sharks</a:t>
            </a:r>
          </a:p>
        </p:txBody>
      </p:sp>
      <p:sp>
        <p:nvSpPr>
          <p:cNvPr id="10" name="TextBox 9"/>
          <p:cNvSpPr txBox="1"/>
          <p:nvPr/>
        </p:nvSpPr>
        <p:spPr>
          <a:xfrm>
            <a:off x="1865044" y="4577948"/>
            <a:ext cx="1010764" cy="569387"/>
          </a:xfrm>
          <a:prstGeom prst="rect">
            <a:avLst/>
          </a:prstGeom>
          <a:noFill/>
        </p:spPr>
        <p:txBody>
          <a:bodyPr wrap="square" rtlCol="0">
            <a:spAutoFit/>
          </a:bodyPr>
          <a:lstStyle/>
          <a:p>
            <a:pPr>
              <a:defRPr/>
            </a:pPr>
            <a:r>
              <a:rPr lang="en-GB" sz="3100" dirty="0">
                <a:solidFill>
                  <a:srgbClr val="FF0000"/>
                </a:solidFill>
                <a:latin typeface="Bookman Old Style" panose="02050604050505020204" pitchFamily="18" charset="0"/>
                <a:cs typeface="Times New Roman" panose="02020603050405020304" pitchFamily="18" charset="0"/>
              </a:rPr>
              <a:t>fall</a:t>
            </a:r>
          </a:p>
        </p:txBody>
      </p:sp>
      <p:sp>
        <p:nvSpPr>
          <p:cNvPr id="11" name="TextBox 10"/>
          <p:cNvSpPr txBox="1"/>
          <p:nvPr/>
        </p:nvSpPr>
        <p:spPr>
          <a:xfrm>
            <a:off x="5312731" y="4577947"/>
            <a:ext cx="3090005" cy="569387"/>
          </a:xfrm>
          <a:prstGeom prst="rect">
            <a:avLst/>
          </a:prstGeom>
          <a:noFill/>
        </p:spPr>
        <p:txBody>
          <a:bodyPr wrap="square" rtlCol="0">
            <a:spAutoFit/>
          </a:bodyPr>
          <a:lstStyle/>
          <a:p>
            <a:pPr>
              <a:defRPr/>
            </a:pPr>
            <a:r>
              <a:rPr lang="en-GB" sz="3100" dirty="0">
                <a:solidFill>
                  <a:srgbClr val="FF0000"/>
                </a:solidFill>
                <a:latin typeface="Bookman Old Style" panose="02050604050505020204" pitchFamily="18" charset="0"/>
                <a:cs typeface="Times New Roman" panose="02020603050405020304" pitchFamily="18" charset="0"/>
              </a:rPr>
              <a:t>high buildings</a:t>
            </a:r>
          </a:p>
        </p:txBody>
      </p:sp>
      <p:sp>
        <p:nvSpPr>
          <p:cNvPr id="12" name="TextBox 11"/>
          <p:cNvSpPr txBox="1"/>
          <p:nvPr/>
        </p:nvSpPr>
        <p:spPr>
          <a:xfrm>
            <a:off x="531295" y="5009425"/>
            <a:ext cx="2191249" cy="569387"/>
          </a:xfrm>
          <a:prstGeom prst="rect">
            <a:avLst/>
          </a:prstGeom>
          <a:noFill/>
        </p:spPr>
        <p:txBody>
          <a:bodyPr wrap="square" rtlCol="0">
            <a:spAutoFit/>
          </a:bodyPr>
          <a:lstStyle/>
          <a:p>
            <a:pPr>
              <a:defRPr/>
            </a:pPr>
            <a:r>
              <a:rPr lang="en-GB" sz="3100" dirty="0">
                <a:solidFill>
                  <a:srgbClr val="FF0000"/>
                </a:solidFill>
                <a:latin typeface="Bookman Old Style" panose="02050604050505020204" pitchFamily="18" charset="0"/>
                <a:cs typeface="Times New Roman" panose="02020603050405020304" pitchFamily="18" charset="0"/>
              </a:rPr>
              <a:t>damage</a:t>
            </a:r>
          </a:p>
        </p:txBody>
      </p:sp>
      <p:sp>
        <p:nvSpPr>
          <p:cNvPr id="13" name="TextBox 12"/>
          <p:cNvSpPr txBox="1"/>
          <p:nvPr/>
        </p:nvSpPr>
        <p:spPr>
          <a:xfrm>
            <a:off x="5242595" y="5009424"/>
            <a:ext cx="2191249" cy="569387"/>
          </a:xfrm>
          <a:prstGeom prst="rect">
            <a:avLst/>
          </a:prstGeom>
          <a:noFill/>
        </p:spPr>
        <p:txBody>
          <a:bodyPr wrap="square" rtlCol="0">
            <a:spAutoFit/>
          </a:bodyPr>
          <a:lstStyle/>
          <a:p>
            <a:pPr>
              <a:defRPr/>
            </a:pPr>
            <a:r>
              <a:rPr lang="en-GB" sz="3100" dirty="0">
                <a:solidFill>
                  <a:srgbClr val="FF0000"/>
                </a:solidFill>
                <a:latin typeface="Bookman Old Style" panose="02050604050505020204" pitchFamily="18" charset="0"/>
                <a:cs typeface="Times New Roman" panose="02020603050405020304" pitchFamily="18" charset="0"/>
              </a:rPr>
              <a:t>sharp</a:t>
            </a:r>
          </a:p>
        </p:txBody>
      </p:sp>
      <p:sp>
        <p:nvSpPr>
          <p:cNvPr id="15" name="TextBox 14"/>
          <p:cNvSpPr txBox="1"/>
          <p:nvPr/>
        </p:nvSpPr>
        <p:spPr>
          <a:xfrm>
            <a:off x="1795153" y="5951766"/>
            <a:ext cx="1010764" cy="569387"/>
          </a:xfrm>
          <a:prstGeom prst="rect">
            <a:avLst/>
          </a:prstGeom>
          <a:noFill/>
        </p:spPr>
        <p:txBody>
          <a:bodyPr wrap="square" rtlCol="0">
            <a:spAutoFit/>
          </a:bodyPr>
          <a:lstStyle/>
          <a:p>
            <a:pPr>
              <a:defRPr/>
            </a:pPr>
            <a:r>
              <a:rPr lang="en-GB" sz="3100" dirty="0">
                <a:solidFill>
                  <a:srgbClr val="FF0000"/>
                </a:solidFill>
                <a:latin typeface="Bookman Old Style" panose="02050604050505020204" pitchFamily="18" charset="0"/>
                <a:cs typeface="Times New Roman" panose="02020603050405020304" pitchFamily="18" charset="0"/>
              </a:rPr>
              <a:t>falls</a:t>
            </a:r>
          </a:p>
        </p:txBody>
      </p:sp>
      <p:sp>
        <p:nvSpPr>
          <p:cNvPr id="16" name="TextBox 15"/>
          <p:cNvSpPr txBox="1"/>
          <p:nvPr/>
        </p:nvSpPr>
        <p:spPr>
          <a:xfrm>
            <a:off x="6773548" y="5934046"/>
            <a:ext cx="1525941" cy="569387"/>
          </a:xfrm>
          <a:prstGeom prst="rect">
            <a:avLst/>
          </a:prstGeom>
          <a:noFill/>
        </p:spPr>
        <p:txBody>
          <a:bodyPr wrap="square" rtlCol="0">
            <a:spAutoFit/>
          </a:bodyPr>
          <a:lstStyle/>
          <a:p>
            <a:pPr>
              <a:defRPr/>
            </a:pPr>
            <a:r>
              <a:rPr lang="en-GB" sz="3100" dirty="0">
                <a:solidFill>
                  <a:srgbClr val="FF0000"/>
                </a:solidFill>
                <a:latin typeface="Bookman Old Style" panose="02050604050505020204" pitchFamily="18" charset="0"/>
                <a:cs typeface="Times New Roman" panose="02020603050405020304" pitchFamily="18" charset="0"/>
              </a:rPr>
              <a:t>shake</a:t>
            </a:r>
          </a:p>
        </p:txBody>
      </p:sp>
    </p:spTree>
    <p:extLst>
      <p:ext uri="{BB962C8B-B14F-4D97-AF65-F5344CB8AC3E}">
        <p14:creationId xmlns:p14="http://schemas.microsoft.com/office/powerpoint/2010/main" val="378651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3"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a:extLst>
              <a:ext uri="{FF2B5EF4-FFF2-40B4-BE49-F238E27FC236}">
                <a16:creationId xmlns:a16="http://schemas.microsoft.com/office/drawing/2014/main" id="{E7D2F6C3-55A1-4F43-A3CE-649309566FF8}"/>
              </a:ext>
            </a:extLst>
          </p:cNvPr>
          <p:cNvSpPr txBox="1">
            <a:spLocks noChangeArrowheads="1"/>
          </p:cNvSpPr>
          <p:nvPr/>
        </p:nvSpPr>
        <p:spPr bwMode="auto">
          <a:xfrm>
            <a:off x="7924800" y="2286000"/>
            <a:ext cx="160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endParaRPr lang="en-US" altLang="en-US" sz="1800">
              <a:solidFill>
                <a:srgbClr val="000000"/>
              </a:solidFill>
            </a:endParaRPr>
          </a:p>
        </p:txBody>
      </p:sp>
      <p:sp>
        <p:nvSpPr>
          <p:cNvPr id="34828" name="Rectangle 12">
            <a:extLst>
              <a:ext uri="{FF2B5EF4-FFF2-40B4-BE49-F238E27FC236}">
                <a16:creationId xmlns:a16="http://schemas.microsoft.com/office/drawing/2014/main" id="{B951624D-2B9C-4952-A65E-F0139180AB7A}"/>
              </a:ext>
            </a:extLst>
          </p:cNvPr>
          <p:cNvSpPr>
            <a:spLocks noChangeArrowheads="1"/>
          </p:cNvSpPr>
          <p:nvPr/>
        </p:nvSpPr>
        <p:spPr bwMode="auto">
          <a:xfrm>
            <a:off x="50800" y="0"/>
            <a:ext cx="12096750" cy="6858000"/>
          </a:xfrm>
          <a:prstGeom prst="rect">
            <a:avLst/>
          </a:prstGeom>
          <a:noFill/>
          <a:ln w="762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800">
              <a:solidFill>
                <a:srgbClr val="000000"/>
              </a:solidFill>
            </a:endParaRPr>
          </a:p>
        </p:txBody>
      </p:sp>
      <p:pic>
        <p:nvPicPr>
          <p:cNvPr id="11273" name="Picture 2" descr="B8">
            <a:extLst>
              <a:ext uri="{FF2B5EF4-FFF2-40B4-BE49-F238E27FC236}">
                <a16:creationId xmlns:a16="http://schemas.microsoft.com/office/drawing/2014/main" id="{20E41138-50D4-4923-BCB6-1ADF19D2A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62923"/>
            <a:ext cx="11950700" cy="67056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A65E0C3-7C17-48AD-835E-59F085B7902B}"/>
              </a:ext>
            </a:extLst>
          </p:cNvPr>
          <p:cNvSpPr/>
          <p:nvPr/>
        </p:nvSpPr>
        <p:spPr>
          <a:xfrm>
            <a:off x="768927" y="512093"/>
            <a:ext cx="10688782" cy="5147563"/>
          </a:xfrm>
          <a:prstGeom prst="rect">
            <a:avLst/>
          </a:prstGeom>
          <a:noFill/>
        </p:spPr>
        <p:txBody>
          <a:bodyPr wrap="square">
            <a:spAutoFit/>
          </a:bodyPr>
          <a:lstStyle/>
          <a:p>
            <a:pPr algn="ctr">
              <a:lnSpc>
                <a:spcPct val="150000"/>
              </a:lnSpc>
              <a:defRPr/>
            </a:pPr>
            <a:r>
              <a:rPr lang="en-US" sz="8800" b="1" dirty="0">
                <a:solidFill>
                  <a:srgbClr val="FF0000"/>
                </a:solidFill>
                <a:latin typeface="Georgia" panose="02040502050405020303" pitchFamily="18" charset="0"/>
              </a:rPr>
              <a:t>GRAMMAR</a:t>
            </a:r>
          </a:p>
          <a:p>
            <a:pPr lvl="0" algn="ctr">
              <a:lnSpc>
                <a:spcPct val="150000"/>
              </a:lnSpc>
              <a:defRPr/>
            </a:pPr>
            <a:r>
              <a:rPr lang="en-US" sz="7200" b="1" dirty="0">
                <a:solidFill>
                  <a:srgbClr val="0070C0"/>
                </a:solidFill>
                <a:latin typeface="Sitka Banner" panose="02000505000000020004" pitchFamily="2" charset="0"/>
              </a:rPr>
              <a:t>Comparison</a:t>
            </a:r>
          </a:p>
          <a:p>
            <a:pPr lvl="0" algn="ctr">
              <a:lnSpc>
                <a:spcPct val="150000"/>
              </a:lnSpc>
              <a:defRPr/>
            </a:pPr>
            <a:r>
              <a:rPr lang="en-US" sz="5900" b="1" i="1" dirty="0">
                <a:solidFill>
                  <a:srgbClr val="00B050"/>
                </a:solidFill>
                <a:latin typeface="Sitka Banner" panose="02000505000000020004" pitchFamily="2" charset="0"/>
              </a:rPr>
              <a:t>(not) as …. as </a:t>
            </a:r>
          </a:p>
        </p:txBody>
      </p:sp>
    </p:spTree>
    <p:extLst>
      <p:ext uri="{BB962C8B-B14F-4D97-AF65-F5344CB8AC3E}">
        <p14:creationId xmlns:p14="http://schemas.microsoft.com/office/powerpoint/2010/main" val="1826537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6" name="TextBox 5"/>
          <p:cNvSpPr txBox="1"/>
          <p:nvPr/>
        </p:nvSpPr>
        <p:spPr>
          <a:xfrm>
            <a:off x="9040091" y="30682"/>
            <a:ext cx="3116061"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GRAMMAR</a:t>
            </a:r>
          </a:p>
          <a:p>
            <a:pPr lvl="0" algn="ctr">
              <a:defRPr/>
            </a:pPr>
            <a:r>
              <a:rPr lang="en-GB" b="1" dirty="0">
                <a:latin typeface="Century Gothic" panose="020B0502020202020204"/>
              </a:rPr>
              <a:t>Comparison: </a:t>
            </a:r>
            <a:r>
              <a:rPr lang="en-GB" b="1" i="1" dirty="0">
                <a:latin typeface="Century Gothic" panose="020B0502020202020204"/>
              </a:rPr>
              <a:t>(not) as … as</a:t>
            </a:r>
          </a:p>
        </p:txBody>
      </p:sp>
      <p:sp>
        <p:nvSpPr>
          <p:cNvPr id="4" name="TextBox 3"/>
          <p:cNvSpPr txBox="1"/>
          <p:nvPr/>
        </p:nvSpPr>
        <p:spPr>
          <a:xfrm>
            <a:off x="290947" y="1253837"/>
            <a:ext cx="11769436" cy="4154984"/>
          </a:xfrm>
          <a:prstGeom prst="rect">
            <a:avLst/>
          </a:prstGeom>
          <a:solidFill>
            <a:srgbClr val="00FF00"/>
          </a:solidFill>
        </p:spPr>
        <p:txBody>
          <a:bodyPr wrap="square" rtlCol="0">
            <a:spAutoFit/>
          </a:bodyPr>
          <a:lstStyle/>
          <a:p>
            <a:pPr lvl="0" algn="ctr">
              <a:lnSpc>
                <a:spcPct val="150000"/>
              </a:lnSpc>
              <a:defRPr/>
            </a:pPr>
            <a:r>
              <a:rPr lang="en-GB" sz="4400" b="1" dirty="0">
                <a:latin typeface="Georgia" panose="02040502050405020303" pitchFamily="18" charset="0"/>
              </a:rPr>
              <a:t>Comparison: (not) as … as</a:t>
            </a:r>
          </a:p>
          <a:p>
            <a:pPr lvl="0">
              <a:lnSpc>
                <a:spcPct val="150000"/>
              </a:lnSpc>
              <a:defRPr/>
            </a:pPr>
            <a:r>
              <a:rPr lang="en-GB" sz="4400" dirty="0">
                <a:latin typeface="Georgia" panose="02040502050405020303" pitchFamily="18" charset="0"/>
              </a:rPr>
              <a:t>1. We use </a:t>
            </a:r>
            <a:r>
              <a:rPr lang="en-GB" sz="4400" b="1" i="1" dirty="0">
                <a:solidFill>
                  <a:srgbClr val="3333FF"/>
                </a:solidFill>
                <a:latin typeface="Georgia" panose="02040502050405020303" pitchFamily="18" charset="0"/>
              </a:rPr>
              <a:t>as … as </a:t>
            </a:r>
            <a:r>
              <a:rPr lang="en-GB" sz="4400" dirty="0">
                <a:latin typeface="Georgia" panose="02040502050405020303" pitchFamily="18" charset="0"/>
              </a:rPr>
              <a:t>to show things are equal. </a:t>
            </a:r>
          </a:p>
          <a:p>
            <a:pPr lvl="0">
              <a:lnSpc>
                <a:spcPct val="150000"/>
              </a:lnSpc>
              <a:defRPr/>
            </a:pPr>
            <a:r>
              <a:rPr lang="en-GB" sz="4400" dirty="0">
                <a:latin typeface="Georgia" panose="02040502050405020303" pitchFamily="18" charset="0"/>
              </a:rPr>
              <a:t>2. We use </a:t>
            </a:r>
            <a:r>
              <a:rPr lang="en-GB" sz="4400" b="1" i="1" dirty="0">
                <a:solidFill>
                  <a:srgbClr val="3333FF"/>
                </a:solidFill>
                <a:latin typeface="Georgia" panose="02040502050405020303" pitchFamily="18" charset="0"/>
              </a:rPr>
              <a:t>not as … as </a:t>
            </a:r>
            <a:r>
              <a:rPr lang="en-GB" sz="4400" dirty="0">
                <a:latin typeface="Georgia" panose="02040502050405020303" pitchFamily="18" charset="0"/>
              </a:rPr>
              <a:t>to show two things are unequal.</a:t>
            </a:r>
          </a:p>
        </p:txBody>
      </p:sp>
    </p:spTree>
    <p:extLst>
      <p:ext uri="{BB962C8B-B14F-4D97-AF65-F5344CB8AC3E}">
        <p14:creationId xmlns:p14="http://schemas.microsoft.com/office/powerpoint/2010/main" val="1689028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6" name="TextBox 5"/>
          <p:cNvSpPr txBox="1"/>
          <p:nvPr/>
        </p:nvSpPr>
        <p:spPr>
          <a:xfrm>
            <a:off x="9040091" y="30682"/>
            <a:ext cx="3116061"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GRAMMAR</a:t>
            </a:r>
          </a:p>
          <a:p>
            <a:pPr lvl="0" algn="ctr">
              <a:defRPr/>
            </a:pPr>
            <a:r>
              <a:rPr lang="en-GB" b="1" dirty="0">
                <a:latin typeface="Century Gothic" panose="020B0502020202020204"/>
              </a:rPr>
              <a:t>Comparison: </a:t>
            </a:r>
            <a:r>
              <a:rPr lang="en-GB" b="1" i="1" dirty="0">
                <a:latin typeface="Century Gothic" panose="020B0502020202020204"/>
              </a:rPr>
              <a:t>(not) as … 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602" y="772802"/>
            <a:ext cx="8601787" cy="6008998"/>
          </a:xfrm>
          <a:prstGeom prst="rect">
            <a:avLst/>
          </a:prstGeom>
        </p:spPr>
      </p:pic>
    </p:spTree>
    <p:extLst>
      <p:ext uri="{BB962C8B-B14F-4D97-AF65-F5344CB8AC3E}">
        <p14:creationId xmlns:p14="http://schemas.microsoft.com/office/powerpoint/2010/main" val="189862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6" name="TextBox 5"/>
          <p:cNvSpPr txBox="1"/>
          <p:nvPr/>
        </p:nvSpPr>
        <p:spPr>
          <a:xfrm>
            <a:off x="9040091" y="30682"/>
            <a:ext cx="3116061"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GRAMMAR</a:t>
            </a:r>
          </a:p>
          <a:p>
            <a:pPr lvl="0" algn="ctr">
              <a:defRPr/>
            </a:pPr>
            <a:r>
              <a:rPr lang="en-GB" b="1" dirty="0">
                <a:latin typeface="Century Gothic" panose="020B0502020202020204"/>
              </a:rPr>
              <a:t>Comparison: </a:t>
            </a:r>
            <a:r>
              <a:rPr lang="en-GB" b="1" i="1" dirty="0">
                <a:latin typeface="Century Gothic" panose="020B0502020202020204"/>
              </a:rPr>
              <a:t>(not) as … as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602" y="772802"/>
            <a:ext cx="8601787" cy="6008998"/>
          </a:xfrm>
          <a:prstGeom prst="rect">
            <a:avLst/>
          </a:prstGeom>
        </p:spPr>
      </p:pic>
      <p:sp>
        <p:nvSpPr>
          <p:cNvPr id="5" name="TextBox 4"/>
          <p:cNvSpPr txBox="1"/>
          <p:nvPr/>
        </p:nvSpPr>
        <p:spPr>
          <a:xfrm>
            <a:off x="4350326" y="2274846"/>
            <a:ext cx="1032165" cy="707886"/>
          </a:xfrm>
          <a:prstGeom prst="rect">
            <a:avLst/>
          </a:prstGeom>
          <a:noFill/>
        </p:spPr>
        <p:txBody>
          <a:bodyPr wrap="square" rtlCol="0">
            <a:spAutoFit/>
          </a:bodyPr>
          <a:lstStyle/>
          <a:p>
            <a:pPr>
              <a:defRPr/>
            </a:pPr>
            <a:r>
              <a:rPr lang="en-GB" sz="4000" dirty="0">
                <a:solidFill>
                  <a:srgbClr val="3333FF"/>
                </a:solidFill>
                <a:latin typeface="Bookman Old Style" panose="02050604050505020204" pitchFamily="18" charset="0"/>
                <a:cs typeface="Times New Roman" panose="02020603050405020304" pitchFamily="18" charset="0"/>
              </a:rPr>
              <a:t>as</a:t>
            </a:r>
          </a:p>
        </p:txBody>
      </p:sp>
      <p:sp>
        <p:nvSpPr>
          <p:cNvPr id="7" name="TextBox 6"/>
          <p:cNvSpPr txBox="1"/>
          <p:nvPr/>
        </p:nvSpPr>
        <p:spPr>
          <a:xfrm>
            <a:off x="6650181" y="2274846"/>
            <a:ext cx="1032165" cy="707886"/>
          </a:xfrm>
          <a:prstGeom prst="rect">
            <a:avLst/>
          </a:prstGeom>
          <a:noFill/>
        </p:spPr>
        <p:txBody>
          <a:bodyPr wrap="square" rtlCol="0">
            <a:spAutoFit/>
          </a:bodyPr>
          <a:lstStyle/>
          <a:p>
            <a:pPr>
              <a:defRPr/>
            </a:pPr>
            <a:r>
              <a:rPr lang="en-GB" sz="4000" dirty="0">
                <a:solidFill>
                  <a:srgbClr val="3333FF"/>
                </a:solidFill>
                <a:latin typeface="Bookman Old Style" panose="02050604050505020204" pitchFamily="18" charset="0"/>
                <a:cs typeface="Times New Roman" panose="02020603050405020304" pitchFamily="18" charset="0"/>
              </a:rPr>
              <a:t>as</a:t>
            </a:r>
          </a:p>
        </p:txBody>
      </p:sp>
      <p:sp>
        <p:nvSpPr>
          <p:cNvPr id="8" name="TextBox 7"/>
          <p:cNvSpPr txBox="1"/>
          <p:nvPr/>
        </p:nvSpPr>
        <p:spPr>
          <a:xfrm>
            <a:off x="4537363" y="3776890"/>
            <a:ext cx="1032165" cy="707886"/>
          </a:xfrm>
          <a:prstGeom prst="rect">
            <a:avLst/>
          </a:prstGeom>
          <a:noFill/>
        </p:spPr>
        <p:txBody>
          <a:bodyPr wrap="square" rtlCol="0">
            <a:spAutoFit/>
          </a:bodyPr>
          <a:lstStyle/>
          <a:p>
            <a:pPr>
              <a:defRPr/>
            </a:pPr>
            <a:r>
              <a:rPr lang="en-GB" sz="4000" dirty="0">
                <a:solidFill>
                  <a:srgbClr val="3333FF"/>
                </a:solidFill>
                <a:latin typeface="Bookman Old Style" panose="02050604050505020204" pitchFamily="18" charset="0"/>
                <a:cs typeface="Times New Roman" panose="02020603050405020304" pitchFamily="18" charset="0"/>
              </a:rPr>
              <a:t>as</a:t>
            </a:r>
          </a:p>
        </p:txBody>
      </p:sp>
      <p:sp>
        <p:nvSpPr>
          <p:cNvPr id="9" name="TextBox 8"/>
          <p:cNvSpPr txBox="1"/>
          <p:nvPr/>
        </p:nvSpPr>
        <p:spPr>
          <a:xfrm>
            <a:off x="7682346" y="3776890"/>
            <a:ext cx="1032165" cy="707886"/>
          </a:xfrm>
          <a:prstGeom prst="rect">
            <a:avLst/>
          </a:prstGeom>
          <a:noFill/>
        </p:spPr>
        <p:txBody>
          <a:bodyPr wrap="square" rtlCol="0">
            <a:spAutoFit/>
          </a:bodyPr>
          <a:lstStyle/>
          <a:p>
            <a:pPr>
              <a:defRPr/>
            </a:pPr>
            <a:r>
              <a:rPr lang="en-GB" sz="4000" dirty="0">
                <a:solidFill>
                  <a:srgbClr val="3333FF"/>
                </a:solidFill>
                <a:latin typeface="Bookman Old Style" panose="02050604050505020204" pitchFamily="18" charset="0"/>
                <a:cs typeface="Times New Roman" panose="02020603050405020304" pitchFamily="18" charset="0"/>
              </a:rPr>
              <a:t>as</a:t>
            </a:r>
          </a:p>
        </p:txBody>
      </p:sp>
      <p:sp>
        <p:nvSpPr>
          <p:cNvPr id="10" name="TextBox 9"/>
          <p:cNvSpPr txBox="1"/>
          <p:nvPr/>
        </p:nvSpPr>
        <p:spPr>
          <a:xfrm>
            <a:off x="6407728" y="5210835"/>
            <a:ext cx="1032165" cy="707886"/>
          </a:xfrm>
          <a:prstGeom prst="rect">
            <a:avLst/>
          </a:prstGeom>
          <a:noFill/>
        </p:spPr>
        <p:txBody>
          <a:bodyPr wrap="square" rtlCol="0">
            <a:spAutoFit/>
          </a:bodyPr>
          <a:lstStyle/>
          <a:p>
            <a:pPr>
              <a:defRPr/>
            </a:pPr>
            <a:r>
              <a:rPr lang="en-GB" sz="4000" dirty="0">
                <a:solidFill>
                  <a:srgbClr val="3333FF"/>
                </a:solidFill>
                <a:latin typeface="Bookman Old Style" panose="02050604050505020204" pitchFamily="18" charset="0"/>
                <a:cs typeface="Times New Roman" panose="02020603050405020304" pitchFamily="18" charset="0"/>
              </a:rPr>
              <a:t>as</a:t>
            </a:r>
          </a:p>
        </p:txBody>
      </p:sp>
      <p:sp>
        <p:nvSpPr>
          <p:cNvPr id="11" name="TextBox 10"/>
          <p:cNvSpPr txBox="1"/>
          <p:nvPr/>
        </p:nvSpPr>
        <p:spPr>
          <a:xfrm>
            <a:off x="2370426" y="5875851"/>
            <a:ext cx="1032165" cy="707886"/>
          </a:xfrm>
          <a:prstGeom prst="rect">
            <a:avLst/>
          </a:prstGeom>
          <a:noFill/>
        </p:spPr>
        <p:txBody>
          <a:bodyPr wrap="square" rtlCol="0">
            <a:spAutoFit/>
          </a:bodyPr>
          <a:lstStyle/>
          <a:p>
            <a:pPr>
              <a:defRPr/>
            </a:pPr>
            <a:r>
              <a:rPr lang="en-GB" sz="4000" dirty="0">
                <a:solidFill>
                  <a:srgbClr val="3333FF"/>
                </a:solidFill>
                <a:latin typeface="Bookman Old Style" panose="02050604050505020204" pitchFamily="18" charset="0"/>
                <a:cs typeface="Times New Roman" panose="02020603050405020304" pitchFamily="18" charset="0"/>
              </a:rPr>
              <a:t>as</a:t>
            </a:r>
          </a:p>
        </p:txBody>
      </p:sp>
    </p:spTree>
    <p:extLst>
      <p:ext uri="{BB962C8B-B14F-4D97-AF65-F5344CB8AC3E}">
        <p14:creationId xmlns:p14="http://schemas.microsoft.com/office/powerpoint/2010/main" val="162125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22" y="29166"/>
            <a:ext cx="2272988" cy="1200329"/>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6" name="TextBox 5"/>
          <p:cNvSpPr txBox="1"/>
          <p:nvPr/>
        </p:nvSpPr>
        <p:spPr>
          <a:xfrm>
            <a:off x="10383982" y="30682"/>
            <a:ext cx="1772170" cy="923330"/>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GRAMMAR</a:t>
            </a:r>
          </a:p>
          <a:p>
            <a:pPr lvl="0" algn="ctr">
              <a:defRPr/>
            </a:pPr>
            <a:r>
              <a:rPr lang="en-GB" b="1" dirty="0">
                <a:latin typeface="Century Gothic" panose="020B0502020202020204"/>
              </a:rPr>
              <a:t>Comparison: </a:t>
            </a:r>
            <a:r>
              <a:rPr lang="en-GB" b="1" i="1" dirty="0">
                <a:latin typeface="Century Gothic" panose="020B0502020202020204"/>
              </a:rPr>
              <a:t>(not) as … as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416" y="22239"/>
            <a:ext cx="6780924" cy="6785925"/>
          </a:xfrm>
          <a:prstGeom prst="rect">
            <a:avLst/>
          </a:prstGeom>
        </p:spPr>
      </p:pic>
      <p:sp>
        <p:nvSpPr>
          <p:cNvPr id="5" name="TextBox 4"/>
          <p:cNvSpPr txBox="1"/>
          <p:nvPr/>
        </p:nvSpPr>
        <p:spPr>
          <a:xfrm>
            <a:off x="3276601" y="1048717"/>
            <a:ext cx="8104910" cy="707886"/>
          </a:xfrm>
          <a:prstGeom prst="rect">
            <a:avLst/>
          </a:prstGeom>
          <a:noFill/>
        </p:spPr>
        <p:txBody>
          <a:bodyPr wrap="square" rtlCol="0">
            <a:spAutoFit/>
          </a:bodyPr>
          <a:lstStyle/>
          <a:p>
            <a:pPr>
              <a:defRPr/>
            </a:pPr>
            <a:r>
              <a:rPr lang="en-GB" sz="4000" dirty="0">
                <a:solidFill>
                  <a:srgbClr val="FF0000"/>
                </a:solidFill>
                <a:latin typeface="Times New Roman" panose="02020603050405020304" pitchFamily="18" charset="0"/>
                <a:cs typeface="Times New Roman" panose="02020603050405020304" pitchFamily="18" charset="0"/>
              </a:rPr>
              <a:t>Car travel isn’t as safe as plane travel. </a:t>
            </a:r>
          </a:p>
        </p:txBody>
      </p:sp>
      <p:sp>
        <p:nvSpPr>
          <p:cNvPr id="7" name="TextBox 6"/>
          <p:cNvSpPr txBox="1"/>
          <p:nvPr/>
        </p:nvSpPr>
        <p:spPr>
          <a:xfrm>
            <a:off x="3276601" y="2075195"/>
            <a:ext cx="8104910" cy="707886"/>
          </a:xfrm>
          <a:prstGeom prst="rect">
            <a:avLst/>
          </a:prstGeom>
          <a:noFill/>
        </p:spPr>
        <p:txBody>
          <a:bodyPr wrap="square" rtlCol="0">
            <a:spAutoFit/>
          </a:bodyPr>
          <a:lstStyle/>
          <a:p>
            <a:pPr>
              <a:defRPr/>
            </a:pPr>
            <a:r>
              <a:rPr lang="en-GB" sz="4000" dirty="0">
                <a:solidFill>
                  <a:srgbClr val="FF0000"/>
                </a:solidFill>
                <a:latin typeface="Times New Roman" panose="02020603050405020304" pitchFamily="18" charset="0"/>
                <a:cs typeface="Times New Roman" panose="02020603050405020304" pitchFamily="18" charset="0"/>
              </a:rPr>
              <a:t>Women aren’t as funny as men.</a:t>
            </a:r>
          </a:p>
        </p:txBody>
      </p:sp>
      <p:sp>
        <p:nvSpPr>
          <p:cNvPr id="8" name="TextBox 7"/>
          <p:cNvSpPr txBox="1"/>
          <p:nvPr/>
        </p:nvSpPr>
        <p:spPr>
          <a:xfrm>
            <a:off x="3276600" y="3101673"/>
            <a:ext cx="8762999" cy="707886"/>
          </a:xfrm>
          <a:prstGeom prst="rect">
            <a:avLst/>
          </a:prstGeom>
          <a:noFill/>
        </p:spPr>
        <p:txBody>
          <a:bodyPr wrap="square" rtlCol="0">
            <a:spAutoFit/>
          </a:bodyPr>
          <a:lstStyle/>
          <a:p>
            <a:pPr>
              <a:defRPr/>
            </a:pPr>
            <a:r>
              <a:rPr lang="en-GB" sz="4000" dirty="0">
                <a:solidFill>
                  <a:srgbClr val="FF0000"/>
                </a:solidFill>
                <a:latin typeface="Times New Roman" panose="02020603050405020304" pitchFamily="18" charset="0"/>
                <a:cs typeface="Times New Roman" panose="02020603050405020304" pitchFamily="18" charset="0"/>
              </a:rPr>
              <a:t>Cell phones are as useful as computers. </a:t>
            </a:r>
          </a:p>
        </p:txBody>
      </p:sp>
      <p:sp>
        <p:nvSpPr>
          <p:cNvPr id="9" name="TextBox 8"/>
          <p:cNvSpPr txBox="1"/>
          <p:nvPr/>
        </p:nvSpPr>
        <p:spPr>
          <a:xfrm>
            <a:off x="1475510" y="4155859"/>
            <a:ext cx="10564090" cy="707886"/>
          </a:xfrm>
          <a:prstGeom prst="rect">
            <a:avLst/>
          </a:prstGeom>
          <a:noFill/>
        </p:spPr>
        <p:txBody>
          <a:bodyPr wrap="square" rtlCol="0">
            <a:spAutoFit/>
          </a:bodyPr>
          <a:lstStyle/>
          <a:p>
            <a:pPr>
              <a:defRPr/>
            </a:pPr>
            <a:r>
              <a:rPr lang="en-GB" sz="4000" dirty="0">
                <a:solidFill>
                  <a:srgbClr val="FF0000"/>
                </a:solidFill>
                <a:latin typeface="Times New Roman" panose="02020603050405020304" pitchFamily="18" charset="0"/>
                <a:cs typeface="Times New Roman" panose="02020603050405020304" pitchFamily="18" charset="0"/>
              </a:rPr>
              <a:t>Girls have as many accidents as boys in the home. </a:t>
            </a:r>
          </a:p>
        </p:txBody>
      </p:sp>
      <p:sp>
        <p:nvSpPr>
          <p:cNvPr id="10" name="TextBox 9"/>
          <p:cNvSpPr txBox="1"/>
          <p:nvPr/>
        </p:nvSpPr>
        <p:spPr>
          <a:xfrm>
            <a:off x="3200400" y="5210045"/>
            <a:ext cx="8991600" cy="707886"/>
          </a:xfrm>
          <a:prstGeom prst="rect">
            <a:avLst/>
          </a:prstGeom>
          <a:noFill/>
        </p:spPr>
        <p:txBody>
          <a:bodyPr wrap="square" rtlCol="0">
            <a:spAutoFit/>
          </a:bodyPr>
          <a:lstStyle/>
          <a:p>
            <a:pPr>
              <a:defRPr/>
            </a:pPr>
            <a:r>
              <a:rPr lang="en-GB" sz="4000" dirty="0">
                <a:solidFill>
                  <a:srgbClr val="FF0000"/>
                </a:solidFill>
                <a:latin typeface="Times New Roman" panose="02020603050405020304" pitchFamily="18" charset="0"/>
                <a:cs typeface="Times New Roman" panose="02020603050405020304" pitchFamily="18" charset="0"/>
              </a:rPr>
              <a:t>Living rooms are as dangerous as kitchens. </a:t>
            </a:r>
          </a:p>
        </p:txBody>
      </p:sp>
      <p:sp>
        <p:nvSpPr>
          <p:cNvPr id="11" name="TextBox 10"/>
          <p:cNvSpPr txBox="1"/>
          <p:nvPr/>
        </p:nvSpPr>
        <p:spPr>
          <a:xfrm>
            <a:off x="3276600" y="6191451"/>
            <a:ext cx="8991600" cy="707886"/>
          </a:xfrm>
          <a:prstGeom prst="rect">
            <a:avLst/>
          </a:prstGeom>
          <a:noFill/>
        </p:spPr>
        <p:txBody>
          <a:bodyPr wrap="square" rtlCol="0">
            <a:spAutoFit/>
          </a:bodyPr>
          <a:lstStyle/>
          <a:p>
            <a:pPr>
              <a:defRPr/>
            </a:pPr>
            <a:r>
              <a:rPr lang="en-GB" sz="4000" dirty="0">
                <a:solidFill>
                  <a:srgbClr val="FF0000"/>
                </a:solidFill>
                <a:latin typeface="Times New Roman" panose="02020603050405020304" pitchFamily="18" charset="0"/>
                <a:cs typeface="Times New Roman" panose="02020603050405020304" pitchFamily="18" charset="0"/>
              </a:rPr>
              <a:t>Swimming is as dangerous as skiing. </a:t>
            </a:r>
          </a:p>
        </p:txBody>
      </p:sp>
    </p:spTree>
    <p:extLst>
      <p:ext uri="{BB962C8B-B14F-4D97-AF65-F5344CB8AC3E}">
        <p14:creationId xmlns:p14="http://schemas.microsoft.com/office/powerpoint/2010/main" val="187251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6" name="TextBox 5"/>
          <p:cNvSpPr txBox="1"/>
          <p:nvPr/>
        </p:nvSpPr>
        <p:spPr>
          <a:xfrm>
            <a:off x="9040091" y="30682"/>
            <a:ext cx="3116061"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GRAMMAR</a:t>
            </a:r>
          </a:p>
          <a:p>
            <a:pPr lvl="0" algn="ctr">
              <a:defRPr/>
            </a:pPr>
            <a:r>
              <a:rPr lang="en-GB" b="1" dirty="0">
                <a:latin typeface="Century Gothic" panose="020B0502020202020204"/>
              </a:rPr>
              <a:t>Comparison: </a:t>
            </a:r>
            <a:r>
              <a:rPr lang="en-GB" b="1" i="1" dirty="0">
                <a:latin typeface="Century Gothic" panose="020B0502020202020204"/>
              </a:rPr>
              <a:t>(not) as … as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83" y="1080655"/>
            <a:ext cx="11966716" cy="4340925"/>
          </a:xfrm>
          <a:prstGeom prst="rect">
            <a:avLst/>
          </a:prstGeom>
        </p:spPr>
      </p:pic>
      <p:sp>
        <p:nvSpPr>
          <p:cNvPr id="7" name="TextBox 6"/>
          <p:cNvSpPr txBox="1"/>
          <p:nvPr/>
        </p:nvSpPr>
        <p:spPr>
          <a:xfrm>
            <a:off x="8160327" y="1818886"/>
            <a:ext cx="4031673" cy="523220"/>
          </a:xfrm>
          <a:prstGeom prst="rect">
            <a:avLst/>
          </a:prstGeom>
          <a:noFill/>
        </p:spPr>
        <p:txBody>
          <a:bodyPr wrap="square" rtlCol="0">
            <a:spAutoFit/>
          </a:bodyPr>
          <a:lstStyle/>
          <a:p>
            <a:pPr>
              <a:defRPr/>
            </a:pPr>
            <a:r>
              <a:rPr lang="en-GB" sz="2800" dirty="0">
                <a:solidFill>
                  <a:schemeClr val="bg1"/>
                </a:solidFill>
                <a:latin typeface="Times New Roman" panose="02020603050405020304" pitchFamily="18" charset="0"/>
                <a:cs typeface="Times New Roman" panose="02020603050405020304" pitchFamily="18" charset="0"/>
              </a:rPr>
              <a:t>not as dangerous as others.</a:t>
            </a:r>
          </a:p>
        </p:txBody>
      </p:sp>
      <p:sp>
        <p:nvSpPr>
          <p:cNvPr id="8" name="TextBox 7"/>
          <p:cNvSpPr txBox="1"/>
          <p:nvPr/>
        </p:nvSpPr>
        <p:spPr>
          <a:xfrm>
            <a:off x="2708564" y="3045013"/>
            <a:ext cx="3477491" cy="523220"/>
          </a:xfrm>
          <a:prstGeom prst="rect">
            <a:avLst/>
          </a:prstGeom>
          <a:noFill/>
        </p:spPr>
        <p:txBody>
          <a:bodyPr wrap="square" rtlCol="0">
            <a:spAutoFit/>
          </a:bodyPr>
          <a:lstStyle/>
          <a:p>
            <a:pPr>
              <a:defRPr/>
            </a:pPr>
            <a:r>
              <a:rPr lang="en-GB" sz="2800" dirty="0">
                <a:solidFill>
                  <a:schemeClr val="bg1"/>
                </a:solidFill>
                <a:latin typeface="Times New Roman" panose="02020603050405020304" pitchFamily="18" charset="0"/>
                <a:cs typeface="Times New Roman" panose="02020603050405020304" pitchFamily="18" charset="0"/>
              </a:rPr>
              <a:t>three most dangerous</a:t>
            </a:r>
          </a:p>
        </p:txBody>
      </p:sp>
      <p:sp>
        <p:nvSpPr>
          <p:cNvPr id="9" name="TextBox 8"/>
          <p:cNvSpPr txBox="1"/>
          <p:nvPr/>
        </p:nvSpPr>
        <p:spPr>
          <a:xfrm>
            <a:off x="5313218" y="3652717"/>
            <a:ext cx="3726873" cy="553998"/>
          </a:xfrm>
          <a:prstGeom prst="rect">
            <a:avLst/>
          </a:prstGeom>
          <a:noFill/>
        </p:spPr>
        <p:txBody>
          <a:bodyPr wrap="square" rtlCol="0">
            <a:spAutoFit/>
          </a:bodyPr>
          <a:lstStyle/>
          <a:p>
            <a:pPr>
              <a:defRPr/>
            </a:pPr>
            <a:r>
              <a:rPr lang="en-GB" sz="3000" dirty="0">
                <a:solidFill>
                  <a:schemeClr val="bg1"/>
                </a:solidFill>
                <a:latin typeface="Times New Roman" panose="02020603050405020304" pitchFamily="18" charset="0"/>
                <a:cs typeface="Times New Roman" panose="02020603050405020304" pitchFamily="18" charset="0"/>
              </a:rPr>
              <a:t>a lot bigger than other</a:t>
            </a:r>
          </a:p>
        </p:txBody>
      </p:sp>
      <p:sp>
        <p:nvSpPr>
          <p:cNvPr id="11" name="TextBox 10"/>
          <p:cNvSpPr txBox="1"/>
          <p:nvPr/>
        </p:nvSpPr>
        <p:spPr>
          <a:xfrm>
            <a:off x="2812473" y="4260149"/>
            <a:ext cx="3228110" cy="553998"/>
          </a:xfrm>
          <a:prstGeom prst="rect">
            <a:avLst/>
          </a:prstGeom>
          <a:noFill/>
        </p:spPr>
        <p:txBody>
          <a:bodyPr wrap="square" rtlCol="0">
            <a:spAutoFit/>
          </a:bodyPr>
          <a:lstStyle/>
          <a:p>
            <a:pPr>
              <a:defRPr/>
            </a:pPr>
            <a:r>
              <a:rPr lang="en-GB" sz="3000" dirty="0">
                <a:solidFill>
                  <a:schemeClr val="bg1"/>
                </a:solidFill>
                <a:latin typeface="Times New Roman" panose="02020603050405020304" pitchFamily="18" charset="0"/>
                <a:cs typeface="Times New Roman" panose="02020603050405020304" pitchFamily="18" charset="0"/>
              </a:rPr>
              <a:t>the biggest species</a:t>
            </a:r>
          </a:p>
        </p:txBody>
      </p:sp>
      <p:sp>
        <p:nvSpPr>
          <p:cNvPr id="12" name="TextBox 11"/>
          <p:cNvSpPr txBox="1"/>
          <p:nvPr/>
        </p:nvSpPr>
        <p:spPr>
          <a:xfrm>
            <a:off x="3733799" y="4846678"/>
            <a:ext cx="2015837" cy="553998"/>
          </a:xfrm>
          <a:prstGeom prst="rect">
            <a:avLst/>
          </a:prstGeom>
          <a:noFill/>
        </p:spPr>
        <p:txBody>
          <a:bodyPr wrap="square" rtlCol="0">
            <a:spAutoFit/>
          </a:bodyPr>
          <a:lstStyle/>
          <a:p>
            <a:pPr>
              <a:defRPr/>
            </a:pPr>
            <a:r>
              <a:rPr lang="en-GB" sz="3000" dirty="0">
                <a:solidFill>
                  <a:schemeClr val="bg1"/>
                </a:solidFill>
                <a:latin typeface="Times New Roman" panose="02020603050405020304" pitchFamily="18" charset="0"/>
                <a:cs typeface="Times New Roman" panose="02020603050405020304" pitchFamily="18" charset="0"/>
              </a:rPr>
              <a:t>largest fish</a:t>
            </a:r>
          </a:p>
        </p:txBody>
      </p:sp>
      <p:pic>
        <p:nvPicPr>
          <p:cNvPr id="13" name="Track 06 L2 Act 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920346" y="120550"/>
            <a:ext cx="304800" cy="304800"/>
          </a:xfrm>
          <a:prstGeom prst="rect">
            <a:avLst/>
          </a:prstGeom>
        </p:spPr>
      </p:pic>
    </p:spTree>
    <p:extLst>
      <p:ext uri="{BB962C8B-B14F-4D97-AF65-F5344CB8AC3E}">
        <p14:creationId xmlns:p14="http://schemas.microsoft.com/office/powerpoint/2010/main" val="15966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restart="whenNotActive" fill="hold" evtFilter="cancelBubble" nodeType="interactiveSeq">
                <p:stCondLst>
                  <p:cond evt="onClick" delay="0">
                    <p:tgtEl>
                      <p:spTgt spid="13"/>
                    </p:tgtEl>
                  </p:cond>
                </p:stCondLst>
                <p:endSync evt="end" delay="0">
                  <p:rtn val="all"/>
                </p:endSync>
                <p:childTnLst>
                  <p:par>
                    <p:cTn id="34" fill="hold">
                      <p:stCondLst>
                        <p:cond delay="0"/>
                      </p:stCondLst>
                      <p:childTnLst>
                        <p:par>
                          <p:cTn id="35" fill="hold">
                            <p:stCondLst>
                              <p:cond delay="0"/>
                            </p:stCondLst>
                            <p:childTnLst>
                              <p:par>
                                <p:cTn id="36" presetID="1" presetClass="mediacall" presetSubtype="0" fill="hold" nodeType="clickEffect">
                                  <p:stCondLst>
                                    <p:cond delay="0"/>
                                  </p:stCondLst>
                                  <p:childTnLst>
                                    <p:cmd type="call" cmd="playFrom(0.0)">
                                      <p:cBhvr>
                                        <p:cTn id="37" dur="37470" fill="hold"/>
                                        <p:tgtEl>
                                          <p:spTgt spid="13"/>
                                        </p:tgtEl>
                                      </p:cBhvr>
                                    </p:cmd>
                                  </p:childTnLst>
                                </p:cTn>
                              </p:par>
                            </p:childTnLst>
                          </p:cTn>
                        </p:par>
                      </p:childTnLst>
                    </p:cTn>
                  </p:par>
                </p:childTnLst>
              </p:cTn>
              <p:nextCondLst>
                <p:cond evt="onClick" delay="0">
                  <p:tgtEl>
                    <p:spTgt spid="13"/>
                  </p:tgtEl>
                </p:cond>
              </p:nextCondLst>
            </p:seq>
            <p:audio>
              <p:cMediaNode vol="80000">
                <p:cTn id="38" fill="hold" display="0">
                  <p:stCondLst>
                    <p:cond delay="indefinite"/>
                  </p:stCondLst>
                  <p:endCondLst>
                    <p:cond evt="onStopAudio" delay="0">
                      <p:tgtEl>
                        <p:sldTgt/>
                      </p:tgtEl>
                    </p:cond>
                  </p:endCondLst>
                </p:cTn>
                <p:tgtEl>
                  <p:spTgt spid="13"/>
                </p:tgtEl>
              </p:cMediaNode>
            </p:audio>
          </p:childTnLst>
        </p:cTn>
      </p:par>
    </p:tnLst>
    <p:bldLst>
      <p:bldP spid="7" grpId="0"/>
      <p:bldP spid="8" grpId="0"/>
      <p:bldP spid="9"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0F2F4E-9AD3-4869-B968-578B752B107B}"/>
              </a:ext>
            </a:extLst>
          </p:cNvPr>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3" name="TextBox 2">
            <a:extLst>
              <a:ext uri="{FF2B5EF4-FFF2-40B4-BE49-F238E27FC236}">
                <a16:creationId xmlns:a16="http://schemas.microsoft.com/office/drawing/2014/main" id="{F5823BFC-EFC6-45B0-8A19-B7B366FDD246}"/>
              </a:ext>
            </a:extLst>
          </p:cNvPr>
          <p:cNvSpPr txBox="1"/>
          <p:nvPr/>
        </p:nvSpPr>
        <p:spPr>
          <a:xfrm>
            <a:off x="9040091" y="30682"/>
            <a:ext cx="3116061"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GRAMMAR</a:t>
            </a:r>
          </a:p>
          <a:p>
            <a:pPr lvl="0" algn="ctr">
              <a:defRPr/>
            </a:pPr>
            <a:r>
              <a:rPr lang="en-GB" b="1" dirty="0">
                <a:latin typeface="Century Gothic" panose="020B0502020202020204"/>
              </a:rPr>
              <a:t>Comparison: </a:t>
            </a:r>
            <a:r>
              <a:rPr lang="en-GB" b="1" i="1" dirty="0">
                <a:latin typeface="Century Gothic" panose="020B0502020202020204"/>
              </a:rPr>
              <a:t>(not) as … as</a:t>
            </a:r>
          </a:p>
        </p:txBody>
      </p:sp>
      <p:pic>
        <p:nvPicPr>
          <p:cNvPr id="5" name="Picture 4">
            <a:extLst>
              <a:ext uri="{FF2B5EF4-FFF2-40B4-BE49-F238E27FC236}">
                <a16:creationId xmlns:a16="http://schemas.microsoft.com/office/drawing/2014/main" id="{14D065BD-E11B-4F73-9043-C242A373C588}"/>
              </a:ext>
            </a:extLst>
          </p:cNvPr>
          <p:cNvPicPr>
            <a:picLocks noChangeAspect="1"/>
          </p:cNvPicPr>
          <p:nvPr/>
        </p:nvPicPr>
        <p:blipFill>
          <a:blip r:embed="rId2"/>
          <a:stretch>
            <a:fillRect/>
          </a:stretch>
        </p:blipFill>
        <p:spPr>
          <a:xfrm>
            <a:off x="391390" y="1019175"/>
            <a:ext cx="11161702" cy="5681102"/>
          </a:xfrm>
          <a:prstGeom prst="rect">
            <a:avLst/>
          </a:prstGeom>
        </p:spPr>
      </p:pic>
    </p:spTree>
    <p:extLst>
      <p:ext uri="{BB962C8B-B14F-4D97-AF65-F5344CB8AC3E}">
        <p14:creationId xmlns:p14="http://schemas.microsoft.com/office/powerpoint/2010/main" val="341331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9" name="TextBox 8"/>
          <p:cNvSpPr txBox="1"/>
          <p:nvPr/>
        </p:nvSpPr>
        <p:spPr>
          <a:xfrm>
            <a:off x="10058400" y="30682"/>
            <a:ext cx="2097752"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SPEAKING</a:t>
            </a:r>
          </a:p>
          <a:p>
            <a:pPr lvl="0" algn="ctr">
              <a:defRPr/>
            </a:pPr>
            <a:r>
              <a:rPr lang="en-GB" b="1" dirty="0">
                <a:latin typeface="Century Gothic" panose="020B0502020202020204"/>
              </a:rPr>
              <a:t>Dangerous things</a:t>
            </a:r>
          </a:p>
        </p:txBody>
      </p:sp>
      <p:sp>
        <p:nvSpPr>
          <p:cNvPr id="10" name="Rectangle 5" descr="Papyrus">
            <a:extLst>
              <a:ext uri="{FF2B5EF4-FFF2-40B4-BE49-F238E27FC236}">
                <a16:creationId xmlns:a16="http://schemas.microsoft.com/office/drawing/2014/main" id="{BD9977D5-198A-4245-8981-A612F9F15B56}"/>
              </a:ext>
            </a:extLst>
          </p:cNvPr>
          <p:cNvSpPr>
            <a:spLocks noChangeArrowheads="1"/>
          </p:cNvSpPr>
          <p:nvPr/>
        </p:nvSpPr>
        <p:spPr bwMode="auto">
          <a:xfrm>
            <a:off x="4909803" y="32565"/>
            <a:ext cx="5341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fontAlgn="base" hangingPunct="0">
              <a:spcBef>
                <a:spcPct val="50000"/>
              </a:spcBef>
              <a:spcAft>
                <a:spcPct val="0"/>
              </a:spcAft>
              <a:defRPr/>
            </a:pPr>
            <a:r>
              <a:rPr lang="en-US" sz="2800" dirty="0">
                <a:solidFill>
                  <a:srgbClr val="FF0000"/>
                </a:solidFill>
                <a:latin typeface="Arial" charset="0"/>
              </a:rPr>
              <a:t>Are these things dangerous?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1" y="933552"/>
            <a:ext cx="3488990" cy="1960369"/>
          </a:xfrm>
          <a:prstGeom prst="rect">
            <a:avLst/>
          </a:prstGeom>
        </p:spPr>
      </p:pic>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598822" y="736181"/>
            <a:ext cx="1139896" cy="225573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0435" y="3724077"/>
            <a:ext cx="3144165" cy="196510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21" y="3724078"/>
            <a:ext cx="3488990" cy="1965103"/>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8245" y="675497"/>
            <a:ext cx="2971376" cy="2377101"/>
          </a:xfrm>
          <a:prstGeom prst="rect">
            <a:avLst/>
          </a:prstGeom>
        </p:spPr>
      </p:pic>
      <p:pic>
        <p:nvPicPr>
          <p:cNvPr id="13" name="Picture 12"/>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7058245" y="3706576"/>
            <a:ext cx="3000155" cy="2000103"/>
          </a:xfrm>
          <a:prstGeom prst="rect">
            <a:avLst/>
          </a:prstGeom>
        </p:spPr>
      </p:pic>
      <p:pic>
        <p:nvPicPr>
          <p:cNvPr id="14" name="Picture 13"/>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143032" y="3194248"/>
            <a:ext cx="1951784" cy="3605512"/>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0368" y="932126"/>
            <a:ext cx="2941223" cy="1961795"/>
          </a:xfrm>
          <a:prstGeom prst="rect">
            <a:avLst/>
          </a:prstGeom>
        </p:spPr>
      </p:pic>
      <p:sp>
        <p:nvSpPr>
          <p:cNvPr id="17" name="TextBox 16"/>
          <p:cNvSpPr txBox="1"/>
          <p:nvPr/>
        </p:nvSpPr>
        <p:spPr>
          <a:xfrm>
            <a:off x="105079" y="3006146"/>
            <a:ext cx="3424632" cy="523220"/>
          </a:xfrm>
          <a:prstGeom prst="rect">
            <a:avLst/>
          </a:prstGeom>
          <a:noFill/>
        </p:spPr>
        <p:txBody>
          <a:bodyPr wrap="square" rtlCol="0">
            <a:spAutoFit/>
          </a:bodyPr>
          <a:lstStyle/>
          <a:p>
            <a:r>
              <a:rPr lang="en-GB" sz="2800" dirty="0">
                <a:latin typeface="Arial Rounded MT Bold" panose="020F0704030504030204" pitchFamily="34" charset="0"/>
              </a:rPr>
              <a:t>lightning </a:t>
            </a:r>
            <a:r>
              <a:rPr lang="en-GB" sz="2800" dirty="0">
                <a:solidFill>
                  <a:srgbClr val="3333FF"/>
                </a:solidFill>
                <a:latin typeface="Arial" panose="020B0604020202020204" pitchFamily="34" charset="0"/>
                <a:cs typeface="Arial" panose="020B0604020202020204" pitchFamily="34" charset="0"/>
              </a:rPr>
              <a:t>/ˈ</a:t>
            </a:r>
            <a:r>
              <a:rPr lang="en-GB" sz="2800" dirty="0" err="1">
                <a:solidFill>
                  <a:srgbClr val="3333FF"/>
                </a:solidFill>
                <a:latin typeface="Arial" panose="020B0604020202020204" pitchFamily="34" charset="0"/>
                <a:cs typeface="Arial" panose="020B0604020202020204" pitchFamily="34" charset="0"/>
              </a:rPr>
              <a:t>laɪtnɪŋ</a:t>
            </a:r>
            <a:r>
              <a:rPr lang="en-GB" sz="2800" dirty="0">
                <a:solidFill>
                  <a:srgbClr val="3333FF"/>
                </a:solidFill>
                <a:latin typeface="Arial" panose="020B0604020202020204" pitchFamily="34" charset="0"/>
                <a:cs typeface="Arial" panose="020B0604020202020204" pitchFamily="34" charset="0"/>
              </a:rPr>
              <a:t>/ </a:t>
            </a:r>
          </a:p>
        </p:txBody>
      </p:sp>
      <p:sp>
        <p:nvSpPr>
          <p:cNvPr id="18" name="TextBox 17"/>
          <p:cNvSpPr txBox="1"/>
          <p:nvPr/>
        </p:nvSpPr>
        <p:spPr>
          <a:xfrm>
            <a:off x="3633613" y="2991913"/>
            <a:ext cx="3424632" cy="523220"/>
          </a:xfrm>
          <a:prstGeom prst="rect">
            <a:avLst/>
          </a:prstGeom>
          <a:noFill/>
        </p:spPr>
        <p:txBody>
          <a:bodyPr wrap="square" rtlCol="0">
            <a:spAutoFit/>
          </a:bodyPr>
          <a:lstStyle/>
          <a:p>
            <a:r>
              <a:rPr lang="en-GB" sz="2800" dirty="0">
                <a:latin typeface="Arial Rounded MT Bold" panose="020F0704030504030204" pitchFamily="34" charset="0"/>
              </a:rPr>
              <a:t>vending machine</a:t>
            </a:r>
            <a:endParaRPr lang="en-GB" sz="2800" dirty="0">
              <a:solidFill>
                <a:srgbClr val="3333FF"/>
              </a:solidFill>
              <a:latin typeface="Arial" panose="020B0604020202020204" pitchFamily="34" charset="0"/>
              <a:cs typeface="Arial" panose="020B0604020202020204" pitchFamily="34" charset="0"/>
            </a:endParaRPr>
          </a:p>
        </p:txBody>
      </p:sp>
      <p:sp>
        <p:nvSpPr>
          <p:cNvPr id="19" name="TextBox 18"/>
          <p:cNvSpPr txBox="1"/>
          <p:nvPr/>
        </p:nvSpPr>
        <p:spPr>
          <a:xfrm>
            <a:off x="4426526" y="5694889"/>
            <a:ext cx="1274619" cy="523220"/>
          </a:xfrm>
          <a:prstGeom prst="rect">
            <a:avLst/>
          </a:prstGeom>
          <a:noFill/>
        </p:spPr>
        <p:txBody>
          <a:bodyPr wrap="square" rtlCol="0">
            <a:spAutoFit/>
          </a:bodyPr>
          <a:lstStyle/>
          <a:p>
            <a:r>
              <a:rPr lang="en-GB" sz="2800" dirty="0">
                <a:latin typeface="Arial Rounded MT Bold" panose="020F0704030504030204" pitchFamily="34" charset="0"/>
              </a:rPr>
              <a:t>icicle</a:t>
            </a:r>
            <a:endParaRPr lang="en-GB" sz="2800" dirty="0">
              <a:solidFill>
                <a:srgbClr val="3333FF"/>
              </a:solidFill>
              <a:latin typeface="Arial" panose="020B0604020202020204" pitchFamily="34" charset="0"/>
              <a:cs typeface="Arial" panose="020B0604020202020204" pitchFamily="34" charset="0"/>
            </a:endParaRPr>
          </a:p>
        </p:txBody>
      </p:sp>
      <p:sp>
        <p:nvSpPr>
          <p:cNvPr id="20" name="TextBox 19"/>
          <p:cNvSpPr txBox="1"/>
          <p:nvPr/>
        </p:nvSpPr>
        <p:spPr>
          <a:xfrm>
            <a:off x="7779328" y="5733266"/>
            <a:ext cx="1773382" cy="523220"/>
          </a:xfrm>
          <a:prstGeom prst="rect">
            <a:avLst/>
          </a:prstGeom>
          <a:noFill/>
        </p:spPr>
        <p:txBody>
          <a:bodyPr wrap="square" rtlCol="0">
            <a:spAutoFit/>
          </a:bodyPr>
          <a:lstStyle/>
          <a:p>
            <a:r>
              <a:rPr lang="en-GB" sz="2800" dirty="0">
                <a:latin typeface="Arial Rounded MT Bold" panose="020F0704030504030204" pitchFamily="34" charset="0"/>
              </a:rPr>
              <a:t>volcano</a:t>
            </a:r>
            <a:endParaRPr lang="en-GB" sz="2800" dirty="0">
              <a:solidFill>
                <a:srgbClr val="3333FF"/>
              </a:solidFill>
              <a:latin typeface="Arial" panose="020B0604020202020204" pitchFamily="34" charset="0"/>
              <a:cs typeface="Arial" panose="020B0604020202020204" pitchFamily="34" charset="0"/>
            </a:endParaRPr>
          </a:p>
        </p:txBody>
      </p:sp>
      <p:sp>
        <p:nvSpPr>
          <p:cNvPr id="21" name="TextBox 20"/>
          <p:cNvSpPr txBox="1"/>
          <p:nvPr/>
        </p:nvSpPr>
        <p:spPr>
          <a:xfrm>
            <a:off x="9906000" y="6142704"/>
            <a:ext cx="1504724" cy="523220"/>
          </a:xfrm>
          <a:prstGeom prst="rect">
            <a:avLst/>
          </a:prstGeom>
          <a:noFill/>
        </p:spPr>
        <p:txBody>
          <a:bodyPr wrap="square" rtlCol="0">
            <a:spAutoFit/>
          </a:bodyPr>
          <a:lstStyle/>
          <a:p>
            <a:r>
              <a:rPr lang="en-GB" sz="2800" dirty="0">
                <a:latin typeface="Arial Rounded MT Bold" panose="020F0704030504030204" pitchFamily="34" charset="0"/>
              </a:rPr>
              <a:t>ladder</a:t>
            </a:r>
            <a:endParaRPr lang="en-GB" sz="2800" dirty="0">
              <a:solidFill>
                <a:srgbClr val="3333FF"/>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1E94A0ED-6E46-4F58-AF11-1F6FD488AA81}"/>
              </a:ext>
            </a:extLst>
          </p:cNvPr>
          <p:cNvSpPr txBox="1"/>
          <p:nvPr/>
        </p:nvSpPr>
        <p:spPr>
          <a:xfrm>
            <a:off x="72900" y="5733266"/>
            <a:ext cx="3424632" cy="523220"/>
          </a:xfrm>
          <a:prstGeom prst="rect">
            <a:avLst/>
          </a:prstGeom>
          <a:noFill/>
        </p:spPr>
        <p:txBody>
          <a:bodyPr wrap="square" rtlCol="0">
            <a:spAutoFit/>
          </a:bodyPr>
          <a:lstStyle/>
          <a:p>
            <a:r>
              <a:rPr lang="en-GB" sz="2800" dirty="0">
                <a:latin typeface="Arial Rounded MT Bold" panose="020F0704030504030204" pitchFamily="34" charset="0"/>
              </a:rPr>
              <a:t>shark</a:t>
            </a:r>
            <a:r>
              <a:rPr lang="en-GB" sz="2800" dirty="0">
                <a:solidFill>
                  <a:srgbClr val="3333FF"/>
                </a:solidFill>
                <a:latin typeface="Arial" panose="020B0604020202020204" pitchFamily="34" charset="0"/>
                <a:cs typeface="Arial" panose="020B0604020202020204" pitchFamily="34" charset="0"/>
              </a:rPr>
              <a:t> </a:t>
            </a:r>
          </a:p>
        </p:txBody>
      </p:sp>
      <p:sp>
        <p:nvSpPr>
          <p:cNvPr id="23" name="TextBox 22">
            <a:extLst>
              <a:ext uri="{FF2B5EF4-FFF2-40B4-BE49-F238E27FC236}">
                <a16:creationId xmlns:a16="http://schemas.microsoft.com/office/drawing/2014/main" id="{AE966423-4801-407C-B86E-B9EAE330C89E}"/>
              </a:ext>
            </a:extLst>
          </p:cNvPr>
          <p:cNvSpPr txBox="1"/>
          <p:nvPr/>
        </p:nvSpPr>
        <p:spPr>
          <a:xfrm>
            <a:off x="6949975" y="3052598"/>
            <a:ext cx="3424632" cy="523220"/>
          </a:xfrm>
          <a:prstGeom prst="rect">
            <a:avLst/>
          </a:prstGeom>
          <a:noFill/>
        </p:spPr>
        <p:txBody>
          <a:bodyPr wrap="square" rtlCol="0">
            <a:spAutoFit/>
          </a:bodyPr>
          <a:lstStyle/>
          <a:p>
            <a:pPr algn="ctr"/>
            <a:r>
              <a:rPr lang="en-GB" sz="2800" dirty="0">
                <a:latin typeface="Arial Rounded MT Bold" panose="020F0704030504030204" pitchFamily="34" charset="0"/>
              </a:rPr>
              <a:t>bed</a:t>
            </a:r>
            <a:endParaRPr lang="en-GB" sz="2800" dirty="0">
              <a:solidFill>
                <a:srgbClr val="3333FF"/>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B5D59C9D-5FDA-4B62-B7FE-850AE7A0B61B}"/>
              </a:ext>
            </a:extLst>
          </p:cNvPr>
          <p:cNvSpPr txBox="1"/>
          <p:nvPr/>
        </p:nvSpPr>
        <p:spPr>
          <a:xfrm>
            <a:off x="5345929" y="5733266"/>
            <a:ext cx="1773382" cy="461665"/>
          </a:xfrm>
          <a:prstGeom prst="rect">
            <a:avLst/>
          </a:prstGeom>
          <a:noFill/>
        </p:spPr>
        <p:txBody>
          <a:bodyPr wrap="square">
            <a:spAutoFit/>
          </a:bodyPr>
          <a:lstStyle/>
          <a:p>
            <a:r>
              <a:rPr lang="en-US" sz="2400" b="0" i="0" dirty="0">
                <a:solidFill>
                  <a:srgbClr val="3366CC"/>
                </a:solidFill>
                <a:effectLst/>
                <a:latin typeface="Arial" panose="020B0604020202020204" pitchFamily="34" charset="0"/>
              </a:rPr>
              <a:t>/ˈ</a:t>
            </a:r>
            <a:r>
              <a:rPr lang="en-US" sz="2400" b="0" i="0" dirty="0" err="1">
                <a:solidFill>
                  <a:srgbClr val="3366CC"/>
                </a:solidFill>
                <a:effectLst/>
                <a:latin typeface="Arial" panose="020B0604020202020204" pitchFamily="34" charset="0"/>
              </a:rPr>
              <a:t>aɪ.sɪ.kəl</a:t>
            </a:r>
            <a:r>
              <a:rPr lang="en-US" sz="2400" b="0" i="0" dirty="0">
                <a:solidFill>
                  <a:srgbClr val="3366CC"/>
                </a:solidFill>
                <a:effectLst/>
                <a:latin typeface="Arial" panose="020B0604020202020204" pitchFamily="34" charset="0"/>
              </a:rPr>
              <a:t>/</a:t>
            </a:r>
            <a:endParaRPr lang="en-US" sz="2400" dirty="0">
              <a:solidFill>
                <a:srgbClr val="3366CC"/>
              </a:solidFill>
            </a:endParaRPr>
          </a:p>
        </p:txBody>
      </p:sp>
      <p:sp>
        <p:nvSpPr>
          <p:cNvPr id="25" name="TextBox 24">
            <a:extLst>
              <a:ext uri="{FF2B5EF4-FFF2-40B4-BE49-F238E27FC236}">
                <a16:creationId xmlns:a16="http://schemas.microsoft.com/office/drawing/2014/main" id="{7044F0C2-B01B-4EE2-A0ED-0C291693150A}"/>
              </a:ext>
            </a:extLst>
          </p:cNvPr>
          <p:cNvSpPr txBox="1"/>
          <p:nvPr/>
        </p:nvSpPr>
        <p:spPr>
          <a:xfrm>
            <a:off x="7595683" y="6091857"/>
            <a:ext cx="2407997" cy="461665"/>
          </a:xfrm>
          <a:prstGeom prst="rect">
            <a:avLst/>
          </a:prstGeom>
          <a:noFill/>
        </p:spPr>
        <p:txBody>
          <a:bodyPr wrap="square">
            <a:spAutoFit/>
          </a:bodyPr>
          <a:lstStyle/>
          <a:p>
            <a:r>
              <a:rPr lang="en-US" sz="2400" b="0" i="0" dirty="0">
                <a:solidFill>
                  <a:srgbClr val="3366CC"/>
                </a:solidFill>
                <a:effectLst/>
                <a:latin typeface="Arial" panose="020B0604020202020204" pitchFamily="34" charset="0"/>
              </a:rPr>
              <a:t>/</a:t>
            </a:r>
            <a:r>
              <a:rPr lang="en-US" sz="2400" b="0" i="0" dirty="0" err="1">
                <a:solidFill>
                  <a:srgbClr val="3366CC"/>
                </a:solidFill>
                <a:effectLst/>
                <a:latin typeface="Arial" panose="020B0604020202020204" pitchFamily="34" charset="0"/>
              </a:rPr>
              <a:t>vɒlˈkeɪ.nəʊ</a:t>
            </a:r>
            <a:r>
              <a:rPr lang="en-US" sz="2400" b="0" i="0" dirty="0">
                <a:solidFill>
                  <a:srgbClr val="3366CC"/>
                </a:solidFill>
                <a:effectLst/>
                <a:latin typeface="Arial" panose="020B0604020202020204" pitchFamily="34" charset="0"/>
              </a:rPr>
              <a:t>/</a:t>
            </a:r>
            <a:endParaRPr lang="en-US" sz="2400" dirty="0">
              <a:solidFill>
                <a:srgbClr val="3366CC"/>
              </a:solidFill>
            </a:endParaRPr>
          </a:p>
        </p:txBody>
      </p:sp>
      <p:sp>
        <p:nvSpPr>
          <p:cNvPr id="26" name="TextBox 25">
            <a:extLst>
              <a:ext uri="{FF2B5EF4-FFF2-40B4-BE49-F238E27FC236}">
                <a16:creationId xmlns:a16="http://schemas.microsoft.com/office/drawing/2014/main" id="{A81F28BD-D632-4DAE-A52E-78ECC2E9B394}"/>
              </a:ext>
            </a:extLst>
          </p:cNvPr>
          <p:cNvSpPr txBox="1"/>
          <p:nvPr/>
        </p:nvSpPr>
        <p:spPr>
          <a:xfrm>
            <a:off x="9846460" y="6497403"/>
            <a:ext cx="1504724" cy="461665"/>
          </a:xfrm>
          <a:prstGeom prst="rect">
            <a:avLst/>
          </a:prstGeom>
          <a:noFill/>
        </p:spPr>
        <p:txBody>
          <a:bodyPr wrap="square">
            <a:spAutoFit/>
          </a:bodyPr>
          <a:lstStyle/>
          <a:p>
            <a:r>
              <a:rPr lang="en-US" sz="2400" b="0" i="0" dirty="0">
                <a:solidFill>
                  <a:srgbClr val="3366CC"/>
                </a:solidFill>
                <a:effectLst/>
                <a:latin typeface="Arial" panose="020B0604020202020204" pitchFamily="34" charset="0"/>
              </a:rPr>
              <a:t> /ˈ</a:t>
            </a:r>
            <a:r>
              <a:rPr lang="en-US" sz="2400" b="0" i="0" dirty="0" err="1">
                <a:solidFill>
                  <a:srgbClr val="3366CC"/>
                </a:solidFill>
                <a:effectLst/>
                <a:latin typeface="Arial" panose="020B0604020202020204" pitchFamily="34" charset="0"/>
              </a:rPr>
              <a:t>læd.ər</a:t>
            </a:r>
            <a:r>
              <a:rPr lang="en-US" sz="2400" b="0" i="0" dirty="0">
                <a:solidFill>
                  <a:srgbClr val="3366CC"/>
                </a:solidFill>
                <a:effectLst/>
                <a:latin typeface="Arial" panose="020B0604020202020204" pitchFamily="34" charset="0"/>
              </a:rPr>
              <a:t>/</a:t>
            </a:r>
            <a:endParaRPr lang="en-US" sz="2400" dirty="0">
              <a:solidFill>
                <a:srgbClr val="3366CC"/>
              </a:solidFill>
            </a:endParaRPr>
          </a:p>
        </p:txBody>
      </p:sp>
    </p:spTree>
    <p:extLst>
      <p:ext uri="{BB962C8B-B14F-4D97-AF65-F5344CB8AC3E}">
        <p14:creationId xmlns:p14="http://schemas.microsoft.com/office/powerpoint/2010/main" val="14053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0F2F4E-9AD3-4869-B968-578B752B107B}"/>
              </a:ext>
            </a:extLst>
          </p:cNvPr>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3" name="TextBox 2">
            <a:extLst>
              <a:ext uri="{FF2B5EF4-FFF2-40B4-BE49-F238E27FC236}">
                <a16:creationId xmlns:a16="http://schemas.microsoft.com/office/drawing/2014/main" id="{F5823BFC-EFC6-45B0-8A19-B7B366FDD246}"/>
              </a:ext>
            </a:extLst>
          </p:cNvPr>
          <p:cNvSpPr txBox="1"/>
          <p:nvPr/>
        </p:nvSpPr>
        <p:spPr>
          <a:xfrm>
            <a:off x="9040091" y="30682"/>
            <a:ext cx="3116061"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GRAMMAR</a:t>
            </a:r>
          </a:p>
          <a:p>
            <a:pPr lvl="0" algn="ctr">
              <a:defRPr/>
            </a:pPr>
            <a:r>
              <a:rPr lang="en-GB" b="1" dirty="0">
                <a:latin typeface="Century Gothic" panose="020B0502020202020204"/>
              </a:rPr>
              <a:t>Comparison: </a:t>
            </a:r>
            <a:r>
              <a:rPr lang="en-GB" b="1" i="1" dirty="0">
                <a:latin typeface="Century Gothic" panose="020B0502020202020204"/>
              </a:rPr>
              <a:t>(not) as … as</a:t>
            </a:r>
          </a:p>
        </p:txBody>
      </p:sp>
      <p:pic>
        <p:nvPicPr>
          <p:cNvPr id="6" name="Picture 5">
            <a:extLst>
              <a:ext uri="{FF2B5EF4-FFF2-40B4-BE49-F238E27FC236}">
                <a16:creationId xmlns:a16="http://schemas.microsoft.com/office/drawing/2014/main" id="{B27D4005-48F3-4BC1-906D-760B626215DD}"/>
              </a:ext>
            </a:extLst>
          </p:cNvPr>
          <p:cNvPicPr>
            <a:picLocks noChangeAspect="1"/>
          </p:cNvPicPr>
          <p:nvPr/>
        </p:nvPicPr>
        <p:blipFill>
          <a:blip r:embed="rId2"/>
          <a:stretch>
            <a:fillRect/>
          </a:stretch>
        </p:blipFill>
        <p:spPr>
          <a:xfrm>
            <a:off x="35848" y="1512278"/>
            <a:ext cx="5793398" cy="4695092"/>
          </a:xfrm>
          <a:prstGeom prst="rect">
            <a:avLst/>
          </a:prstGeom>
        </p:spPr>
      </p:pic>
      <p:pic>
        <p:nvPicPr>
          <p:cNvPr id="8" name="Picture 7">
            <a:extLst>
              <a:ext uri="{FF2B5EF4-FFF2-40B4-BE49-F238E27FC236}">
                <a16:creationId xmlns:a16="http://schemas.microsoft.com/office/drawing/2014/main" id="{6C8ABA7A-3085-4815-B70D-514AC0AB2B0F}"/>
              </a:ext>
            </a:extLst>
          </p:cNvPr>
          <p:cNvPicPr>
            <a:picLocks noChangeAspect="1"/>
          </p:cNvPicPr>
          <p:nvPr/>
        </p:nvPicPr>
        <p:blipFill>
          <a:blip r:embed="rId3"/>
          <a:stretch>
            <a:fillRect/>
          </a:stretch>
        </p:blipFill>
        <p:spPr>
          <a:xfrm>
            <a:off x="6096000" y="1393371"/>
            <a:ext cx="5896709" cy="4849168"/>
          </a:xfrm>
          <a:prstGeom prst="rect">
            <a:avLst/>
          </a:prstGeom>
        </p:spPr>
      </p:pic>
    </p:spTree>
    <p:extLst>
      <p:ext uri="{BB962C8B-B14F-4D97-AF65-F5344CB8AC3E}">
        <p14:creationId xmlns:p14="http://schemas.microsoft.com/office/powerpoint/2010/main" val="4220041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0F2F4E-9AD3-4869-B968-578B752B107B}"/>
              </a:ext>
            </a:extLst>
          </p:cNvPr>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3" name="TextBox 2">
            <a:extLst>
              <a:ext uri="{FF2B5EF4-FFF2-40B4-BE49-F238E27FC236}">
                <a16:creationId xmlns:a16="http://schemas.microsoft.com/office/drawing/2014/main" id="{F5823BFC-EFC6-45B0-8A19-B7B366FDD246}"/>
              </a:ext>
            </a:extLst>
          </p:cNvPr>
          <p:cNvSpPr txBox="1"/>
          <p:nvPr/>
        </p:nvSpPr>
        <p:spPr>
          <a:xfrm>
            <a:off x="9040091" y="30682"/>
            <a:ext cx="3116061"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GRAMMAR</a:t>
            </a:r>
          </a:p>
          <a:p>
            <a:pPr lvl="0" algn="ctr">
              <a:defRPr/>
            </a:pPr>
            <a:r>
              <a:rPr lang="en-GB" b="1" dirty="0">
                <a:latin typeface="Century Gothic" panose="020B0502020202020204"/>
              </a:rPr>
              <a:t>Comparison: </a:t>
            </a:r>
            <a:r>
              <a:rPr lang="en-GB" b="1" i="1" dirty="0">
                <a:latin typeface="Century Gothic" panose="020B0502020202020204"/>
              </a:rPr>
              <a:t>(not) as … as</a:t>
            </a:r>
          </a:p>
        </p:txBody>
      </p:sp>
      <p:pic>
        <p:nvPicPr>
          <p:cNvPr id="6" name="Picture 5">
            <a:extLst>
              <a:ext uri="{FF2B5EF4-FFF2-40B4-BE49-F238E27FC236}">
                <a16:creationId xmlns:a16="http://schemas.microsoft.com/office/drawing/2014/main" id="{DBA8262D-2158-491F-8EF0-BA02D537554A}"/>
              </a:ext>
            </a:extLst>
          </p:cNvPr>
          <p:cNvPicPr>
            <a:picLocks noChangeAspect="1"/>
          </p:cNvPicPr>
          <p:nvPr/>
        </p:nvPicPr>
        <p:blipFill>
          <a:blip r:embed="rId2"/>
          <a:stretch>
            <a:fillRect/>
          </a:stretch>
        </p:blipFill>
        <p:spPr>
          <a:xfrm>
            <a:off x="582499" y="735311"/>
            <a:ext cx="11027002" cy="5387378"/>
          </a:xfrm>
          <a:prstGeom prst="rect">
            <a:avLst/>
          </a:prstGeom>
        </p:spPr>
      </p:pic>
    </p:spTree>
    <p:extLst>
      <p:ext uri="{BB962C8B-B14F-4D97-AF65-F5344CB8AC3E}">
        <p14:creationId xmlns:p14="http://schemas.microsoft.com/office/powerpoint/2010/main" val="2305398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a:extLst>
              <a:ext uri="{FF2B5EF4-FFF2-40B4-BE49-F238E27FC236}">
                <a16:creationId xmlns:a16="http://schemas.microsoft.com/office/drawing/2014/main" id="{E7D2F6C3-55A1-4F43-A3CE-649309566FF8}"/>
              </a:ext>
            </a:extLst>
          </p:cNvPr>
          <p:cNvSpPr txBox="1">
            <a:spLocks noChangeArrowheads="1"/>
          </p:cNvSpPr>
          <p:nvPr/>
        </p:nvSpPr>
        <p:spPr bwMode="auto">
          <a:xfrm>
            <a:off x="7924800" y="2286000"/>
            <a:ext cx="160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endParaRPr lang="en-US" altLang="en-US" sz="1800">
              <a:solidFill>
                <a:srgbClr val="000000"/>
              </a:solidFill>
            </a:endParaRPr>
          </a:p>
        </p:txBody>
      </p:sp>
      <p:sp>
        <p:nvSpPr>
          <p:cNvPr id="34828" name="Rectangle 12">
            <a:extLst>
              <a:ext uri="{FF2B5EF4-FFF2-40B4-BE49-F238E27FC236}">
                <a16:creationId xmlns:a16="http://schemas.microsoft.com/office/drawing/2014/main" id="{B951624D-2B9C-4952-A65E-F0139180AB7A}"/>
              </a:ext>
            </a:extLst>
          </p:cNvPr>
          <p:cNvSpPr>
            <a:spLocks noChangeArrowheads="1"/>
          </p:cNvSpPr>
          <p:nvPr/>
        </p:nvSpPr>
        <p:spPr bwMode="auto">
          <a:xfrm>
            <a:off x="50800" y="0"/>
            <a:ext cx="12096750" cy="6858000"/>
          </a:xfrm>
          <a:prstGeom prst="rect">
            <a:avLst/>
          </a:prstGeom>
          <a:noFill/>
          <a:ln w="762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800">
              <a:solidFill>
                <a:srgbClr val="000000"/>
              </a:solidFill>
            </a:endParaRPr>
          </a:p>
        </p:txBody>
      </p:sp>
      <p:pic>
        <p:nvPicPr>
          <p:cNvPr id="11273" name="Picture 2" descr="B8">
            <a:extLst>
              <a:ext uri="{FF2B5EF4-FFF2-40B4-BE49-F238E27FC236}">
                <a16:creationId xmlns:a16="http://schemas.microsoft.com/office/drawing/2014/main" id="{20E41138-50D4-4923-BCB6-1ADF19D2A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69850"/>
            <a:ext cx="11950700" cy="67056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A65E0C3-7C17-48AD-835E-59F085B7902B}"/>
              </a:ext>
            </a:extLst>
          </p:cNvPr>
          <p:cNvSpPr/>
          <p:nvPr/>
        </p:nvSpPr>
        <p:spPr>
          <a:xfrm>
            <a:off x="774700" y="1250228"/>
            <a:ext cx="10579100" cy="3970318"/>
          </a:xfrm>
          <a:prstGeom prst="rect">
            <a:avLst/>
          </a:prstGeom>
          <a:noFill/>
        </p:spPr>
        <p:txBody>
          <a:bodyPr wrap="square">
            <a:spAutoFit/>
          </a:bodyPr>
          <a:lstStyle/>
          <a:p>
            <a:pPr lvl="0" algn="ctr">
              <a:lnSpc>
                <a:spcPct val="150000"/>
              </a:lnSpc>
              <a:defRPr/>
            </a:pPr>
            <a:r>
              <a:rPr lang="en-US" sz="8800" b="1" dirty="0">
                <a:solidFill>
                  <a:srgbClr val="0070C0"/>
                </a:solidFill>
                <a:latin typeface="Sitka Banner" panose="02000505000000020004" pitchFamily="2" charset="0"/>
              </a:rPr>
              <a:t>Online Game </a:t>
            </a:r>
          </a:p>
          <a:p>
            <a:pPr lvl="0" algn="ctr">
              <a:defRPr/>
            </a:pPr>
            <a:r>
              <a:rPr lang="en-GB" sz="6000" b="1" dirty="0">
                <a:latin typeface="Arial Rounded MT Bold" panose="020F0704030504030204" pitchFamily="34" charset="0"/>
              </a:rPr>
              <a:t>Comparison: </a:t>
            </a:r>
            <a:br>
              <a:rPr lang="en-GB" sz="6000" b="1" dirty="0">
                <a:latin typeface="Arial Rounded MT Bold" panose="020F0704030504030204" pitchFamily="34" charset="0"/>
              </a:rPr>
            </a:br>
            <a:r>
              <a:rPr lang="en-GB" sz="6000" b="1" i="1" dirty="0">
                <a:latin typeface="Arial Rounded MT Bold" panose="020F0704030504030204" pitchFamily="34" charset="0"/>
              </a:rPr>
              <a:t>(not) as … as</a:t>
            </a:r>
          </a:p>
        </p:txBody>
      </p:sp>
    </p:spTree>
    <p:extLst>
      <p:ext uri="{BB962C8B-B14F-4D97-AF65-F5344CB8AC3E}">
        <p14:creationId xmlns:p14="http://schemas.microsoft.com/office/powerpoint/2010/main" val="3888411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43CE-9F2B-4C87-8093-F409FED3A842}"/>
              </a:ext>
            </a:extLst>
          </p:cNvPr>
          <p:cNvSpPr>
            <a:spLocks noGrp="1"/>
          </p:cNvSpPr>
          <p:nvPr>
            <p:ph type="title"/>
          </p:nvPr>
        </p:nvSpPr>
        <p:spPr>
          <a:xfrm>
            <a:off x="609600" y="274638"/>
            <a:ext cx="10972800" cy="809095"/>
          </a:xfrm>
        </p:spPr>
        <p:txBody>
          <a:bodyPr/>
          <a:lstStyle/>
          <a:p>
            <a:r>
              <a:rPr lang="en-US" b="1" dirty="0">
                <a:solidFill>
                  <a:srgbClr val="FF0000"/>
                </a:solidFill>
              </a:rPr>
              <a:t>References</a:t>
            </a:r>
          </a:p>
        </p:txBody>
      </p:sp>
      <p:sp>
        <p:nvSpPr>
          <p:cNvPr id="3" name="Content Placeholder 2">
            <a:extLst>
              <a:ext uri="{FF2B5EF4-FFF2-40B4-BE49-F238E27FC236}">
                <a16:creationId xmlns:a16="http://schemas.microsoft.com/office/drawing/2014/main" id="{8609F482-D169-452C-A4E4-3BAF738B7077}"/>
              </a:ext>
            </a:extLst>
          </p:cNvPr>
          <p:cNvSpPr>
            <a:spLocks noGrp="1"/>
          </p:cNvSpPr>
          <p:nvPr>
            <p:ph idx="1"/>
          </p:nvPr>
        </p:nvSpPr>
        <p:spPr>
          <a:xfrm>
            <a:off x="609600" y="1286933"/>
            <a:ext cx="10972800" cy="5452534"/>
          </a:xfrm>
        </p:spPr>
        <p:txBody>
          <a:bodyPr/>
          <a:lstStyle/>
          <a:p>
            <a:pPr marL="0" indent="0">
              <a:buNone/>
            </a:pPr>
            <a:r>
              <a:rPr lang="en-US" b="1" dirty="0"/>
              <a:t>Grammar: </a:t>
            </a:r>
            <a:r>
              <a:rPr lang="en-US" b="1" u="sng" dirty="0"/>
              <a:t>Equal comparison</a:t>
            </a:r>
          </a:p>
          <a:p>
            <a:r>
              <a:rPr lang="en-US" dirty="0">
                <a:hlinkClick r:id="rId2"/>
              </a:rPr>
              <a:t>https://www.youtube.com/watch?v=-6zIumhE9cE</a:t>
            </a:r>
            <a:endParaRPr lang="en-US" dirty="0"/>
          </a:p>
          <a:p>
            <a:r>
              <a:rPr lang="en-US" dirty="0">
                <a:hlinkClick r:id="rId3"/>
              </a:rPr>
              <a:t>https://www.youtube.com/watch?v=CCPDFgdaSkI</a:t>
            </a:r>
            <a:endParaRPr lang="en-US" dirty="0"/>
          </a:p>
          <a:p>
            <a:endParaRPr lang="en-US" b="1" dirty="0"/>
          </a:p>
          <a:p>
            <a:pPr marL="0" indent="0">
              <a:buNone/>
            </a:pPr>
            <a:r>
              <a:rPr lang="en-US" b="1" dirty="0"/>
              <a:t>Listening</a:t>
            </a:r>
            <a:endParaRPr lang="en-US" dirty="0"/>
          </a:p>
          <a:p>
            <a:r>
              <a:rPr lang="en-US" dirty="0">
                <a:hlinkClick r:id="rId4"/>
              </a:rPr>
              <a:t>https://www.youtube.com/watch?v=WnD3QgYSuZs</a:t>
            </a:r>
            <a:endParaRPr lang="en-US" dirty="0"/>
          </a:p>
          <a:p>
            <a:endParaRPr lang="en-US" dirty="0"/>
          </a:p>
          <a:p>
            <a:pPr marL="0" indent="0">
              <a:buNone/>
            </a:pPr>
            <a:r>
              <a:rPr lang="en-US" b="1" dirty="0"/>
              <a:t>Reading</a:t>
            </a:r>
          </a:p>
          <a:p>
            <a:r>
              <a:rPr lang="en-US" dirty="0">
                <a:hlinkClick r:id="rId5"/>
              </a:rPr>
              <a:t>https://www.youtube.com/watch?v=yAoeqBwovPo</a:t>
            </a:r>
            <a:endParaRPr lang="en-US" dirty="0"/>
          </a:p>
          <a:p>
            <a:endParaRPr lang="en-US" dirty="0"/>
          </a:p>
          <a:p>
            <a:endParaRPr lang="en-US" dirty="0"/>
          </a:p>
        </p:txBody>
      </p:sp>
    </p:spTree>
    <p:extLst>
      <p:ext uri="{BB962C8B-B14F-4D97-AF65-F5344CB8AC3E}">
        <p14:creationId xmlns:p14="http://schemas.microsoft.com/office/powerpoint/2010/main" val="2608020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7B6740C-EC5C-4AC1-BF97-E7D108470890}"/>
              </a:ext>
            </a:extLst>
          </p:cNvPr>
          <p:cNvSpPr>
            <a:spLocks noGrp="1" noChangeArrowheads="1"/>
          </p:cNvSpPr>
          <p:nvPr>
            <p:ph type="title"/>
          </p:nvPr>
        </p:nvSpPr>
        <p:spPr/>
        <p:txBody>
          <a:bodyPr/>
          <a:lstStyle/>
          <a:p>
            <a:endParaRPr lang="en-US" altLang="en-US"/>
          </a:p>
        </p:txBody>
      </p:sp>
      <p:pic>
        <p:nvPicPr>
          <p:cNvPr id="27651" name="Picture 2" descr="http://scrapbook.momsbreak.com/School/SchoolHouseFreamRedYellowRoof.jpg">
            <a:extLst>
              <a:ext uri="{FF2B5EF4-FFF2-40B4-BE49-F238E27FC236}">
                <a16:creationId xmlns:a16="http://schemas.microsoft.com/office/drawing/2014/main" id="{6356080E-1C3E-4B9C-91E9-85065DD56992}"/>
              </a:ext>
            </a:extLst>
          </p:cNvPr>
          <p:cNvPicPr>
            <a:picLocks noGrp="1" noChangeAspect="1" noChangeArrowheads="1"/>
          </p:cNvPicPr>
          <p:nvPr>
            <p:ph type="body" idx="1"/>
          </p:nvPr>
        </p:nvPicPr>
        <p:blipFill>
          <a:blip r:embed="rId2" r:link="rId3">
            <a:extLst>
              <a:ext uri="{28A0092B-C50C-407E-A947-70E740481C1C}">
                <a14:useLocalDpi xmlns:a14="http://schemas.microsoft.com/office/drawing/2010/main" val="0"/>
              </a:ext>
            </a:extLst>
          </a:blip>
          <a:srcRect/>
          <a:stretch>
            <a:fillRect/>
          </a:stretch>
        </p:blipFill>
        <p:spPr>
          <a:xfrm>
            <a:off x="0" y="0"/>
            <a:ext cx="12192000" cy="6858000"/>
          </a:xfrm>
          <a:noFill/>
        </p:spPr>
      </p:pic>
      <p:sp>
        <p:nvSpPr>
          <p:cNvPr id="27652" name="WordArt 4">
            <a:extLst>
              <a:ext uri="{FF2B5EF4-FFF2-40B4-BE49-F238E27FC236}">
                <a16:creationId xmlns:a16="http://schemas.microsoft.com/office/drawing/2014/main" id="{A4691AB6-FBAA-40DA-9EC9-0DE8557CF1B5}"/>
              </a:ext>
            </a:extLst>
          </p:cNvPr>
          <p:cNvSpPr>
            <a:spLocks noChangeArrowheads="1" noChangeShapeType="1" noTextEdit="1"/>
          </p:cNvSpPr>
          <p:nvPr/>
        </p:nvSpPr>
        <p:spPr bwMode="auto">
          <a:xfrm>
            <a:off x="4464050" y="971550"/>
            <a:ext cx="3048000" cy="1295400"/>
          </a:xfrm>
          <a:prstGeom prst="rect">
            <a:avLst/>
          </a:prstGeom>
        </p:spPr>
        <p:txBody>
          <a:bodyPr wrap="none" fromWordArt="1">
            <a:prstTxWarp prst="textChevron">
              <a:avLst>
                <a:gd name="adj" fmla="val 50000"/>
              </a:avLst>
            </a:prstTxWarp>
          </a:bodyPr>
          <a:lstStyle/>
          <a:p>
            <a:pPr fontAlgn="base">
              <a:spcBef>
                <a:spcPct val="0"/>
              </a:spcBef>
              <a:spcAft>
                <a:spcPct val="0"/>
              </a:spcAft>
            </a:pPr>
            <a:r>
              <a:rPr lang="en-US" sz="3600" kern="10" dirty="0">
                <a:ln w="9525">
                  <a:solidFill>
                    <a:srgbClr val="0000FF"/>
                  </a:solidFill>
                  <a:round/>
                  <a:headEnd/>
                  <a:tailEnd/>
                </a:ln>
                <a:solidFill>
                  <a:srgbClr val="0000CC"/>
                </a:solidFill>
                <a:effectLst>
                  <a:outerShdw dist="53882" dir="2700000" algn="ctr" rotWithShape="0">
                    <a:srgbClr val="9999FF">
                      <a:alpha val="79999"/>
                    </a:srgbClr>
                  </a:outerShdw>
                </a:effectLst>
                <a:latin typeface=".VnArial"/>
              </a:rPr>
              <a:t>HOMEWORK</a:t>
            </a:r>
          </a:p>
        </p:txBody>
      </p:sp>
      <p:sp>
        <p:nvSpPr>
          <p:cNvPr id="30725" name="Rectangle 5" descr="Papyrus">
            <a:extLst>
              <a:ext uri="{FF2B5EF4-FFF2-40B4-BE49-F238E27FC236}">
                <a16:creationId xmlns:a16="http://schemas.microsoft.com/office/drawing/2014/main" id="{BD9977D5-198A-4245-8981-A612F9F15B56}"/>
              </a:ext>
            </a:extLst>
          </p:cNvPr>
          <p:cNvSpPr>
            <a:spLocks noChangeArrowheads="1"/>
          </p:cNvSpPr>
          <p:nvPr/>
        </p:nvSpPr>
        <p:spPr bwMode="auto">
          <a:xfrm>
            <a:off x="2535042" y="3075990"/>
            <a:ext cx="729794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fontAlgn="base" hangingPunct="0">
              <a:spcBef>
                <a:spcPct val="50000"/>
              </a:spcBef>
              <a:spcAft>
                <a:spcPct val="0"/>
              </a:spcAft>
              <a:defRPr/>
            </a:pPr>
            <a:r>
              <a:rPr lang="en-US" sz="4000" dirty="0">
                <a:latin typeface="Arial" charset="0"/>
              </a:rPr>
              <a:t>Do the exercises in Workbook</a:t>
            </a:r>
          </a:p>
        </p:txBody>
      </p:sp>
    </p:spTree>
    <p:extLst>
      <p:ext uri="{BB962C8B-B14F-4D97-AF65-F5344CB8AC3E}">
        <p14:creationId xmlns:p14="http://schemas.microsoft.com/office/powerpoint/2010/main" val="893499775"/>
      </p:ext>
    </p:extLst>
  </p:cSld>
  <p:clrMapOvr>
    <a:masterClrMapping/>
  </p:clrMapOvr>
  <p:transition spd="med">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9" name="TextBox 8"/>
          <p:cNvSpPr txBox="1"/>
          <p:nvPr/>
        </p:nvSpPr>
        <p:spPr>
          <a:xfrm>
            <a:off x="10058400" y="30682"/>
            <a:ext cx="2097752"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SPEAKING</a:t>
            </a:r>
          </a:p>
          <a:p>
            <a:pPr lvl="0" algn="ctr">
              <a:defRPr/>
            </a:pPr>
            <a:r>
              <a:rPr lang="en-GB" b="1" dirty="0">
                <a:latin typeface="Century Gothic" panose="020B0502020202020204"/>
              </a:rPr>
              <a:t>Dangerous things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1" y="933552"/>
            <a:ext cx="3488990" cy="1960369"/>
          </a:xfrm>
          <a:prstGeom prst="rect">
            <a:avLst/>
          </a:prstGeom>
        </p:spPr>
      </p:pic>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98822" y="736181"/>
            <a:ext cx="1139896" cy="22557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0435" y="3724077"/>
            <a:ext cx="3144165" cy="196510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21" y="3724078"/>
            <a:ext cx="3488990" cy="196510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4950" y="876422"/>
            <a:ext cx="2971376" cy="2377101"/>
          </a:xfrm>
          <a:prstGeom prst="rect">
            <a:avLst/>
          </a:prstGeom>
        </p:spPr>
      </p:pic>
      <p:pic>
        <p:nvPicPr>
          <p:cNvPr id="13" name="Picture 12"/>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058245" y="3706576"/>
            <a:ext cx="3000155" cy="2000103"/>
          </a:xfrm>
          <a:prstGeom prst="rect">
            <a:avLst/>
          </a:prstGeom>
        </p:spPr>
      </p:pic>
      <p:pic>
        <p:nvPicPr>
          <p:cNvPr id="14" name="Picture 13"/>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143032" y="3194248"/>
            <a:ext cx="1951784" cy="3605512"/>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50368" y="932126"/>
            <a:ext cx="2941223" cy="1961795"/>
          </a:xfrm>
          <a:prstGeom prst="rect">
            <a:avLst/>
          </a:prstGeom>
        </p:spPr>
      </p:pic>
      <p:sp>
        <p:nvSpPr>
          <p:cNvPr id="17" name="TextBox 16"/>
          <p:cNvSpPr txBox="1"/>
          <p:nvPr/>
        </p:nvSpPr>
        <p:spPr>
          <a:xfrm>
            <a:off x="105079" y="3006146"/>
            <a:ext cx="3424632" cy="523220"/>
          </a:xfrm>
          <a:prstGeom prst="rect">
            <a:avLst/>
          </a:prstGeom>
          <a:noFill/>
        </p:spPr>
        <p:txBody>
          <a:bodyPr wrap="square" rtlCol="0">
            <a:spAutoFit/>
          </a:bodyPr>
          <a:lstStyle/>
          <a:p>
            <a:r>
              <a:rPr lang="en-GB" sz="2800" dirty="0">
                <a:latin typeface="Arial Rounded MT Bold" panose="020F0704030504030204" pitchFamily="34" charset="0"/>
              </a:rPr>
              <a:t>lightning </a:t>
            </a:r>
            <a:r>
              <a:rPr lang="en-GB" sz="2800" dirty="0">
                <a:solidFill>
                  <a:srgbClr val="3333FF"/>
                </a:solidFill>
                <a:latin typeface="Arial" panose="020B0604020202020204" pitchFamily="34" charset="0"/>
                <a:cs typeface="Arial" panose="020B0604020202020204" pitchFamily="34" charset="0"/>
              </a:rPr>
              <a:t>/ˈ</a:t>
            </a:r>
            <a:r>
              <a:rPr lang="en-GB" sz="2800" dirty="0" err="1">
                <a:solidFill>
                  <a:srgbClr val="3333FF"/>
                </a:solidFill>
                <a:latin typeface="Arial" panose="020B0604020202020204" pitchFamily="34" charset="0"/>
                <a:cs typeface="Arial" panose="020B0604020202020204" pitchFamily="34" charset="0"/>
              </a:rPr>
              <a:t>laɪtnɪŋ</a:t>
            </a:r>
            <a:r>
              <a:rPr lang="en-GB" sz="2800" dirty="0">
                <a:solidFill>
                  <a:srgbClr val="3333FF"/>
                </a:solidFill>
                <a:latin typeface="Arial" panose="020B0604020202020204" pitchFamily="34" charset="0"/>
                <a:cs typeface="Arial" panose="020B0604020202020204" pitchFamily="34" charset="0"/>
              </a:rPr>
              <a:t>/ </a:t>
            </a:r>
          </a:p>
        </p:txBody>
      </p:sp>
      <p:sp>
        <p:nvSpPr>
          <p:cNvPr id="18" name="TextBox 17"/>
          <p:cNvSpPr txBox="1"/>
          <p:nvPr/>
        </p:nvSpPr>
        <p:spPr>
          <a:xfrm>
            <a:off x="3633613" y="2991913"/>
            <a:ext cx="3424632" cy="523220"/>
          </a:xfrm>
          <a:prstGeom prst="rect">
            <a:avLst/>
          </a:prstGeom>
          <a:noFill/>
        </p:spPr>
        <p:txBody>
          <a:bodyPr wrap="square" rtlCol="0">
            <a:spAutoFit/>
          </a:bodyPr>
          <a:lstStyle/>
          <a:p>
            <a:r>
              <a:rPr lang="en-GB" sz="2800" dirty="0">
                <a:latin typeface="Arial Rounded MT Bold" panose="020F0704030504030204" pitchFamily="34" charset="0"/>
              </a:rPr>
              <a:t>vending machine</a:t>
            </a:r>
            <a:endParaRPr lang="en-GB" sz="2800" dirty="0">
              <a:solidFill>
                <a:srgbClr val="3333FF"/>
              </a:solidFill>
              <a:latin typeface="Arial" panose="020B0604020202020204" pitchFamily="34" charset="0"/>
              <a:cs typeface="Arial" panose="020B0604020202020204" pitchFamily="34" charset="0"/>
            </a:endParaRPr>
          </a:p>
        </p:txBody>
      </p:sp>
      <p:sp>
        <p:nvSpPr>
          <p:cNvPr id="19" name="TextBox 18"/>
          <p:cNvSpPr txBox="1"/>
          <p:nvPr/>
        </p:nvSpPr>
        <p:spPr>
          <a:xfrm>
            <a:off x="4426526" y="5694889"/>
            <a:ext cx="1274619" cy="523220"/>
          </a:xfrm>
          <a:prstGeom prst="rect">
            <a:avLst/>
          </a:prstGeom>
          <a:noFill/>
        </p:spPr>
        <p:txBody>
          <a:bodyPr wrap="square" rtlCol="0">
            <a:spAutoFit/>
          </a:bodyPr>
          <a:lstStyle/>
          <a:p>
            <a:r>
              <a:rPr lang="en-GB" sz="2800" dirty="0">
                <a:latin typeface="Arial Rounded MT Bold" panose="020F0704030504030204" pitchFamily="34" charset="0"/>
              </a:rPr>
              <a:t>icicle</a:t>
            </a:r>
            <a:endParaRPr lang="en-GB" sz="2800" dirty="0">
              <a:solidFill>
                <a:srgbClr val="3333FF"/>
              </a:solidFill>
              <a:latin typeface="Arial" panose="020B0604020202020204" pitchFamily="34" charset="0"/>
              <a:cs typeface="Arial" panose="020B0604020202020204" pitchFamily="34" charset="0"/>
            </a:endParaRPr>
          </a:p>
        </p:txBody>
      </p:sp>
      <p:sp>
        <p:nvSpPr>
          <p:cNvPr id="20" name="TextBox 19"/>
          <p:cNvSpPr txBox="1"/>
          <p:nvPr/>
        </p:nvSpPr>
        <p:spPr>
          <a:xfrm>
            <a:off x="7779328" y="5733266"/>
            <a:ext cx="1773382" cy="523220"/>
          </a:xfrm>
          <a:prstGeom prst="rect">
            <a:avLst/>
          </a:prstGeom>
          <a:noFill/>
        </p:spPr>
        <p:txBody>
          <a:bodyPr wrap="square" rtlCol="0">
            <a:spAutoFit/>
          </a:bodyPr>
          <a:lstStyle/>
          <a:p>
            <a:r>
              <a:rPr lang="en-GB" sz="2800" dirty="0">
                <a:latin typeface="Arial Rounded MT Bold" panose="020F0704030504030204" pitchFamily="34" charset="0"/>
              </a:rPr>
              <a:t>volcano</a:t>
            </a:r>
            <a:endParaRPr lang="en-GB" sz="2800" dirty="0">
              <a:solidFill>
                <a:srgbClr val="3333FF"/>
              </a:solidFill>
              <a:latin typeface="Arial" panose="020B0604020202020204" pitchFamily="34" charset="0"/>
              <a:cs typeface="Arial" panose="020B0604020202020204" pitchFamily="34" charset="0"/>
            </a:endParaRPr>
          </a:p>
        </p:txBody>
      </p:sp>
      <p:sp>
        <p:nvSpPr>
          <p:cNvPr id="21" name="TextBox 20"/>
          <p:cNvSpPr txBox="1"/>
          <p:nvPr/>
        </p:nvSpPr>
        <p:spPr>
          <a:xfrm>
            <a:off x="9906000" y="6142704"/>
            <a:ext cx="1504724" cy="523220"/>
          </a:xfrm>
          <a:prstGeom prst="rect">
            <a:avLst/>
          </a:prstGeom>
          <a:noFill/>
        </p:spPr>
        <p:txBody>
          <a:bodyPr wrap="square" rtlCol="0">
            <a:spAutoFit/>
          </a:bodyPr>
          <a:lstStyle/>
          <a:p>
            <a:r>
              <a:rPr lang="en-GB" sz="2800" dirty="0">
                <a:latin typeface="Arial Rounded MT Bold" panose="020F0704030504030204" pitchFamily="34" charset="0"/>
              </a:rPr>
              <a:t>ladder</a:t>
            </a:r>
            <a:endParaRPr lang="en-GB" sz="2800" dirty="0">
              <a:solidFill>
                <a:srgbClr val="3333FF"/>
              </a:solidFill>
              <a:latin typeface="Arial" panose="020B0604020202020204" pitchFamily="34" charset="0"/>
              <a:cs typeface="Arial" panose="020B0604020202020204" pitchFamily="34" charset="0"/>
            </a:endParaRPr>
          </a:p>
        </p:txBody>
      </p:sp>
      <p:sp>
        <p:nvSpPr>
          <p:cNvPr id="22" name="Rectangle 5" descr="Papyrus">
            <a:extLst>
              <a:ext uri="{FF2B5EF4-FFF2-40B4-BE49-F238E27FC236}">
                <a16:creationId xmlns:a16="http://schemas.microsoft.com/office/drawing/2014/main" id="{BD9977D5-198A-4245-8981-A612F9F15B56}"/>
              </a:ext>
            </a:extLst>
          </p:cNvPr>
          <p:cNvSpPr>
            <a:spLocks noChangeArrowheads="1"/>
          </p:cNvSpPr>
          <p:nvPr/>
        </p:nvSpPr>
        <p:spPr bwMode="auto">
          <a:xfrm>
            <a:off x="4920789" y="-36657"/>
            <a:ext cx="47201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gn="ctr" eaLnBrk="0" fontAlgn="base" hangingPunct="0">
              <a:spcAft>
                <a:spcPct val="0"/>
              </a:spcAft>
              <a:defRPr/>
            </a:pPr>
            <a:r>
              <a:rPr lang="en-US" sz="2800" dirty="0">
                <a:solidFill>
                  <a:srgbClr val="FF0000"/>
                </a:solidFill>
                <a:latin typeface="Arial" charset="0"/>
              </a:rPr>
              <a:t>In what ways do you think </a:t>
            </a:r>
          </a:p>
          <a:p>
            <a:pPr algn="ctr" eaLnBrk="0" fontAlgn="base" hangingPunct="0">
              <a:spcAft>
                <a:spcPct val="0"/>
              </a:spcAft>
              <a:defRPr/>
            </a:pPr>
            <a:r>
              <a:rPr lang="en-US" sz="2800" dirty="0">
                <a:solidFill>
                  <a:srgbClr val="FF0000"/>
                </a:solidFill>
                <a:latin typeface="Arial" charset="0"/>
              </a:rPr>
              <a:t>they could be dangerous? </a:t>
            </a:r>
          </a:p>
        </p:txBody>
      </p:sp>
      <p:sp>
        <p:nvSpPr>
          <p:cNvPr id="23" name="TextBox 22">
            <a:extLst>
              <a:ext uri="{FF2B5EF4-FFF2-40B4-BE49-F238E27FC236}">
                <a16:creationId xmlns:a16="http://schemas.microsoft.com/office/drawing/2014/main" id="{03E4C2C2-65FE-408D-838F-E279F247C047}"/>
              </a:ext>
            </a:extLst>
          </p:cNvPr>
          <p:cNvSpPr txBox="1"/>
          <p:nvPr/>
        </p:nvSpPr>
        <p:spPr>
          <a:xfrm>
            <a:off x="72900" y="5733266"/>
            <a:ext cx="3424632" cy="523220"/>
          </a:xfrm>
          <a:prstGeom prst="rect">
            <a:avLst/>
          </a:prstGeom>
          <a:noFill/>
        </p:spPr>
        <p:txBody>
          <a:bodyPr wrap="square" rtlCol="0">
            <a:spAutoFit/>
          </a:bodyPr>
          <a:lstStyle/>
          <a:p>
            <a:pPr algn="ctr"/>
            <a:r>
              <a:rPr lang="en-GB" sz="2800" dirty="0">
                <a:latin typeface="Arial Rounded MT Bold" panose="020F0704030504030204" pitchFamily="34" charset="0"/>
              </a:rPr>
              <a:t>shark</a:t>
            </a:r>
            <a:r>
              <a:rPr lang="en-GB" sz="2800" dirty="0">
                <a:solidFill>
                  <a:srgbClr val="3333FF"/>
                </a:solidFill>
                <a:latin typeface="Arial" panose="020B0604020202020204" pitchFamily="34" charset="0"/>
                <a:cs typeface="Arial" panose="020B0604020202020204" pitchFamily="34" charset="0"/>
              </a:rPr>
              <a:t> </a:t>
            </a:r>
          </a:p>
        </p:txBody>
      </p:sp>
      <p:sp>
        <p:nvSpPr>
          <p:cNvPr id="24" name="TextBox 23">
            <a:extLst>
              <a:ext uri="{FF2B5EF4-FFF2-40B4-BE49-F238E27FC236}">
                <a16:creationId xmlns:a16="http://schemas.microsoft.com/office/drawing/2014/main" id="{C3E599CF-27F5-4679-8FE9-6A3B0B56990A}"/>
              </a:ext>
            </a:extLst>
          </p:cNvPr>
          <p:cNvSpPr txBox="1"/>
          <p:nvPr/>
        </p:nvSpPr>
        <p:spPr>
          <a:xfrm>
            <a:off x="6949975" y="3148248"/>
            <a:ext cx="3424632" cy="523220"/>
          </a:xfrm>
          <a:prstGeom prst="rect">
            <a:avLst/>
          </a:prstGeom>
          <a:noFill/>
        </p:spPr>
        <p:txBody>
          <a:bodyPr wrap="square" rtlCol="0">
            <a:spAutoFit/>
          </a:bodyPr>
          <a:lstStyle/>
          <a:p>
            <a:pPr algn="ctr"/>
            <a:r>
              <a:rPr lang="en-GB" sz="2800" dirty="0">
                <a:latin typeface="Arial Rounded MT Bold" panose="020F0704030504030204" pitchFamily="34" charset="0"/>
              </a:rPr>
              <a:t>bed</a:t>
            </a:r>
            <a:endParaRPr lang="en-GB" sz="2800" dirty="0">
              <a:solidFill>
                <a:srgbClr val="3333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096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9" name="TextBox 8"/>
          <p:cNvSpPr txBox="1"/>
          <p:nvPr/>
        </p:nvSpPr>
        <p:spPr>
          <a:xfrm>
            <a:off x="10058400" y="30682"/>
            <a:ext cx="2097752"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SPEAKING</a:t>
            </a:r>
          </a:p>
          <a:p>
            <a:pPr lvl="0" algn="ctr">
              <a:defRPr/>
            </a:pPr>
            <a:r>
              <a:rPr lang="en-GB" b="1" dirty="0">
                <a:latin typeface="Century Gothic" panose="020B0502020202020204"/>
              </a:rPr>
              <a:t>Dangerous things</a:t>
            </a:r>
          </a:p>
        </p:txBody>
      </p:sp>
      <p:sp>
        <p:nvSpPr>
          <p:cNvPr id="10" name="Rectangle 5" descr="Papyrus">
            <a:extLst>
              <a:ext uri="{FF2B5EF4-FFF2-40B4-BE49-F238E27FC236}">
                <a16:creationId xmlns:a16="http://schemas.microsoft.com/office/drawing/2014/main" id="{BD9977D5-198A-4245-8981-A612F9F15B56}"/>
              </a:ext>
            </a:extLst>
          </p:cNvPr>
          <p:cNvSpPr>
            <a:spLocks noChangeArrowheads="1"/>
          </p:cNvSpPr>
          <p:nvPr/>
        </p:nvSpPr>
        <p:spPr bwMode="auto">
          <a:xfrm>
            <a:off x="4759647" y="-35275"/>
            <a:ext cx="53411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eaLnBrk="0" fontAlgn="base" hangingPunct="0">
              <a:spcBef>
                <a:spcPct val="50000"/>
              </a:spcBef>
              <a:spcAft>
                <a:spcPct val="0"/>
              </a:spcAft>
              <a:defRPr/>
            </a:pPr>
            <a:r>
              <a:rPr lang="en-US" sz="2800" dirty="0">
                <a:solidFill>
                  <a:srgbClr val="FF0000"/>
                </a:solidFill>
                <a:latin typeface="Arial" charset="0"/>
              </a:rPr>
              <a:t>Which do you think is the most dangerous?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1" y="933552"/>
            <a:ext cx="3488990" cy="1960369"/>
          </a:xfrm>
          <a:prstGeom prst="rect">
            <a:avLst/>
          </a:prstGeom>
        </p:spPr>
      </p:pic>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598822" y="736181"/>
            <a:ext cx="1139896" cy="22557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0435" y="3724077"/>
            <a:ext cx="3144165" cy="196510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21" y="3724078"/>
            <a:ext cx="3488990" cy="196510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8245" y="675497"/>
            <a:ext cx="2971376" cy="2377101"/>
          </a:xfrm>
          <a:prstGeom prst="rect">
            <a:avLst/>
          </a:prstGeom>
        </p:spPr>
      </p:pic>
      <p:pic>
        <p:nvPicPr>
          <p:cNvPr id="13" name="Picture 12"/>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058245" y="3706576"/>
            <a:ext cx="3000155" cy="2000103"/>
          </a:xfrm>
          <a:prstGeom prst="rect">
            <a:avLst/>
          </a:prstGeom>
        </p:spPr>
      </p:pic>
      <p:pic>
        <p:nvPicPr>
          <p:cNvPr id="14" name="Picture 13"/>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143032" y="3194248"/>
            <a:ext cx="1951784" cy="3605512"/>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50368" y="932126"/>
            <a:ext cx="2941223" cy="1961795"/>
          </a:xfrm>
          <a:prstGeom prst="rect">
            <a:avLst/>
          </a:prstGeom>
        </p:spPr>
      </p:pic>
      <p:sp>
        <p:nvSpPr>
          <p:cNvPr id="17" name="TextBox 16"/>
          <p:cNvSpPr txBox="1"/>
          <p:nvPr/>
        </p:nvSpPr>
        <p:spPr>
          <a:xfrm>
            <a:off x="105079" y="3006146"/>
            <a:ext cx="3424632" cy="523220"/>
          </a:xfrm>
          <a:prstGeom prst="rect">
            <a:avLst/>
          </a:prstGeom>
          <a:noFill/>
        </p:spPr>
        <p:txBody>
          <a:bodyPr wrap="square" rtlCol="0">
            <a:spAutoFit/>
          </a:bodyPr>
          <a:lstStyle/>
          <a:p>
            <a:r>
              <a:rPr lang="en-GB" sz="2800" dirty="0">
                <a:latin typeface="Arial Rounded MT Bold" panose="020F0704030504030204" pitchFamily="34" charset="0"/>
              </a:rPr>
              <a:t>lightning </a:t>
            </a:r>
            <a:r>
              <a:rPr lang="en-GB" sz="2800" dirty="0">
                <a:solidFill>
                  <a:srgbClr val="3333FF"/>
                </a:solidFill>
                <a:latin typeface="Arial" panose="020B0604020202020204" pitchFamily="34" charset="0"/>
                <a:cs typeface="Arial" panose="020B0604020202020204" pitchFamily="34" charset="0"/>
              </a:rPr>
              <a:t>/ˈ</a:t>
            </a:r>
            <a:r>
              <a:rPr lang="en-GB" sz="2800" dirty="0" err="1">
                <a:solidFill>
                  <a:srgbClr val="3333FF"/>
                </a:solidFill>
                <a:latin typeface="Arial" panose="020B0604020202020204" pitchFamily="34" charset="0"/>
                <a:cs typeface="Arial" panose="020B0604020202020204" pitchFamily="34" charset="0"/>
              </a:rPr>
              <a:t>laɪtnɪŋ</a:t>
            </a:r>
            <a:r>
              <a:rPr lang="en-GB" sz="2800" dirty="0">
                <a:solidFill>
                  <a:srgbClr val="3333FF"/>
                </a:solidFill>
                <a:latin typeface="Arial" panose="020B0604020202020204" pitchFamily="34" charset="0"/>
                <a:cs typeface="Arial" panose="020B0604020202020204" pitchFamily="34" charset="0"/>
              </a:rPr>
              <a:t>/ </a:t>
            </a:r>
          </a:p>
        </p:txBody>
      </p:sp>
      <p:sp>
        <p:nvSpPr>
          <p:cNvPr id="18" name="TextBox 17"/>
          <p:cNvSpPr txBox="1"/>
          <p:nvPr/>
        </p:nvSpPr>
        <p:spPr>
          <a:xfrm>
            <a:off x="3633613" y="2991913"/>
            <a:ext cx="3424632" cy="523220"/>
          </a:xfrm>
          <a:prstGeom prst="rect">
            <a:avLst/>
          </a:prstGeom>
          <a:noFill/>
        </p:spPr>
        <p:txBody>
          <a:bodyPr wrap="square" rtlCol="0">
            <a:spAutoFit/>
          </a:bodyPr>
          <a:lstStyle/>
          <a:p>
            <a:r>
              <a:rPr lang="en-GB" sz="2800" dirty="0">
                <a:latin typeface="Arial Rounded MT Bold" panose="020F0704030504030204" pitchFamily="34" charset="0"/>
              </a:rPr>
              <a:t>vending machine</a:t>
            </a:r>
            <a:endParaRPr lang="en-GB" sz="2800" dirty="0">
              <a:solidFill>
                <a:srgbClr val="3333FF"/>
              </a:solidFill>
              <a:latin typeface="Arial" panose="020B0604020202020204" pitchFamily="34" charset="0"/>
              <a:cs typeface="Arial" panose="020B0604020202020204" pitchFamily="34" charset="0"/>
            </a:endParaRPr>
          </a:p>
        </p:txBody>
      </p:sp>
      <p:sp>
        <p:nvSpPr>
          <p:cNvPr id="19" name="TextBox 18"/>
          <p:cNvSpPr txBox="1"/>
          <p:nvPr/>
        </p:nvSpPr>
        <p:spPr>
          <a:xfrm>
            <a:off x="4218615" y="5719663"/>
            <a:ext cx="1274619" cy="523220"/>
          </a:xfrm>
          <a:prstGeom prst="rect">
            <a:avLst/>
          </a:prstGeom>
          <a:noFill/>
        </p:spPr>
        <p:txBody>
          <a:bodyPr wrap="square" rtlCol="0">
            <a:spAutoFit/>
          </a:bodyPr>
          <a:lstStyle/>
          <a:p>
            <a:r>
              <a:rPr lang="en-GB" sz="2800" dirty="0">
                <a:latin typeface="Arial Rounded MT Bold" panose="020F0704030504030204" pitchFamily="34" charset="0"/>
              </a:rPr>
              <a:t>icicle</a:t>
            </a:r>
            <a:endParaRPr lang="en-GB" sz="2800" dirty="0">
              <a:solidFill>
                <a:srgbClr val="3333FF"/>
              </a:solidFill>
              <a:latin typeface="Arial" panose="020B0604020202020204" pitchFamily="34" charset="0"/>
              <a:cs typeface="Arial" panose="020B0604020202020204" pitchFamily="34" charset="0"/>
            </a:endParaRPr>
          </a:p>
        </p:txBody>
      </p:sp>
      <p:sp>
        <p:nvSpPr>
          <p:cNvPr id="20" name="TextBox 19"/>
          <p:cNvSpPr txBox="1"/>
          <p:nvPr/>
        </p:nvSpPr>
        <p:spPr>
          <a:xfrm>
            <a:off x="7511399" y="5685688"/>
            <a:ext cx="1773382" cy="523220"/>
          </a:xfrm>
          <a:prstGeom prst="rect">
            <a:avLst/>
          </a:prstGeom>
          <a:noFill/>
        </p:spPr>
        <p:txBody>
          <a:bodyPr wrap="square" rtlCol="0">
            <a:spAutoFit/>
          </a:bodyPr>
          <a:lstStyle/>
          <a:p>
            <a:r>
              <a:rPr lang="en-GB" sz="2800" dirty="0">
                <a:latin typeface="Arial Rounded MT Bold" panose="020F0704030504030204" pitchFamily="34" charset="0"/>
              </a:rPr>
              <a:t>volcano</a:t>
            </a:r>
            <a:endParaRPr lang="en-GB" sz="2800" dirty="0">
              <a:solidFill>
                <a:srgbClr val="3333FF"/>
              </a:solidFill>
              <a:latin typeface="Arial" panose="020B0604020202020204" pitchFamily="34" charset="0"/>
              <a:cs typeface="Arial" panose="020B0604020202020204" pitchFamily="34" charset="0"/>
            </a:endParaRPr>
          </a:p>
        </p:txBody>
      </p:sp>
      <p:sp>
        <p:nvSpPr>
          <p:cNvPr id="21" name="TextBox 20"/>
          <p:cNvSpPr txBox="1"/>
          <p:nvPr/>
        </p:nvSpPr>
        <p:spPr>
          <a:xfrm>
            <a:off x="9906000" y="6142704"/>
            <a:ext cx="1504724" cy="523220"/>
          </a:xfrm>
          <a:prstGeom prst="rect">
            <a:avLst/>
          </a:prstGeom>
          <a:noFill/>
        </p:spPr>
        <p:txBody>
          <a:bodyPr wrap="square" rtlCol="0">
            <a:spAutoFit/>
          </a:bodyPr>
          <a:lstStyle/>
          <a:p>
            <a:r>
              <a:rPr lang="en-GB" sz="2800" dirty="0">
                <a:latin typeface="Arial Rounded MT Bold" panose="020F0704030504030204" pitchFamily="34" charset="0"/>
              </a:rPr>
              <a:t>ladder</a:t>
            </a:r>
            <a:endParaRPr lang="en-GB" sz="2800" dirty="0">
              <a:solidFill>
                <a:srgbClr val="3333FF"/>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7F7B8509-F186-4498-AADF-C0C0B66CD286}"/>
              </a:ext>
            </a:extLst>
          </p:cNvPr>
          <p:cNvSpPr txBox="1"/>
          <p:nvPr/>
        </p:nvSpPr>
        <p:spPr>
          <a:xfrm>
            <a:off x="72900" y="5733266"/>
            <a:ext cx="3424632" cy="523220"/>
          </a:xfrm>
          <a:prstGeom prst="rect">
            <a:avLst/>
          </a:prstGeom>
          <a:noFill/>
        </p:spPr>
        <p:txBody>
          <a:bodyPr wrap="square" rtlCol="0">
            <a:spAutoFit/>
          </a:bodyPr>
          <a:lstStyle/>
          <a:p>
            <a:pPr algn="ctr"/>
            <a:r>
              <a:rPr lang="en-GB" sz="2800" dirty="0">
                <a:latin typeface="Arial Rounded MT Bold" panose="020F0704030504030204" pitchFamily="34" charset="0"/>
              </a:rPr>
              <a:t>shark</a:t>
            </a:r>
            <a:r>
              <a:rPr lang="en-GB" sz="2800" dirty="0">
                <a:solidFill>
                  <a:srgbClr val="3333FF"/>
                </a:solidFill>
                <a:latin typeface="Arial" panose="020B0604020202020204" pitchFamily="34" charset="0"/>
                <a:cs typeface="Arial" panose="020B0604020202020204" pitchFamily="34" charset="0"/>
              </a:rPr>
              <a:t> </a:t>
            </a:r>
          </a:p>
        </p:txBody>
      </p:sp>
      <p:sp>
        <p:nvSpPr>
          <p:cNvPr id="23" name="TextBox 22">
            <a:extLst>
              <a:ext uri="{FF2B5EF4-FFF2-40B4-BE49-F238E27FC236}">
                <a16:creationId xmlns:a16="http://schemas.microsoft.com/office/drawing/2014/main" id="{8F44510D-4674-40DD-BB1E-0E2809C456E6}"/>
              </a:ext>
            </a:extLst>
          </p:cNvPr>
          <p:cNvSpPr txBox="1"/>
          <p:nvPr/>
        </p:nvSpPr>
        <p:spPr>
          <a:xfrm>
            <a:off x="6949975" y="3052598"/>
            <a:ext cx="3424632" cy="523220"/>
          </a:xfrm>
          <a:prstGeom prst="rect">
            <a:avLst/>
          </a:prstGeom>
          <a:noFill/>
        </p:spPr>
        <p:txBody>
          <a:bodyPr wrap="square" rtlCol="0">
            <a:spAutoFit/>
          </a:bodyPr>
          <a:lstStyle/>
          <a:p>
            <a:pPr algn="ctr"/>
            <a:r>
              <a:rPr lang="en-GB" sz="2800" dirty="0">
                <a:latin typeface="Arial Rounded MT Bold" panose="020F0704030504030204" pitchFamily="34" charset="0"/>
              </a:rPr>
              <a:t>bed</a:t>
            </a:r>
            <a:endParaRPr lang="en-GB" sz="2800" dirty="0">
              <a:solidFill>
                <a:srgbClr val="3333FF"/>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A2BF6D14-609B-4DFB-9336-CA7D2A0FF840}"/>
              </a:ext>
            </a:extLst>
          </p:cNvPr>
          <p:cNvSpPr txBox="1"/>
          <p:nvPr/>
        </p:nvSpPr>
        <p:spPr>
          <a:xfrm>
            <a:off x="5284863" y="5737162"/>
            <a:ext cx="1773382" cy="461665"/>
          </a:xfrm>
          <a:prstGeom prst="rect">
            <a:avLst/>
          </a:prstGeom>
          <a:noFill/>
        </p:spPr>
        <p:txBody>
          <a:bodyPr wrap="square">
            <a:spAutoFit/>
          </a:bodyPr>
          <a:lstStyle/>
          <a:p>
            <a:r>
              <a:rPr lang="en-US" sz="2400" b="0" i="0" dirty="0">
                <a:solidFill>
                  <a:srgbClr val="3366CC"/>
                </a:solidFill>
                <a:effectLst/>
                <a:latin typeface="Arial" panose="020B0604020202020204" pitchFamily="34" charset="0"/>
              </a:rPr>
              <a:t>/ˈ</a:t>
            </a:r>
            <a:r>
              <a:rPr lang="en-US" sz="2400" b="0" i="0" dirty="0" err="1">
                <a:solidFill>
                  <a:srgbClr val="3366CC"/>
                </a:solidFill>
                <a:effectLst/>
                <a:latin typeface="Arial" panose="020B0604020202020204" pitchFamily="34" charset="0"/>
              </a:rPr>
              <a:t>aɪ.sɪ.kəl</a:t>
            </a:r>
            <a:r>
              <a:rPr lang="en-US" sz="2400" b="0" i="0" dirty="0">
                <a:solidFill>
                  <a:srgbClr val="3366CC"/>
                </a:solidFill>
                <a:effectLst/>
                <a:latin typeface="Arial" panose="020B0604020202020204" pitchFamily="34" charset="0"/>
              </a:rPr>
              <a:t>/</a:t>
            </a:r>
            <a:endParaRPr lang="en-US" sz="2400" dirty="0">
              <a:solidFill>
                <a:srgbClr val="3366CC"/>
              </a:solidFill>
            </a:endParaRPr>
          </a:p>
        </p:txBody>
      </p:sp>
      <p:sp>
        <p:nvSpPr>
          <p:cNvPr id="25" name="TextBox 24">
            <a:extLst>
              <a:ext uri="{FF2B5EF4-FFF2-40B4-BE49-F238E27FC236}">
                <a16:creationId xmlns:a16="http://schemas.microsoft.com/office/drawing/2014/main" id="{BADC15EA-3B1E-46A8-857F-5D26F73B9FB2}"/>
              </a:ext>
            </a:extLst>
          </p:cNvPr>
          <p:cNvSpPr txBox="1"/>
          <p:nvPr/>
        </p:nvSpPr>
        <p:spPr>
          <a:xfrm>
            <a:off x="7595683" y="6091857"/>
            <a:ext cx="2407997" cy="461665"/>
          </a:xfrm>
          <a:prstGeom prst="rect">
            <a:avLst/>
          </a:prstGeom>
          <a:noFill/>
        </p:spPr>
        <p:txBody>
          <a:bodyPr wrap="square">
            <a:spAutoFit/>
          </a:bodyPr>
          <a:lstStyle/>
          <a:p>
            <a:r>
              <a:rPr lang="en-US" sz="2400" b="0" i="0" dirty="0">
                <a:solidFill>
                  <a:srgbClr val="3366CC"/>
                </a:solidFill>
                <a:effectLst/>
                <a:latin typeface="Arial" panose="020B0604020202020204" pitchFamily="34" charset="0"/>
              </a:rPr>
              <a:t>/</a:t>
            </a:r>
            <a:r>
              <a:rPr lang="en-US" sz="2400" b="0" i="0" dirty="0" err="1">
                <a:solidFill>
                  <a:srgbClr val="3366CC"/>
                </a:solidFill>
                <a:effectLst/>
                <a:latin typeface="Arial" panose="020B0604020202020204" pitchFamily="34" charset="0"/>
              </a:rPr>
              <a:t>vɒlˈkeɪ.nəʊ</a:t>
            </a:r>
            <a:r>
              <a:rPr lang="en-US" sz="2400" b="0" i="0" dirty="0">
                <a:solidFill>
                  <a:srgbClr val="3366CC"/>
                </a:solidFill>
                <a:effectLst/>
                <a:latin typeface="Arial" panose="020B0604020202020204" pitchFamily="34" charset="0"/>
              </a:rPr>
              <a:t>/</a:t>
            </a:r>
            <a:endParaRPr lang="en-US" sz="2400" dirty="0">
              <a:solidFill>
                <a:srgbClr val="3366CC"/>
              </a:solidFill>
            </a:endParaRPr>
          </a:p>
        </p:txBody>
      </p:sp>
      <p:sp>
        <p:nvSpPr>
          <p:cNvPr id="26" name="TextBox 25">
            <a:extLst>
              <a:ext uri="{FF2B5EF4-FFF2-40B4-BE49-F238E27FC236}">
                <a16:creationId xmlns:a16="http://schemas.microsoft.com/office/drawing/2014/main" id="{A05B15BA-ACE5-420C-B932-8C23241E41EE}"/>
              </a:ext>
            </a:extLst>
          </p:cNvPr>
          <p:cNvSpPr txBox="1"/>
          <p:nvPr/>
        </p:nvSpPr>
        <p:spPr>
          <a:xfrm>
            <a:off x="9846460" y="6497403"/>
            <a:ext cx="1504724" cy="461665"/>
          </a:xfrm>
          <a:prstGeom prst="rect">
            <a:avLst/>
          </a:prstGeom>
          <a:noFill/>
        </p:spPr>
        <p:txBody>
          <a:bodyPr wrap="square">
            <a:spAutoFit/>
          </a:bodyPr>
          <a:lstStyle/>
          <a:p>
            <a:r>
              <a:rPr lang="en-US" sz="2400" b="0" i="0" dirty="0">
                <a:solidFill>
                  <a:srgbClr val="3366CC"/>
                </a:solidFill>
                <a:effectLst/>
                <a:latin typeface="Arial" panose="020B0604020202020204" pitchFamily="34" charset="0"/>
              </a:rPr>
              <a:t> /ˈ</a:t>
            </a:r>
            <a:r>
              <a:rPr lang="en-US" sz="2400" b="0" i="0" dirty="0" err="1">
                <a:solidFill>
                  <a:srgbClr val="3366CC"/>
                </a:solidFill>
                <a:effectLst/>
                <a:latin typeface="Arial" panose="020B0604020202020204" pitchFamily="34" charset="0"/>
              </a:rPr>
              <a:t>læd.ər</a:t>
            </a:r>
            <a:r>
              <a:rPr lang="en-US" sz="2400" b="0" i="0" dirty="0">
                <a:solidFill>
                  <a:srgbClr val="3366CC"/>
                </a:solidFill>
                <a:effectLst/>
                <a:latin typeface="Arial" panose="020B0604020202020204" pitchFamily="34" charset="0"/>
              </a:rPr>
              <a:t>/</a:t>
            </a:r>
            <a:endParaRPr lang="en-US" sz="2400" dirty="0">
              <a:solidFill>
                <a:srgbClr val="3366CC"/>
              </a:solidFill>
            </a:endParaRPr>
          </a:p>
        </p:txBody>
      </p:sp>
    </p:spTree>
    <p:extLst>
      <p:ext uri="{BB962C8B-B14F-4D97-AF65-F5344CB8AC3E}">
        <p14:creationId xmlns:p14="http://schemas.microsoft.com/office/powerpoint/2010/main" val="304263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a:extLst>
              <a:ext uri="{FF2B5EF4-FFF2-40B4-BE49-F238E27FC236}">
                <a16:creationId xmlns:a16="http://schemas.microsoft.com/office/drawing/2014/main" id="{E7D2F6C3-55A1-4F43-A3CE-649309566FF8}"/>
              </a:ext>
            </a:extLst>
          </p:cNvPr>
          <p:cNvSpPr txBox="1">
            <a:spLocks noChangeArrowheads="1"/>
          </p:cNvSpPr>
          <p:nvPr/>
        </p:nvSpPr>
        <p:spPr bwMode="auto">
          <a:xfrm>
            <a:off x="7924800" y="2286000"/>
            <a:ext cx="160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0" fontAlgn="base" hangingPunct="0">
              <a:spcBef>
                <a:spcPct val="50000"/>
              </a:spcBef>
              <a:spcAft>
                <a:spcPct val="0"/>
              </a:spcAft>
              <a:buNone/>
            </a:pPr>
            <a:endParaRPr lang="en-US" altLang="en-US" sz="1800">
              <a:solidFill>
                <a:srgbClr val="000000"/>
              </a:solidFill>
            </a:endParaRPr>
          </a:p>
        </p:txBody>
      </p:sp>
      <p:sp>
        <p:nvSpPr>
          <p:cNvPr id="34828" name="Rectangle 12">
            <a:extLst>
              <a:ext uri="{FF2B5EF4-FFF2-40B4-BE49-F238E27FC236}">
                <a16:creationId xmlns:a16="http://schemas.microsoft.com/office/drawing/2014/main" id="{B951624D-2B9C-4952-A65E-F0139180AB7A}"/>
              </a:ext>
            </a:extLst>
          </p:cNvPr>
          <p:cNvSpPr>
            <a:spLocks noChangeArrowheads="1"/>
          </p:cNvSpPr>
          <p:nvPr/>
        </p:nvSpPr>
        <p:spPr bwMode="auto">
          <a:xfrm>
            <a:off x="50800" y="0"/>
            <a:ext cx="12096750" cy="6858000"/>
          </a:xfrm>
          <a:prstGeom prst="rect">
            <a:avLst/>
          </a:prstGeom>
          <a:noFill/>
          <a:ln w="7620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endParaRPr lang="en-US" altLang="en-US" sz="1800">
              <a:solidFill>
                <a:srgbClr val="000000"/>
              </a:solidFill>
            </a:endParaRPr>
          </a:p>
        </p:txBody>
      </p:sp>
      <p:pic>
        <p:nvPicPr>
          <p:cNvPr id="11273" name="Picture 2" descr="B8">
            <a:extLst>
              <a:ext uri="{FF2B5EF4-FFF2-40B4-BE49-F238E27FC236}">
                <a16:creationId xmlns:a16="http://schemas.microsoft.com/office/drawing/2014/main" id="{20E41138-50D4-4923-BCB6-1ADF19D2A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62923"/>
            <a:ext cx="11950700" cy="67056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A65E0C3-7C17-48AD-835E-59F085B7902B}"/>
              </a:ext>
            </a:extLst>
          </p:cNvPr>
          <p:cNvSpPr/>
          <p:nvPr/>
        </p:nvSpPr>
        <p:spPr>
          <a:xfrm>
            <a:off x="768927" y="512093"/>
            <a:ext cx="10688782" cy="5147563"/>
          </a:xfrm>
          <a:prstGeom prst="rect">
            <a:avLst/>
          </a:prstGeom>
          <a:noFill/>
        </p:spPr>
        <p:txBody>
          <a:bodyPr wrap="square">
            <a:spAutoFit/>
          </a:bodyPr>
          <a:lstStyle/>
          <a:p>
            <a:pPr algn="ctr">
              <a:lnSpc>
                <a:spcPct val="150000"/>
              </a:lnSpc>
              <a:defRPr/>
            </a:pPr>
            <a:r>
              <a:rPr lang="en-US" sz="8800" b="1" dirty="0">
                <a:solidFill>
                  <a:srgbClr val="FF0000"/>
                </a:solidFill>
                <a:latin typeface="Georgia" panose="02040502050405020303" pitchFamily="18" charset="0"/>
              </a:rPr>
              <a:t>READING</a:t>
            </a:r>
          </a:p>
          <a:p>
            <a:pPr lvl="0" algn="ctr">
              <a:lnSpc>
                <a:spcPct val="150000"/>
              </a:lnSpc>
              <a:defRPr/>
            </a:pPr>
            <a:r>
              <a:rPr lang="en-US" sz="7200" b="1" dirty="0">
                <a:solidFill>
                  <a:srgbClr val="0070C0"/>
                </a:solidFill>
                <a:latin typeface="Sitka Banner" panose="02000505000000020004" pitchFamily="2" charset="0"/>
              </a:rPr>
              <a:t>Some surprising statistics</a:t>
            </a:r>
          </a:p>
          <a:p>
            <a:pPr lvl="0" algn="ctr">
              <a:lnSpc>
                <a:spcPct val="150000"/>
              </a:lnSpc>
              <a:defRPr/>
            </a:pPr>
            <a:r>
              <a:rPr lang="en-US" sz="5900" b="1" dirty="0">
                <a:solidFill>
                  <a:srgbClr val="00B050"/>
                </a:solidFill>
                <a:latin typeface="Sitka Banner" panose="02000505000000020004" pitchFamily="2" charset="0"/>
              </a:rPr>
              <a:t>Which animal is more dangerous? </a:t>
            </a:r>
          </a:p>
        </p:txBody>
      </p:sp>
    </p:spTree>
    <p:extLst>
      <p:ext uri="{BB962C8B-B14F-4D97-AF65-F5344CB8AC3E}">
        <p14:creationId xmlns:p14="http://schemas.microsoft.com/office/powerpoint/2010/main" val="264605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18" y="62346"/>
            <a:ext cx="11048375" cy="6735437"/>
          </a:xfrm>
          <a:prstGeom prst="rect">
            <a:avLst/>
          </a:prstGeom>
        </p:spPr>
      </p:pic>
      <p:sp>
        <p:nvSpPr>
          <p:cNvPr id="13" name="Rectangle 5" descr="Papyrus">
            <a:extLst>
              <a:ext uri="{FF2B5EF4-FFF2-40B4-BE49-F238E27FC236}">
                <a16:creationId xmlns:a16="http://schemas.microsoft.com/office/drawing/2014/main" id="{BD9977D5-198A-4245-8981-A612F9F15B56}"/>
              </a:ext>
            </a:extLst>
          </p:cNvPr>
          <p:cNvSpPr>
            <a:spLocks noChangeArrowheads="1"/>
          </p:cNvSpPr>
          <p:nvPr/>
        </p:nvSpPr>
        <p:spPr bwMode="auto">
          <a:xfrm>
            <a:off x="11014364" y="4870761"/>
            <a:ext cx="1249702"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p>
            <a:pPr algn="ctr" eaLnBrk="0" fontAlgn="base" hangingPunct="0">
              <a:spcAft>
                <a:spcPct val="0"/>
              </a:spcAft>
              <a:defRPr/>
            </a:pPr>
            <a:r>
              <a:rPr lang="en-US" sz="1600" dirty="0">
                <a:latin typeface="Arial" charset="0"/>
              </a:rPr>
              <a:t>Read the article and </a:t>
            </a:r>
            <a:r>
              <a:rPr lang="en-GB" dirty="0"/>
              <a:t>find out if your</a:t>
            </a:r>
            <a:br>
              <a:rPr lang="en-GB" dirty="0"/>
            </a:br>
            <a:r>
              <a:rPr lang="en-GB" dirty="0"/>
              <a:t>predictions were correct.</a:t>
            </a:r>
            <a:r>
              <a:rPr lang="en-GB" sz="1600" dirty="0"/>
              <a:t> </a:t>
            </a:r>
            <a:endParaRPr lang="en-US" sz="1600" dirty="0">
              <a:latin typeface="Arial" charset="0"/>
            </a:endParaRPr>
          </a:p>
        </p:txBody>
      </p:sp>
    </p:spTree>
    <p:extLst>
      <p:ext uri="{BB962C8B-B14F-4D97-AF65-F5344CB8AC3E}">
        <p14:creationId xmlns:p14="http://schemas.microsoft.com/office/powerpoint/2010/main" val="409791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sp>
        <p:nvSpPr>
          <p:cNvPr id="9" name="TextBox 8"/>
          <p:cNvSpPr txBox="1"/>
          <p:nvPr/>
        </p:nvSpPr>
        <p:spPr>
          <a:xfrm>
            <a:off x="9234055" y="30682"/>
            <a:ext cx="2922097"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READING </a:t>
            </a:r>
          </a:p>
          <a:p>
            <a:pPr lvl="0" algn="ctr">
              <a:defRPr/>
            </a:pPr>
            <a:r>
              <a:rPr lang="en-GB" b="1" dirty="0">
                <a:latin typeface="Century Gothic" panose="020B0502020202020204"/>
              </a:rPr>
              <a:t>Some surprising statistics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1" y="933552"/>
            <a:ext cx="3488990" cy="1960369"/>
          </a:xfrm>
          <a:prstGeom prst="rect">
            <a:avLst/>
          </a:prstGeom>
        </p:spPr>
      </p:pic>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15089" y="796866"/>
            <a:ext cx="1139896" cy="2255732"/>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8483" y="675497"/>
            <a:ext cx="2971376" cy="2377101"/>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0368" y="932126"/>
            <a:ext cx="2941223" cy="1961795"/>
          </a:xfrm>
          <a:prstGeom prst="rect">
            <a:avLst/>
          </a:prstGeom>
        </p:spPr>
      </p:pic>
      <p:sp>
        <p:nvSpPr>
          <p:cNvPr id="22" name="TextBox 21"/>
          <p:cNvSpPr txBox="1"/>
          <p:nvPr/>
        </p:nvSpPr>
        <p:spPr>
          <a:xfrm>
            <a:off x="174678" y="3052598"/>
            <a:ext cx="2871381" cy="1754326"/>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Lightning could kill you if it hits you. </a:t>
            </a:r>
          </a:p>
        </p:txBody>
      </p:sp>
      <p:sp>
        <p:nvSpPr>
          <p:cNvPr id="23" name="TextBox 22"/>
          <p:cNvSpPr txBox="1"/>
          <p:nvPr/>
        </p:nvSpPr>
        <p:spPr>
          <a:xfrm>
            <a:off x="3643015" y="3101586"/>
            <a:ext cx="2871381" cy="1754326"/>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A vending machine could fall on you.</a:t>
            </a:r>
          </a:p>
        </p:txBody>
      </p:sp>
      <p:sp>
        <p:nvSpPr>
          <p:cNvPr id="24" name="TextBox 23"/>
          <p:cNvSpPr txBox="1"/>
          <p:nvPr/>
        </p:nvSpPr>
        <p:spPr>
          <a:xfrm>
            <a:off x="9883674" y="3301077"/>
            <a:ext cx="1892915" cy="2308324"/>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You could fall out of bed. </a:t>
            </a:r>
            <a:endParaRPr lang="en-GB" sz="3600" dirty="0">
              <a:solidFill>
                <a:srgbClr val="3333FF"/>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6563875" y="3142845"/>
            <a:ext cx="2938657" cy="2862322"/>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You could cause a crash by using your</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cell phone while driving.</a:t>
            </a:r>
          </a:p>
        </p:txBody>
      </p:sp>
    </p:spTree>
    <p:extLst>
      <p:ext uri="{BB962C8B-B14F-4D97-AF65-F5344CB8AC3E}">
        <p14:creationId xmlns:p14="http://schemas.microsoft.com/office/powerpoint/2010/main" val="290170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21" y="29166"/>
            <a:ext cx="4659411" cy="646331"/>
          </a:xfrm>
          <a:prstGeom prst="rect">
            <a:avLst/>
          </a:prstGeom>
          <a:solidFill>
            <a:srgbClr val="FFFF00"/>
          </a:solidFill>
        </p:spPr>
        <p:txBody>
          <a:bodyPr wrap="square" rtlCol="0">
            <a:spAutoFit/>
          </a:bodyPr>
          <a:lstStyle/>
          <a:p>
            <a:pPr lvl="0" algn="ctr">
              <a:defRPr/>
            </a:pPr>
            <a:r>
              <a:rPr kumimoji="0" lang="en-GB" b="1" i="0" u="sng" strike="noStrike" kern="1200" cap="none" spc="0" normalizeH="0" baseline="0" noProof="0" dirty="0">
                <a:ln>
                  <a:noFill/>
                </a:ln>
                <a:solidFill>
                  <a:srgbClr val="FF0000"/>
                </a:solidFill>
                <a:effectLst/>
                <a:uLnTx/>
                <a:uFillTx/>
                <a:latin typeface="Century Gothic" panose="020B0502020202020204"/>
              </a:rPr>
              <a:t>Unit </a:t>
            </a:r>
            <a:r>
              <a:rPr lang="en-GB" b="1" u="sng" noProof="0" dirty="0">
                <a:solidFill>
                  <a:srgbClr val="FF0000"/>
                </a:solidFill>
                <a:latin typeface="Century Gothic" panose="020B0502020202020204"/>
              </a:rPr>
              <a:t>7</a:t>
            </a:r>
            <a:r>
              <a:rPr kumimoji="0" lang="en-GB" b="1" i="0" u="none" strike="noStrike" kern="1200" cap="none" spc="0" normalizeH="0" baseline="0" noProof="0" dirty="0">
                <a:ln>
                  <a:noFill/>
                </a:ln>
                <a:solidFill>
                  <a:srgbClr val="FF0000"/>
                </a:solidFill>
                <a:effectLst/>
                <a:uLnTx/>
                <a:uFillTx/>
                <a:latin typeface="Century Gothic" panose="020B0502020202020204"/>
              </a:rPr>
              <a:t>: </a:t>
            </a:r>
            <a:r>
              <a:rPr lang="en-GB" b="1" dirty="0">
                <a:solidFill>
                  <a:srgbClr val="3333FF"/>
                </a:solidFill>
                <a:latin typeface="Arial Rounded MT Bold" panose="020F0704030504030204" pitchFamily="34" charset="0"/>
              </a:rPr>
              <a:t>DANGER</a:t>
            </a:r>
          </a:p>
          <a:p>
            <a:pPr lvl="0" algn="ctr">
              <a:defRPr/>
            </a:pPr>
            <a:r>
              <a:rPr lang="en-GB" b="1" dirty="0">
                <a:solidFill>
                  <a:srgbClr val="3333FF"/>
                </a:solidFill>
                <a:latin typeface="Arial Rounded MT Bold" panose="020F0704030504030204" pitchFamily="34" charset="0"/>
              </a:rPr>
              <a:t>Lesson 2: Not as dangerous as you think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0435" y="1237188"/>
            <a:ext cx="3144165" cy="19651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1" y="1237189"/>
            <a:ext cx="3488990" cy="1965103"/>
          </a:xfrm>
          <a:prstGeom prst="rect">
            <a:avLst/>
          </a:prstGeom>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058245" y="1219687"/>
            <a:ext cx="3000155" cy="2000103"/>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143032" y="707359"/>
            <a:ext cx="1951784" cy="3605512"/>
          </a:xfrm>
          <a:prstGeom prst="rect">
            <a:avLst/>
          </a:prstGeom>
        </p:spPr>
      </p:pic>
      <p:sp>
        <p:nvSpPr>
          <p:cNvPr id="8" name="TextBox 7"/>
          <p:cNvSpPr txBox="1"/>
          <p:nvPr/>
        </p:nvSpPr>
        <p:spPr>
          <a:xfrm>
            <a:off x="174678" y="3565217"/>
            <a:ext cx="2871381" cy="1200329"/>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A shark could</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attack you.</a:t>
            </a:r>
          </a:p>
        </p:txBody>
      </p:sp>
      <p:sp>
        <p:nvSpPr>
          <p:cNvPr id="9" name="TextBox 8"/>
          <p:cNvSpPr txBox="1"/>
          <p:nvPr/>
        </p:nvSpPr>
        <p:spPr>
          <a:xfrm>
            <a:off x="3814278" y="3489210"/>
            <a:ext cx="2871381" cy="2308324"/>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Icicles could</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fall on you and injure you. </a:t>
            </a:r>
          </a:p>
        </p:txBody>
      </p:sp>
      <p:sp>
        <p:nvSpPr>
          <p:cNvPr id="10" name="TextBox 9"/>
          <p:cNvSpPr txBox="1"/>
          <p:nvPr/>
        </p:nvSpPr>
        <p:spPr>
          <a:xfrm>
            <a:off x="10143032" y="4165381"/>
            <a:ext cx="1892915" cy="2308324"/>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You could fall off a</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ladder.</a:t>
            </a:r>
            <a:endParaRPr lang="en-GB" sz="3600" dirty="0">
              <a:solidFill>
                <a:srgbClr val="3333FF"/>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945017" y="3489210"/>
            <a:ext cx="2938657" cy="2308324"/>
          </a:xfrm>
          <a:prstGeom prst="rect">
            <a:avLst/>
          </a:prstGeom>
          <a:noFill/>
        </p:spPr>
        <p:txBody>
          <a:bodyPr wrap="square" rtlCol="0">
            <a:spAutoFit/>
          </a:bodyPr>
          <a:lstStyle/>
          <a:p>
            <a:pPr algn="ctr"/>
            <a:r>
              <a:rPr lang="en-GB" sz="3600" dirty="0">
                <a:latin typeface="Times New Roman" panose="02020603050405020304" pitchFamily="18" charset="0"/>
                <a:cs typeface="Times New Roman" panose="02020603050405020304" pitchFamily="18" charset="0"/>
              </a:rPr>
              <a:t>A volcano could kill you if</a:t>
            </a:r>
            <a:br>
              <a:rPr lang="en-GB" sz="3600"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it erupted.</a:t>
            </a:r>
          </a:p>
        </p:txBody>
      </p:sp>
      <p:sp>
        <p:nvSpPr>
          <p:cNvPr id="12" name="TextBox 11"/>
          <p:cNvSpPr txBox="1"/>
          <p:nvPr/>
        </p:nvSpPr>
        <p:spPr>
          <a:xfrm>
            <a:off x="9234055" y="30682"/>
            <a:ext cx="2922097" cy="646331"/>
          </a:xfrm>
          <a:prstGeom prst="rect">
            <a:avLst/>
          </a:prstGeom>
          <a:solidFill>
            <a:srgbClr val="FFFF00"/>
          </a:solidFill>
        </p:spPr>
        <p:txBody>
          <a:bodyPr wrap="square" rtlCol="0">
            <a:spAutoFit/>
          </a:bodyPr>
          <a:lstStyle/>
          <a:p>
            <a:pPr lvl="0" algn="ctr">
              <a:defRPr/>
            </a:pPr>
            <a:r>
              <a:rPr lang="en-GB" b="1" dirty="0">
                <a:solidFill>
                  <a:srgbClr val="FF0000"/>
                </a:solidFill>
                <a:latin typeface="Century Gothic" panose="020B0502020202020204"/>
              </a:rPr>
              <a:t>READING </a:t>
            </a:r>
          </a:p>
          <a:p>
            <a:pPr lvl="0" algn="ctr">
              <a:defRPr/>
            </a:pPr>
            <a:r>
              <a:rPr lang="en-GB" b="1" dirty="0">
                <a:latin typeface="Century Gothic" panose="020B0502020202020204"/>
              </a:rPr>
              <a:t>Some surprising statistics</a:t>
            </a:r>
          </a:p>
        </p:txBody>
      </p:sp>
    </p:spTree>
    <p:extLst>
      <p:ext uri="{BB962C8B-B14F-4D97-AF65-F5344CB8AC3E}">
        <p14:creationId xmlns:p14="http://schemas.microsoft.com/office/powerpoint/2010/main" val="382007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 y="65801"/>
            <a:ext cx="11977255" cy="6619761"/>
          </a:xfrm>
          <a:prstGeom prst="rect">
            <a:avLst/>
          </a:prstGeom>
        </p:spPr>
        <p:txBody>
          <a:bodyPr wrap="square">
            <a:spAutoFit/>
          </a:bodyPr>
          <a:lstStyle/>
          <a:p>
            <a:pPr algn="ctr">
              <a:spcAft>
                <a:spcPts val="500"/>
              </a:spcAft>
            </a:pPr>
            <a:r>
              <a:rPr lang="en-GB" sz="2400" b="1" dirty="0">
                <a:latin typeface="Times New Roman" panose="02020603050405020304" pitchFamily="18" charset="0"/>
                <a:cs typeface="Times New Roman" panose="02020603050405020304" pitchFamily="18" charset="0"/>
              </a:rPr>
              <a:t>Which animal is more dangerous? </a:t>
            </a:r>
          </a:p>
          <a:p>
            <a:pPr algn="just"/>
            <a:r>
              <a:rPr lang="en-GB" sz="2000" dirty="0">
                <a:latin typeface="Times New Roman" panose="02020603050405020304" pitchFamily="18" charset="0"/>
                <a:cs typeface="Times New Roman" panose="02020603050405020304" pitchFamily="18" charset="0"/>
              </a:rPr>
              <a:t>      A lot of people are terrified of sharks, but shark attacks are actually not nearly as common as we might think. In fact, they are very, very </a:t>
            </a:r>
            <a:r>
              <a:rPr lang="en-GB" sz="2000" b="1" u="sng" dirty="0">
                <a:latin typeface="Times New Roman" panose="02020603050405020304" pitchFamily="18" charset="0"/>
                <a:cs typeface="Times New Roman" panose="02020603050405020304" pitchFamily="18" charset="0"/>
              </a:rPr>
              <a:t>rare</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Newspapers, television, and movies often describe sharks as the most terrifying monsters in the ocean, but that isn't true. In 2012, there were 80 shark attacks around the whole world, and just seven attacks that were </a:t>
            </a:r>
            <a:r>
              <a:rPr lang="en-GB" sz="2000" b="1" u="sng" dirty="0">
                <a:latin typeface="Times New Roman" panose="02020603050405020304" pitchFamily="18" charset="0"/>
                <a:cs typeface="Times New Roman" panose="02020603050405020304" pitchFamily="18" charset="0"/>
              </a:rPr>
              <a:t>fatal</a:t>
            </a:r>
            <a:r>
              <a:rPr lang="en-GB" sz="2000" dirty="0">
                <a:latin typeface="Times New Roman" panose="02020603050405020304" pitchFamily="18" charset="0"/>
                <a:cs typeface="Times New Roman" panose="02020603050405020304" pitchFamily="18" charset="0"/>
              </a:rPr>
              <a:t>. There are other things out there that are a lot more dangerous than sharks.</a:t>
            </a:r>
          </a:p>
          <a:p>
            <a:pPr algn="just"/>
            <a:r>
              <a:rPr lang="en-GB" sz="2000" dirty="0">
                <a:latin typeface="Times New Roman" panose="02020603050405020304" pitchFamily="18" charset="0"/>
                <a:cs typeface="Times New Roman" panose="02020603050405020304" pitchFamily="18" charset="0"/>
              </a:rPr>
              <a:t>     Sharks are not as dangerous as lightning, for instance. Lightning kills around 40 people every year near the American coasts, but in that same area, sharks are responsible for only one death a year.</a:t>
            </a:r>
          </a:p>
          <a:p>
            <a:pPr algn="just"/>
            <a:r>
              <a:rPr lang="en-GB" sz="2000" dirty="0">
                <a:latin typeface="Times New Roman" panose="02020603050405020304" pitchFamily="18" charset="0"/>
                <a:cs typeface="Times New Roman" panose="02020603050405020304" pitchFamily="18" charset="0"/>
              </a:rPr>
              <a:t>      And here are some statistics about other dangers, which may surprise you. Remember that online statistics are not always 100% reliable, but they are still very interesting to read.</a:t>
            </a:r>
          </a:p>
          <a:p>
            <a:pPr algn="just"/>
            <a:r>
              <a:rPr lang="en-GB" sz="2000" dirty="0">
                <a:latin typeface="Times New Roman" panose="02020603050405020304" pitchFamily="18" charset="0"/>
                <a:cs typeface="Times New Roman" panose="02020603050405020304" pitchFamily="18" charset="0"/>
              </a:rPr>
              <a:t>      In the US, 6,000 drivers die </a:t>
            </a:r>
            <a:r>
              <a:rPr lang="en-GB" sz="2000" b="1" u="sng" dirty="0">
                <a:latin typeface="Times New Roman" panose="02020603050405020304" pitchFamily="18" charset="0"/>
                <a:cs typeface="Times New Roman" panose="02020603050405020304" pitchFamily="18" charset="0"/>
              </a:rPr>
              <a:t>annually</a:t>
            </a:r>
            <a:r>
              <a:rPr lang="en-GB" sz="2000" dirty="0">
                <a:latin typeface="Times New Roman" panose="02020603050405020304" pitchFamily="18" charset="0"/>
                <a:cs typeface="Times New Roman" panose="02020603050405020304" pitchFamily="18" charset="0"/>
              </a:rPr>
              <a:t> because they are texting while driving; around the world, the number is much higher. And in the last 200 years, volcanoes have caused the deaths of over 200,000 people worldwide. That's an average of around 800-900 people a year. There are no volcanoes in the UK, but more than 600 people surprising there die from falling down stairs statistics or steps, or falling off a ladder. Most people fall down stairs because they </a:t>
            </a:r>
            <a:r>
              <a:rPr lang="en-GB" sz="2000" b="1" u="sng" dirty="0">
                <a:latin typeface="Times New Roman" panose="02020603050405020304" pitchFamily="18" charset="0"/>
                <a:cs typeface="Times New Roman" panose="02020603050405020304" pitchFamily="18" charset="0"/>
              </a:rPr>
              <a:t>slip</a:t>
            </a:r>
            <a:r>
              <a:rPr lang="en-GB" sz="2000" dirty="0">
                <a:latin typeface="Times New Roman" panose="02020603050405020304" pitchFamily="18" charset="0"/>
                <a:cs typeface="Times New Roman" panose="02020603050405020304" pitchFamily="18" charset="0"/>
              </a:rPr>
              <a:t> or </a:t>
            </a:r>
            <a:r>
              <a:rPr lang="en-GB" sz="2000" b="1" u="sng" dirty="0">
                <a:latin typeface="Times New Roman" panose="02020603050405020304" pitchFamily="18" charset="0"/>
                <a:cs typeface="Times New Roman" panose="02020603050405020304" pitchFamily="18" charset="0"/>
              </a:rPr>
              <a:t>trip</a:t>
            </a:r>
            <a:r>
              <a:rPr lang="en-GB" sz="2000" dirty="0">
                <a:latin typeface="Times New Roman" panose="02020603050405020304" pitchFamily="18" charset="0"/>
                <a:cs typeface="Times New Roman" panose="02020603050405020304" pitchFamily="18" charset="0"/>
              </a:rPr>
              <a:t>, but many people have accidents on ladders because they are trying to get something that's </a:t>
            </a:r>
            <a:r>
              <a:rPr lang="en-GB" sz="2000" b="1" u="sng" dirty="0">
                <a:latin typeface="Times New Roman" panose="02020603050405020304" pitchFamily="18" charset="0"/>
                <a:cs typeface="Times New Roman" panose="02020603050405020304" pitchFamily="18" charset="0"/>
              </a:rPr>
              <a:t>out of reach </a:t>
            </a:r>
            <a:r>
              <a:rPr lang="en-GB" sz="2000" dirty="0">
                <a:latin typeface="Times New Roman" panose="02020603050405020304" pitchFamily="18" charset="0"/>
                <a:cs typeface="Times New Roman" panose="02020603050405020304" pitchFamily="18" charset="0"/>
              </a:rPr>
              <a:t>and they </a:t>
            </a:r>
            <a:r>
              <a:rPr lang="en-GB" sz="2000" b="1" u="sng" dirty="0">
                <a:latin typeface="Times New Roman" panose="02020603050405020304" pitchFamily="18" charset="0"/>
                <a:cs typeface="Times New Roman" panose="02020603050405020304" pitchFamily="18" charset="0"/>
              </a:rPr>
              <a:t>lose their balance</a:t>
            </a:r>
            <a:r>
              <a:rPr lang="en-GB" sz="2000" dirty="0">
                <a:latin typeface="Times New Roman" panose="02020603050405020304" pitchFamily="18" charset="0"/>
                <a:cs typeface="Times New Roman" panose="02020603050405020304" pitchFamily="18" charset="0"/>
              </a:rPr>
              <a:t>. And you might think that a bed is a safe place to be, but another surprising fact is that 450 Americans a year die from falling out of bed! In Russia, just walking along a street can be dangerous; every winter, dozens of people die from walking underneath icicles. They can be as sharp as a knife, and when they fall on people from high buildings, they can </a:t>
            </a:r>
            <a:r>
              <a:rPr lang="en-GB" sz="2000" b="1" u="sng" dirty="0">
                <a:latin typeface="Times New Roman" panose="02020603050405020304" pitchFamily="18" charset="0"/>
                <a:cs typeface="Times New Roman" panose="02020603050405020304" pitchFamily="18" charset="0"/>
              </a:rPr>
              <a:t>do a lot of damage</a:t>
            </a:r>
            <a:r>
              <a:rPr lang="en-GB" sz="2000" dirty="0">
                <a:latin typeface="Times New Roman" panose="02020603050405020304" pitchFamily="18" charset="0"/>
                <a:cs typeface="Times New Roman" panose="02020603050405020304" pitchFamily="18" charset="0"/>
              </a:rPr>
              <a:t>. And finally, did you know that vending machines can kill you, too? They don't kill as many people as volcanoes or even icicles, but around 13 people a year die this way. Sometimes people get angry when they put in their money and nothing comes out, so they shake the machine—which can fall on top of them and kill them. So sharks really are </a:t>
            </a:r>
            <a:r>
              <a:rPr lang="en-GB" sz="2000" b="1" u="sng" dirty="0">
                <a:latin typeface="Times New Roman" panose="02020603050405020304" pitchFamily="18" charset="0"/>
                <a:cs typeface="Times New Roman" panose="02020603050405020304" pitchFamily="18" charset="0"/>
              </a:rPr>
              <a:t>the least of our worries</a:t>
            </a:r>
            <a:r>
              <a:rPr lang="en-GB"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4210947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18338</TotalTime>
  <Words>1517</Words>
  <Application>Microsoft Office PowerPoint</Application>
  <PresentationFormat>Widescreen</PresentationFormat>
  <Paragraphs>213</Paragraphs>
  <Slides>24</Slides>
  <Notes>7</Notes>
  <HiddenSlides>0</HiddenSlides>
  <MMClips>1</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.VnArial</vt:lpstr>
      <vt:lpstr>Arial</vt:lpstr>
      <vt:lpstr>Arial Rounded MT Bold</vt:lpstr>
      <vt:lpstr>Bookman Old Style</vt:lpstr>
      <vt:lpstr>Calibri</vt:lpstr>
      <vt:lpstr>Calibri Light</vt:lpstr>
      <vt:lpstr>Century Gothic</vt:lpstr>
      <vt:lpstr>Georgia</vt:lpstr>
      <vt:lpstr>Sitka Banner</vt:lpstr>
      <vt:lpstr>Times New Roman</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Phuc Thien</dc:creator>
  <cp:lastModifiedBy>Keios Starqua</cp:lastModifiedBy>
  <cp:revision>3419</cp:revision>
  <cp:lastPrinted>2018-05-20T23:02:12Z</cp:lastPrinted>
  <dcterms:created xsi:type="dcterms:W3CDTF">2018-03-08T23:07:06Z</dcterms:created>
  <dcterms:modified xsi:type="dcterms:W3CDTF">2021-09-22T07:48:32Z</dcterms:modified>
</cp:coreProperties>
</file>