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61" r:id="rId2"/>
    <p:sldId id="457" r:id="rId3"/>
    <p:sldId id="414" r:id="rId4"/>
    <p:sldId id="570" r:id="rId5"/>
    <p:sldId id="610" r:id="rId6"/>
    <p:sldId id="609" r:id="rId7"/>
    <p:sldId id="611" r:id="rId8"/>
    <p:sldId id="612" r:id="rId9"/>
    <p:sldId id="626" r:id="rId10"/>
    <p:sldId id="627" r:id="rId11"/>
    <p:sldId id="628" r:id="rId12"/>
    <p:sldId id="629" r:id="rId13"/>
    <p:sldId id="630" r:id="rId14"/>
    <p:sldId id="624" r:id="rId15"/>
    <p:sldId id="613" r:id="rId16"/>
    <p:sldId id="614" r:id="rId17"/>
    <p:sldId id="622" r:id="rId18"/>
    <p:sldId id="623" r:id="rId19"/>
    <p:sldId id="615" r:id="rId20"/>
    <p:sldId id="616" r:id="rId21"/>
    <p:sldId id="617" r:id="rId22"/>
    <p:sldId id="621" r:id="rId23"/>
    <p:sldId id="619" r:id="rId24"/>
    <p:sldId id="618" r:id="rId25"/>
    <p:sldId id="625" r:id="rId26"/>
    <p:sldId id="50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>
      <p:cViewPr varScale="1">
        <p:scale>
          <a:sx n="85" d="100"/>
          <a:sy n="85" d="100"/>
        </p:scale>
        <p:origin x="1411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os Starqua" userId="8cf9fb8f937025db" providerId="LiveId" clId="{65724706-FB50-4B7B-985F-874442174700}"/>
    <pc:docChg chg="modSld">
      <pc:chgData name="Keios Starqua" userId="8cf9fb8f937025db" providerId="LiveId" clId="{65724706-FB50-4B7B-985F-874442174700}" dt="2021-09-27T07:28:57.363" v="17" actId="1076"/>
      <pc:docMkLst>
        <pc:docMk/>
      </pc:docMkLst>
      <pc:sldChg chg="modSp mod">
        <pc:chgData name="Keios Starqua" userId="8cf9fb8f937025db" providerId="LiveId" clId="{65724706-FB50-4B7B-985F-874442174700}" dt="2021-09-27T06:50:42.078" v="1" actId="1076"/>
        <pc:sldMkLst>
          <pc:docMk/>
          <pc:sldMk cId="2685009497" sldId="570"/>
        </pc:sldMkLst>
        <pc:picChg chg="mod">
          <ac:chgData name="Keios Starqua" userId="8cf9fb8f937025db" providerId="LiveId" clId="{65724706-FB50-4B7B-985F-874442174700}" dt="2021-09-27T06:50:42.078" v="1" actId="1076"/>
          <ac:picMkLst>
            <pc:docMk/>
            <pc:sldMk cId="2685009497" sldId="570"/>
            <ac:picMk id="13" creationId="{6AC5E942-2C09-4F1D-BAC1-F6A702F4243B}"/>
          </ac:picMkLst>
        </pc:picChg>
      </pc:sldChg>
      <pc:sldChg chg="modSp mod">
        <pc:chgData name="Keios Starqua" userId="8cf9fb8f937025db" providerId="LiveId" clId="{65724706-FB50-4B7B-985F-874442174700}" dt="2021-09-27T06:50:56.436" v="2" actId="1076"/>
        <pc:sldMkLst>
          <pc:docMk/>
          <pc:sldMk cId="2242684352" sldId="610"/>
        </pc:sldMkLst>
        <pc:picChg chg="mod">
          <ac:chgData name="Keios Starqua" userId="8cf9fb8f937025db" providerId="LiveId" clId="{65724706-FB50-4B7B-985F-874442174700}" dt="2021-09-27T06:50:56.436" v="2" actId="1076"/>
          <ac:picMkLst>
            <pc:docMk/>
            <pc:sldMk cId="2242684352" sldId="610"/>
            <ac:picMk id="6" creationId="{1DF304DA-3545-4020-AB45-BC65C50CCDC8}"/>
          </ac:picMkLst>
        </pc:picChg>
      </pc:sldChg>
      <pc:sldChg chg="modSp mod">
        <pc:chgData name="Keios Starqua" userId="8cf9fb8f937025db" providerId="LiveId" clId="{65724706-FB50-4B7B-985F-874442174700}" dt="2021-09-27T07:11:28.775" v="7" actId="1076"/>
        <pc:sldMkLst>
          <pc:docMk/>
          <pc:sldMk cId="201760405" sldId="614"/>
        </pc:sldMkLst>
        <pc:picChg chg="mod">
          <ac:chgData name="Keios Starqua" userId="8cf9fb8f937025db" providerId="LiveId" clId="{65724706-FB50-4B7B-985F-874442174700}" dt="2021-09-27T07:11:28.775" v="7" actId="1076"/>
          <ac:picMkLst>
            <pc:docMk/>
            <pc:sldMk cId="201760405" sldId="614"/>
            <ac:picMk id="3" creationId="{EE535093-AD50-40E4-B0B0-C2DFBD376E7F}"/>
          </ac:picMkLst>
        </pc:picChg>
      </pc:sldChg>
      <pc:sldChg chg="modSp mod">
        <pc:chgData name="Keios Starqua" userId="8cf9fb8f937025db" providerId="LiveId" clId="{65724706-FB50-4B7B-985F-874442174700}" dt="2021-09-27T07:28:57.363" v="17" actId="1076"/>
        <pc:sldMkLst>
          <pc:docMk/>
          <pc:sldMk cId="1523170922" sldId="615"/>
        </pc:sldMkLst>
        <pc:picChg chg="mod modCrop">
          <ac:chgData name="Keios Starqua" userId="8cf9fb8f937025db" providerId="LiveId" clId="{65724706-FB50-4B7B-985F-874442174700}" dt="2021-09-27T07:28:57.363" v="17" actId="1076"/>
          <ac:picMkLst>
            <pc:docMk/>
            <pc:sldMk cId="1523170922" sldId="615"/>
            <ac:picMk id="3" creationId="{3C1ABAF0-91AE-4A12-8256-52777146A9BD}"/>
          </ac:picMkLst>
        </pc:picChg>
      </pc:sldChg>
      <pc:sldChg chg="modSp mod">
        <pc:chgData name="Keios Starqua" userId="8cf9fb8f937025db" providerId="LiveId" clId="{65724706-FB50-4B7B-985F-874442174700}" dt="2021-09-27T07:18:27.472" v="10" actId="1076"/>
        <pc:sldMkLst>
          <pc:docMk/>
          <pc:sldMk cId="4144302062" sldId="622"/>
        </pc:sldMkLst>
        <pc:picChg chg="mod">
          <ac:chgData name="Keios Starqua" userId="8cf9fb8f937025db" providerId="LiveId" clId="{65724706-FB50-4B7B-985F-874442174700}" dt="2021-09-27T07:18:27.472" v="10" actId="1076"/>
          <ac:picMkLst>
            <pc:docMk/>
            <pc:sldMk cId="4144302062" sldId="622"/>
            <ac:picMk id="3" creationId="{E3E4B3D8-0B32-406A-8EF6-CCDDB61898FB}"/>
          </ac:picMkLst>
        </pc:picChg>
      </pc:sldChg>
      <pc:sldChg chg="modSp mod">
        <pc:chgData name="Keios Starqua" userId="8cf9fb8f937025db" providerId="LiveId" clId="{65724706-FB50-4B7B-985F-874442174700}" dt="2021-09-27T07:28:28.301" v="11" actId="1076"/>
        <pc:sldMkLst>
          <pc:docMk/>
          <pc:sldMk cId="223356556" sldId="623"/>
        </pc:sldMkLst>
        <pc:picChg chg="mod">
          <ac:chgData name="Keios Starqua" userId="8cf9fb8f937025db" providerId="LiveId" clId="{65724706-FB50-4B7B-985F-874442174700}" dt="2021-09-27T07:28:28.301" v="11" actId="1076"/>
          <ac:picMkLst>
            <pc:docMk/>
            <pc:sldMk cId="223356556" sldId="623"/>
            <ac:picMk id="3" creationId="{E41540A4-5612-45EC-B5F9-9C1F8A83BBBD}"/>
          </ac:picMkLst>
        </pc:picChg>
      </pc:sldChg>
      <pc:sldChg chg="modSp mod">
        <pc:chgData name="Keios Starqua" userId="8cf9fb8f937025db" providerId="LiveId" clId="{65724706-FB50-4B7B-985F-874442174700}" dt="2021-09-27T06:59:17.531" v="4" actId="1076"/>
        <pc:sldMkLst>
          <pc:docMk/>
          <pc:sldMk cId="754080341" sldId="626"/>
        </pc:sldMkLst>
        <pc:picChg chg="mod">
          <ac:chgData name="Keios Starqua" userId="8cf9fb8f937025db" providerId="LiveId" clId="{65724706-FB50-4B7B-985F-874442174700}" dt="2021-09-27T06:59:15.511" v="3" actId="1076"/>
          <ac:picMkLst>
            <pc:docMk/>
            <pc:sldMk cId="754080341" sldId="626"/>
            <ac:picMk id="5" creationId="{E868FE2E-49FC-48A0-9502-32A45BE1A3D1}"/>
          </ac:picMkLst>
        </pc:picChg>
        <pc:picChg chg="mod">
          <ac:chgData name="Keios Starqua" userId="8cf9fb8f937025db" providerId="LiveId" clId="{65724706-FB50-4B7B-985F-874442174700}" dt="2021-09-27T06:59:17.531" v="4" actId="1076"/>
          <ac:picMkLst>
            <pc:docMk/>
            <pc:sldMk cId="754080341" sldId="626"/>
            <ac:picMk id="7" creationId="{F8225659-F985-46A7-9B62-5A7C1F217C1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8F1AE-C9E3-4855-8384-3519135F4987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37420-7D57-431D-A042-714C4F8A4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5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0A04-EBE5-4BA7-9B11-D34CCFDEFEC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42CB-55DF-42F2-A5E8-03B331FE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0A04-EBE5-4BA7-9B11-D34CCFDEFEC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42CB-55DF-42F2-A5E8-03B331FE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1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0A04-EBE5-4BA7-9B11-D34CCFDEFEC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42CB-55DF-42F2-A5E8-03B331FE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1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0A04-EBE5-4BA7-9B11-D34CCFDEFEC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42CB-55DF-42F2-A5E8-03B331FE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5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0A04-EBE5-4BA7-9B11-D34CCFDEFEC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42CB-55DF-42F2-A5E8-03B331FE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3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0A04-EBE5-4BA7-9B11-D34CCFDEFEC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42CB-55DF-42F2-A5E8-03B331FE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2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0A04-EBE5-4BA7-9B11-D34CCFDEFEC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42CB-55DF-42F2-A5E8-03B331FE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8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0A04-EBE5-4BA7-9B11-D34CCFDEFEC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42CB-55DF-42F2-A5E8-03B331FE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3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0A04-EBE5-4BA7-9B11-D34CCFDEFEC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42CB-55DF-42F2-A5E8-03B331FE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0A04-EBE5-4BA7-9B11-D34CCFDEFEC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42CB-55DF-42F2-A5E8-03B331FE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1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0A04-EBE5-4BA7-9B11-D34CCFDEFEC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42CB-55DF-42F2-A5E8-03B331FE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7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60A04-EBE5-4BA7-9B11-D34CCFDEFEC4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342CB-55DF-42F2-A5E8-03B331FE9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1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oannguyenthanh1978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4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914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TEACHER’S </a:t>
            </a:r>
            <a:r>
              <a:rPr lang="vi-VN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PERSONAL INFORMATION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6910"/>
            <a:ext cx="8458200" cy="487925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Name: Nguyen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Loan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Facebook: Loan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Ngu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yễn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Thanh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  <a:p>
            <a:r>
              <a:rPr lang="vi-VN" dirty="0">
                <a:latin typeface="Times New Roman" pitchFamily="18" charset="0"/>
                <a:cs typeface="Times New Roman" pitchFamily="18" charset="0"/>
              </a:rPr>
              <a:t>Mobile number: 0942 255 937</a:t>
            </a:r>
          </a:p>
          <a:p>
            <a:r>
              <a:rPr lang="vi-VN" dirty="0">
                <a:latin typeface="Times New Roman" pitchFamily="18" charset="0"/>
                <a:cs typeface="Times New Roman" pitchFamily="18" charset="0"/>
              </a:rPr>
              <a:t>Email:  </a:t>
            </a:r>
            <a:r>
              <a:rPr lang="vi-VN" dirty="0">
                <a:latin typeface="Times New Roman" pitchFamily="18" charset="0"/>
                <a:cs typeface="Times New Roman" pitchFamily="18" charset="0"/>
                <a:hlinkClick r:id="rId2"/>
              </a:rPr>
              <a:t>loannguyenthanh1978@gmail.com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27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AEF3C8-D849-40FB-BC36-E2D6C754D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38200"/>
            <a:ext cx="70485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3295D3-533B-4E13-BC97-268CBA1F35AE}"/>
              </a:ext>
            </a:extLst>
          </p:cNvPr>
          <p:cNvSpPr txBox="1"/>
          <p:nvPr/>
        </p:nvSpPr>
        <p:spPr>
          <a:xfrm>
            <a:off x="2667000" y="124041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SUPERLATIVE ADJECTIVES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B1732-225D-486C-9686-EF49B44C9C9C}"/>
              </a:ext>
            </a:extLst>
          </p:cNvPr>
          <p:cNvSpPr txBox="1"/>
          <p:nvPr/>
        </p:nvSpPr>
        <p:spPr>
          <a:xfrm>
            <a:off x="0" y="112542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 </a:t>
            </a:r>
          </a:p>
        </p:txBody>
      </p:sp>
    </p:spTree>
    <p:extLst>
      <p:ext uri="{BB962C8B-B14F-4D97-AF65-F5344CB8AC3E}">
        <p14:creationId xmlns:p14="http://schemas.microsoft.com/office/powerpoint/2010/main" val="145497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131D1A-7629-440D-A901-ACFF77081AC1}"/>
              </a:ext>
            </a:extLst>
          </p:cNvPr>
          <p:cNvSpPr txBox="1"/>
          <p:nvPr/>
        </p:nvSpPr>
        <p:spPr>
          <a:xfrm>
            <a:off x="2667000" y="124041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SUPERLATIVE ADJECTIVES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02372-1CBB-4C1E-BFBC-8B68EB392E0F}"/>
              </a:ext>
            </a:extLst>
          </p:cNvPr>
          <p:cNvSpPr txBox="1"/>
          <p:nvPr/>
        </p:nvSpPr>
        <p:spPr>
          <a:xfrm>
            <a:off x="0" y="112542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5264A-A7CA-41B2-8FBC-EA356DAA9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62000"/>
            <a:ext cx="7858125" cy="381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30BA08-13F9-43F8-A773-FB0B72261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4" y="4759793"/>
            <a:ext cx="7724775" cy="156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56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F9537A-22E0-475B-BFA4-3B1353007AFA}"/>
              </a:ext>
            </a:extLst>
          </p:cNvPr>
          <p:cNvSpPr txBox="1"/>
          <p:nvPr/>
        </p:nvSpPr>
        <p:spPr>
          <a:xfrm>
            <a:off x="2667000" y="124041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SUPERLATIVE ADJECTIVES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B79F60-E48D-46B0-BAF5-E5244CA1612D}"/>
              </a:ext>
            </a:extLst>
          </p:cNvPr>
          <p:cNvSpPr txBox="1"/>
          <p:nvPr/>
        </p:nvSpPr>
        <p:spPr>
          <a:xfrm>
            <a:off x="0" y="112542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F06B32-EB36-4FEE-8328-A9655968B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371600"/>
            <a:ext cx="8458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00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CE0093-1DD2-48DD-8C1F-749A85CE9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56" y="1371600"/>
            <a:ext cx="8422888" cy="441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76E0A3-FFFF-4CCE-9F1C-D92B264B8E64}"/>
              </a:ext>
            </a:extLst>
          </p:cNvPr>
          <p:cNvSpPr txBox="1"/>
          <p:nvPr/>
        </p:nvSpPr>
        <p:spPr>
          <a:xfrm>
            <a:off x="2667000" y="124041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SUPERLATIVE ADJECTIVES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EB8B2A-D9FA-440B-ABA1-1FD8013CC5EB}"/>
              </a:ext>
            </a:extLst>
          </p:cNvPr>
          <p:cNvSpPr txBox="1"/>
          <p:nvPr/>
        </p:nvSpPr>
        <p:spPr>
          <a:xfrm>
            <a:off x="0" y="112542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 </a:t>
            </a:r>
          </a:p>
        </p:txBody>
      </p:sp>
    </p:spTree>
    <p:extLst>
      <p:ext uri="{BB962C8B-B14F-4D97-AF65-F5344CB8AC3E}">
        <p14:creationId xmlns:p14="http://schemas.microsoft.com/office/powerpoint/2010/main" val="3089834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0E78B9-A7D2-4D6D-BBA0-CB549C06ADC6}"/>
              </a:ext>
            </a:extLst>
          </p:cNvPr>
          <p:cNvSpPr txBox="1"/>
          <p:nvPr/>
        </p:nvSpPr>
        <p:spPr>
          <a:xfrm>
            <a:off x="263769" y="919933"/>
            <a:ext cx="655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Arial" panose="020B0604020202020204" pitchFamily="34" charset="0"/>
              </a:rPr>
              <a:t>I was so </a:t>
            </a:r>
            <a:r>
              <a:rPr lang="en-US" b="0" u="sng" dirty="0">
                <a:effectLst/>
                <a:latin typeface="Arial" panose="020B0604020202020204" pitchFamily="34" charset="0"/>
              </a:rPr>
              <a:t>annoyed</a:t>
            </a:r>
            <a:r>
              <a:rPr lang="en-US" b="0" dirty="0">
                <a:effectLst/>
                <a:latin typeface="Arial" panose="020B0604020202020204" pitchFamily="34" charset="0"/>
              </a:rPr>
              <a:t> </a:t>
            </a:r>
            <a:r>
              <a:rPr lang="en-US" b="1" dirty="0">
                <a:effectLst/>
                <a:latin typeface="Arial" panose="020B0604020202020204" pitchFamily="34" charset="0"/>
              </a:rPr>
              <a:t>with</a:t>
            </a:r>
            <a:r>
              <a:rPr lang="en-US" b="0" dirty="0">
                <a:effectLst/>
                <a:latin typeface="Arial" panose="020B0604020202020204" pitchFamily="34" charset="0"/>
              </a:rPr>
              <a:t> him for turning up late.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9F105-6694-4A39-B892-261FD47A232B}"/>
              </a:ext>
            </a:extLst>
          </p:cNvPr>
          <p:cNvSpPr txBox="1"/>
          <p:nvPr/>
        </p:nvSpPr>
        <p:spPr>
          <a:xfrm>
            <a:off x="1447800" y="43190"/>
            <a:ext cx="692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ING / ED ADJECTIVES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D499C-7915-401A-B9B4-BEFD3CDAD961}"/>
              </a:ext>
            </a:extLst>
          </p:cNvPr>
          <p:cNvSpPr txBox="1"/>
          <p:nvPr/>
        </p:nvSpPr>
        <p:spPr>
          <a:xfrm>
            <a:off x="263769" y="1289265"/>
            <a:ext cx="8193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It's really </a:t>
            </a:r>
            <a:r>
              <a:rPr lang="en-US" b="0" u="sng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annoying</a:t>
            </a:r>
            <a:r>
              <a:rPr lang="en-US" b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 when a </a:t>
            </a:r>
            <a:r>
              <a:rPr lang="en-US" dirty="0">
                <a:solidFill>
                  <a:srgbClr val="1D2A57"/>
                </a:solidFill>
                <a:latin typeface="Arial" panose="020B0604020202020204" pitchFamily="34" charset="0"/>
              </a:rPr>
              <a:t>train</a:t>
            </a:r>
            <a:r>
              <a:rPr lang="en-US" b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is late and there's no </a:t>
            </a:r>
            <a:r>
              <a:rPr lang="en-US" dirty="0">
                <a:solidFill>
                  <a:srgbClr val="1D2A57"/>
                </a:solidFill>
                <a:latin typeface="Arial" panose="020B0604020202020204" pitchFamily="34" charset="0"/>
              </a:rPr>
              <a:t>explanation</a:t>
            </a:r>
            <a:r>
              <a:rPr lang="en-US" b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835C0C-81BA-4D22-9BFA-1D0791718E0E}"/>
              </a:ext>
            </a:extLst>
          </p:cNvPr>
          <p:cNvSpPr txBox="1"/>
          <p:nvPr/>
        </p:nvSpPr>
        <p:spPr>
          <a:xfrm>
            <a:off x="275492" y="2085681"/>
            <a:ext cx="7549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He was getting </a:t>
            </a:r>
            <a:r>
              <a:rPr lang="en-US" b="1" u="sng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bored</a:t>
            </a:r>
            <a:r>
              <a:rPr lang="en-US" b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with/of</a:t>
            </a:r>
            <a:r>
              <a:rPr lang="en-US" b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do</a:t>
            </a:r>
            <a:r>
              <a:rPr lang="en-US" b="1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ing</a:t>
            </a:r>
            <a:r>
              <a:rPr lang="en-US" b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 the same thing every </a:t>
            </a:r>
            <a:r>
              <a:rPr lang="en-US" dirty="0">
                <a:solidFill>
                  <a:srgbClr val="1D2A57"/>
                </a:solidFill>
                <a:latin typeface="Arial" panose="020B0604020202020204" pitchFamily="34" charset="0"/>
              </a:rPr>
              <a:t>day</a:t>
            </a:r>
            <a:r>
              <a:rPr lang="en-US" b="0" dirty="0">
                <a:solidFill>
                  <a:srgbClr val="1D2A57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8D22C9-E59A-4E78-8764-B1B2793036B1}"/>
              </a:ext>
            </a:extLst>
          </p:cNvPr>
          <p:cNvSpPr txBox="1"/>
          <p:nvPr/>
        </p:nvSpPr>
        <p:spPr>
          <a:xfrm>
            <a:off x="240323" y="24673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Arial" panose="020B0604020202020204" pitchFamily="34" charset="0"/>
              </a:rPr>
              <a:t>The </a:t>
            </a:r>
            <a:r>
              <a:rPr lang="en-US" dirty="0">
                <a:latin typeface="Arial" panose="020B0604020202020204" pitchFamily="34" charset="0"/>
              </a:rPr>
              <a:t>movie</a:t>
            </a:r>
            <a:r>
              <a:rPr lang="en-US" b="0" dirty="0">
                <a:effectLst/>
                <a:latin typeface="Arial" panose="020B0604020202020204" pitchFamily="34" charset="0"/>
              </a:rPr>
              <a:t> was so </a:t>
            </a:r>
            <a:r>
              <a:rPr lang="en-US" b="1" u="sng" dirty="0">
                <a:effectLst/>
                <a:latin typeface="Arial" panose="020B0604020202020204" pitchFamily="34" charset="0"/>
              </a:rPr>
              <a:t>boring</a:t>
            </a:r>
            <a:r>
              <a:rPr lang="en-US" b="0" dirty="0">
                <a:effectLst/>
                <a:latin typeface="Arial" panose="020B0604020202020204" pitchFamily="34" charset="0"/>
              </a:rPr>
              <a:t> I </a:t>
            </a:r>
            <a:r>
              <a:rPr lang="en-US" dirty="0">
                <a:latin typeface="Arial" panose="020B0604020202020204" pitchFamily="34" charset="0"/>
              </a:rPr>
              <a:t>fell</a:t>
            </a:r>
            <a:r>
              <a:rPr lang="en-US" b="0" dirty="0">
                <a:effectLst/>
                <a:latin typeface="Arial" panose="020B0604020202020204" pitchFamily="34" charset="0"/>
              </a:rPr>
              <a:t> </a:t>
            </a:r>
            <a:r>
              <a:rPr lang="en-US" dirty="0">
                <a:latin typeface="Arial" panose="020B0604020202020204" pitchFamily="34" charset="0"/>
              </a:rPr>
              <a:t>asleep.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EBABD1-CBFA-4867-8496-4AC0F5FC47EB}"/>
              </a:ext>
            </a:extLst>
          </p:cNvPr>
          <p:cNvSpPr txBox="1"/>
          <p:nvPr/>
        </p:nvSpPr>
        <p:spPr>
          <a:xfrm>
            <a:off x="228600" y="3059668"/>
            <a:ext cx="7320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Arial" panose="020B0604020202020204" pitchFamily="34" charset="0"/>
              </a:rPr>
              <a:t>I'm a bit </a:t>
            </a:r>
            <a:r>
              <a:rPr lang="en-US" b="1" u="sng" dirty="0">
                <a:effectLst/>
                <a:latin typeface="Arial" panose="020B0604020202020204" pitchFamily="34" charset="0"/>
              </a:rPr>
              <a:t>confused</a:t>
            </a:r>
            <a:r>
              <a:rPr lang="en-US" b="0" dirty="0">
                <a:effectLst/>
                <a:latin typeface="Arial" panose="020B0604020202020204" pitchFamily="34" charset="0"/>
              </a:rPr>
              <a:t>. Was that her </a:t>
            </a:r>
            <a:r>
              <a:rPr lang="en-US" dirty="0">
                <a:latin typeface="Arial" panose="020B0604020202020204" pitchFamily="34" charset="0"/>
              </a:rPr>
              <a:t>husband</a:t>
            </a:r>
            <a:r>
              <a:rPr lang="en-US" b="0" dirty="0">
                <a:effectLst/>
                <a:latin typeface="Arial" panose="020B0604020202020204" pitchFamily="34" charset="0"/>
              </a:rPr>
              <a:t> or her </a:t>
            </a:r>
            <a:r>
              <a:rPr lang="en-US" dirty="0">
                <a:latin typeface="Arial" panose="020B0604020202020204" pitchFamily="34" charset="0"/>
              </a:rPr>
              <a:t>son</a:t>
            </a:r>
            <a:r>
              <a:rPr lang="en-US" b="0" dirty="0">
                <a:effectLst/>
                <a:latin typeface="Arial" panose="020B0604020202020204" pitchFamily="34" charset="0"/>
              </a:rPr>
              <a:t> she was with?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11020A-014E-47A1-A1C2-F63277967B79}"/>
              </a:ext>
            </a:extLst>
          </p:cNvPr>
          <p:cNvSpPr txBox="1"/>
          <p:nvPr/>
        </p:nvSpPr>
        <p:spPr>
          <a:xfrm>
            <a:off x="228600" y="3445712"/>
            <a:ext cx="8387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Arial" panose="020B0604020202020204" pitchFamily="34" charset="0"/>
              </a:rPr>
              <a:t>The </a:t>
            </a:r>
            <a:r>
              <a:rPr lang="en-US" dirty="0">
                <a:latin typeface="Arial" panose="020B0604020202020204" pitchFamily="34" charset="0"/>
              </a:rPr>
              <a:t>instructions</a:t>
            </a:r>
            <a:r>
              <a:rPr lang="en-US" b="0" dirty="0">
                <a:effectLst/>
                <a:latin typeface="Arial" panose="020B0604020202020204" pitchFamily="34" charset="0"/>
              </a:rPr>
              <a:t> are really </a:t>
            </a:r>
            <a:r>
              <a:rPr lang="en-US" b="1" u="sng" dirty="0">
                <a:effectLst/>
                <a:latin typeface="Arial" panose="020B0604020202020204" pitchFamily="34" charset="0"/>
              </a:rPr>
              <a:t>confusing</a:t>
            </a:r>
            <a:r>
              <a:rPr lang="en-US" b="0" dirty="0">
                <a:effectLst/>
                <a:latin typeface="Arial" panose="020B0604020202020204" pitchFamily="34" charset="0"/>
              </a:rPr>
              <a:t>. Could you </a:t>
            </a:r>
            <a:r>
              <a:rPr lang="en-US" dirty="0">
                <a:latin typeface="Arial" panose="020B0604020202020204" pitchFamily="34" charset="0"/>
              </a:rPr>
              <a:t>help</a:t>
            </a:r>
            <a:r>
              <a:rPr lang="en-US" b="0" dirty="0">
                <a:effectLst/>
                <a:latin typeface="Arial" panose="020B0604020202020204" pitchFamily="34" charset="0"/>
              </a:rPr>
              <a:t> me with them, </a:t>
            </a:r>
            <a:r>
              <a:rPr lang="en-US" dirty="0">
                <a:latin typeface="Arial" panose="020B0604020202020204" pitchFamily="34" charset="0"/>
              </a:rPr>
              <a:t>please</a:t>
            </a:r>
            <a:r>
              <a:rPr lang="en-US" b="0" dirty="0">
                <a:effectLst/>
                <a:latin typeface="Arial" panose="020B0604020202020204" pitchFamily="34" charset="0"/>
              </a:rPr>
              <a:t>?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6A56F-3557-4E59-A432-6289BAE38253}"/>
              </a:ext>
            </a:extLst>
          </p:cNvPr>
          <p:cNvSpPr txBox="1"/>
          <p:nvPr/>
        </p:nvSpPr>
        <p:spPr>
          <a:xfrm>
            <a:off x="228600" y="4235033"/>
            <a:ext cx="8001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Arial" panose="020B0604020202020204" pitchFamily="34" charset="0"/>
              </a:rPr>
              <a:t>Are you getting excited </a:t>
            </a:r>
            <a:r>
              <a:rPr lang="en-US" dirty="0">
                <a:effectLst/>
                <a:latin typeface="Arial" panose="020B0604020202020204" pitchFamily="34" charset="0"/>
              </a:rPr>
              <a:t>about</a:t>
            </a:r>
            <a:r>
              <a:rPr lang="en-US" b="0" dirty="0">
                <a:effectLst/>
                <a:latin typeface="Arial" panose="020B0604020202020204" pitchFamily="34" charset="0"/>
              </a:rPr>
              <a:t> </a:t>
            </a:r>
            <a:r>
              <a:rPr lang="en-US" dirty="0">
                <a:latin typeface="Arial" panose="020B0604020202020204" pitchFamily="34" charset="0"/>
              </a:rPr>
              <a:t>your</a:t>
            </a:r>
            <a:r>
              <a:rPr lang="en-US" b="0" dirty="0">
                <a:effectLst/>
                <a:latin typeface="Arial" panose="020B0604020202020204" pitchFamily="34" charset="0"/>
              </a:rPr>
              <a:t> </a:t>
            </a:r>
            <a:r>
              <a:rPr lang="en-US" dirty="0">
                <a:latin typeface="Arial" panose="020B0604020202020204" pitchFamily="34" charset="0"/>
              </a:rPr>
              <a:t>holiday</a:t>
            </a:r>
            <a:r>
              <a:rPr lang="en-US" b="0" dirty="0">
                <a:effectLst/>
                <a:latin typeface="Arial" panose="020B0604020202020204" pitchFamily="34" charset="0"/>
              </a:rPr>
              <a:t>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F97715-C5F1-40C2-AA87-D9E1E55A801A}"/>
              </a:ext>
            </a:extLst>
          </p:cNvPr>
          <p:cNvSpPr txBox="1"/>
          <p:nvPr/>
        </p:nvSpPr>
        <p:spPr>
          <a:xfrm>
            <a:off x="240323" y="4572000"/>
            <a:ext cx="4712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Arial" panose="020B0604020202020204" pitchFamily="34" charset="0"/>
              </a:rPr>
              <a:t>It was a really </a:t>
            </a:r>
            <a:r>
              <a:rPr lang="en-US" b="1" u="sng" dirty="0">
                <a:effectLst/>
                <a:latin typeface="Arial" panose="020B0604020202020204" pitchFamily="34" charset="0"/>
              </a:rPr>
              <a:t>exciting</a:t>
            </a:r>
            <a:r>
              <a:rPr lang="en-US" b="0" dirty="0">
                <a:effectLst/>
                <a:latin typeface="Arial" panose="020B0604020202020204" pitchFamily="34" charset="0"/>
              </a:rPr>
              <a:t> match.</a:t>
            </a:r>
            <a:r>
              <a:rPr lang="en-US" u="sng" dirty="0"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CE15C5-E9D6-4B02-A6FB-2821FA81AB16}"/>
              </a:ext>
            </a:extLst>
          </p:cNvPr>
          <p:cNvSpPr txBox="1"/>
          <p:nvPr/>
        </p:nvSpPr>
        <p:spPr>
          <a:xfrm>
            <a:off x="281354" y="5250412"/>
            <a:ext cx="8176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Which adjectives describe how a person feels about someone or something?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5D0C6D-7C30-42C3-B91F-47436DF086FB}"/>
              </a:ext>
            </a:extLst>
          </p:cNvPr>
          <p:cNvSpPr txBox="1"/>
          <p:nvPr/>
        </p:nvSpPr>
        <p:spPr>
          <a:xfrm>
            <a:off x="252046" y="5744158"/>
            <a:ext cx="8176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Which adjectives describe how a place, person or things?</a:t>
            </a:r>
            <a:endParaRPr 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660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8B8449-12BE-4944-9DB3-C4B99649B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11" y="605038"/>
            <a:ext cx="7848600" cy="56600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D60EDA-F88D-4879-B52C-5FBF45C6EE46}"/>
              </a:ext>
            </a:extLst>
          </p:cNvPr>
          <p:cNvSpPr txBox="1"/>
          <p:nvPr/>
        </p:nvSpPr>
        <p:spPr>
          <a:xfrm>
            <a:off x="1447800" y="108322"/>
            <a:ext cx="692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ING / ED ADJECTIVES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F493A9-E8FA-40C7-9E12-4DFA8272AD41}"/>
              </a:ext>
            </a:extLst>
          </p:cNvPr>
          <p:cNvSpPr txBox="1"/>
          <p:nvPr/>
        </p:nvSpPr>
        <p:spPr>
          <a:xfrm>
            <a:off x="762000" y="6335668"/>
            <a:ext cx="7068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https://www.youtube.com/watch?v=KV0kid6Icqo</a:t>
            </a:r>
          </a:p>
        </p:txBody>
      </p:sp>
    </p:spTree>
    <p:extLst>
      <p:ext uri="{BB962C8B-B14F-4D97-AF65-F5344CB8AC3E}">
        <p14:creationId xmlns:p14="http://schemas.microsoft.com/office/powerpoint/2010/main" val="21856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0B6AAF-69DF-4F98-93DE-6ADF3FA8D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5" y="990600"/>
            <a:ext cx="8895505" cy="3200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535093-AD50-40E4-B0B0-C2DFBD376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191000"/>
            <a:ext cx="8915400" cy="3200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F5D1C0-255B-4C3C-BEA4-BBA781A765F1}"/>
              </a:ext>
            </a:extLst>
          </p:cNvPr>
          <p:cNvSpPr txBox="1"/>
          <p:nvPr/>
        </p:nvSpPr>
        <p:spPr>
          <a:xfrm>
            <a:off x="2209800" y="152400"/>
            <a:ext cx="5634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ING / ED ADJECTIVES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37959-9C25-43B6-83DC-32C4C714EF1A}"/>
              </a:ext>
            </a:extLst>
          </p:cNvPr>
          <p:cNvSpPr txBox="1"/>
          <p:nvPr/>
        </p:nvSpPr>
        <p:spPr>
          <a:xfrm>
            <a:off x="96095" y="36341"/>
            <a:ext cx="1808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0176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8CAB0E-0FD7-4462-9935-62C1DBA5C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44" y="457200"/>
            <a:ext cx="8731512" cy="63776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E4B3D8-0B32-406A-8EF6-CCDDB6189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412" y="6834809"/>
            <a:ext cx="889000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02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1540A4-5612-45EC-B5F9-9C1F8A83B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"/>
            <a:ext cx="8731512" cy="637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6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195A17B-78D8-461D-81BB-2FC2005C6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43200"/>
            <a:ext cx="8229599" cy="304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1ABAF0-91AE-4A12-8256-52777146A9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188"/>
          <a:stretch/>
        </p:blipFill>
        <p:spPr>
          <a:xfrm>
            <a:off x="457198" y="835351"/>
            <a:ext cx="8686800" cy="1600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03B3D3-E13E-48E6-B41D-E82C12DABE42}"/>
              </a:ext>
            </a:extLst>
          </p:cNvPr>
          <p:cNvSpPr txBox="1"/>
          <p:nvPr/>
        </p:nvSpPr>
        <p:spPr>
          <a:xfrm>
            <a:off x="1335843" y="76200"/>
            <a:ext cx="692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VOCABULARY PLUS</a:t>
            </a:r>
          </a:p>
        </p:txBody>
      </p:sp>
    </p:spTree>
    <p:extLst>
      <p:ext uri="{BB962C8B-B14F-4D97-AF65-F5344CB8AC3E}">
        <p14:creationId xmlns:p14="http://schemas.microsoft.com/office/powerpoint/2010/main" val="152317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60876"/>
            <a:ext cx="228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9400" y="304800"/>
            <a:ext cx="457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DANGER</a:t>
            </a:r>
          </a:p>
        </p:txBody>
      </p:sp>
      <p:sp>
        <p:nvSpPr>
          <p:cNvPr id="3" name="AutoShape 2" descr="Caution Vintage Metal Tin Signs Dangerous Metal Poster Warning Retro Plaque  Wall Decoration|Plaques &amp; Signs| - AliExpre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Caution Vintage Metal Tin Signs Dangerous Metal Poster Warning Retro Plaque  Wall Decoration|Plaques &amp; Signs| - AliExpres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6" descr="Warning Caution Metal Sign Plaque Vintage Funny Tin Sign Wall Decor for Bar  Pub Club Man Cave Sign Bar Pub Home Wall|Plaques &amp; Signs| - AliExpr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74241"/>
            <a:ext cx="6476999" cy="547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844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40F10B-7B3A-487B-BE80-8CFAD8F77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395870"/>
            <a:ext cx="6629400" cy="33097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D71778-BF5B-4707-8AFC-77D02F582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887443"/>
            <a:ext cx="8153400" cy="58181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09121D-3473-467A-9349-FE0179DC703C}"/>
              </a:ext>
            </a:extLst>
          </p:cNvPr>
          <p:cNvSpPr txBox="1"/>
          <p:nvPr/>
        </p:nvSpPr>
        <p:spPr>
          <a:xfrm>
            <a:off x="1447800" y="314528"/>
            <a:ext cx="692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IN ACTION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8449E-9003-4004-A866-8881ABC32FC5}"/>
              </a:ext>
            </a:extLst>
          </p:cNvPr>
          <p:cNvSpPr txBox="1"/>
          <p:nvPr/>
        </p:nvSpPr>
        <p:spPr>
          <a:xfrm>
            <a:off x="0" y="18775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</a:p>
        </p:txBody>
      </p:sp>
    </p:spTree>
    <p:extLst>
      <p:ext uri="{BB962C8B-B14F-4D97-AF65-F5344CB8AC3E}">
        <p14:creationId xmlns:p14="http://schemas.microsoft.com/office/powerpoint/2010/main" val="405194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32108-55CC-475E-99DD-7ECD93F8F99B}"/>
              </a:ext>
            </a:extLst>
          </p:cNvPr>
          <p:cNvSpPr txBox="1"/>
          <p:nvPr/>
        </p:nvSpPr>
        <p:spPr>
          <a:xfrm>
            <a:off x="2971800" y="70631"/>
            <a:ext cx="4651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MOVIE REVIEW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8E54F-DA5C-43A7-8739-440C77C7D46D}"/>
              </a:ext>
            </a:extLst>
          </p:cNvPr>
          <p:cNvSpPr txBox="1"/>
          <p:nvPr/>
        </p:nvSpPr>
        <p:spPr>
          <a:xfrm>
            <a:off x="16565" y="3440592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this short movie review about a scary movie.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10B50E-1606-4519-B4AE-136385BF1093}"/>
              </a:ext>
            </a:extLst>
          </p:cNvPr>
          <p:cNvSpPr txBox="1"/>
          <p:nvPr/>
        </p:nvSpPr>
        <p:spPr>
          <a:xfrm>
            <a:off x="16565" y="4016008"/>
            <a:ext cx="8839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all-time favorite scary movie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woman in black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was made in 2012. The director is James Watkins,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stars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Daniel Radcliffe.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place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small town in England at the beginning of the 20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century.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about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dead woman who comes back and terrifies the locals in the town.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my opinion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it’s a classic horror film since it isn’t full of violent scenes, but it’s very disturbing and very, very scary.</a:t>
            </a:r>
          </a:p>
        </p:txBody>
      </p:sp>
      <p:pic>
        <p:nvPicPr>
          <p:cNvPr id="1026" name="Picture 2" descr="The Woman In Black: Angel Of Death review | Den of Geek">
            <a:extLst>
              <a:ext uri="{FF2B5EF4-FFF2-40B4-BE49-F238E27FC236}">
                <a16:creationId xmlns:a16="http://schemas.microsoft.com/office/drawing/2014/main" id="{A2662FCD-72D6-402E-AAA4-9AF6E26BD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615969"/>
            <a:ext cx="4114801" cy="273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Woman in Black - Angel of Death Trailer">
            <a:extLst>
              <a:ext uri="{FF2B5EF4-FFF2-40B4-BE49-F238E27FC236}">
                <a16:creationId xmlns:a16="http://schemas.microsoft.com/office/drawing/2014/main" id="{462A2D23-5E8F-4A5D-B572-E2121F706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2" y="615969"/>
            <a:ext cx="4281485" cy="272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60091461">
            <a:hlinkClick r:id="" action="ppaction://media"/>
            <a:extLst>
              <a:ext uri="{FF2B5EF4-FFF2-40B4-BE49-F238E27FC236}">
                <a16:creationId xmlns:a16="http://schemas.microsoft.com/office/drawing/2014/main" id="{92AA82BB-73B8-4B05-BBC5-339EDDF5F6E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195094" y="3448552"/>
            <a:ext cx="609600" cy="609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FE431F-A971-431F-B325-DD4BB837E822}"/>
              </a:ext>
            </a:extLst>
          </p:cNvPr>
          <p:cNvSpPr txBox="1"/>
          <p:nvPr/>
        </p:nvSpPr>
        <p:spPr>
          <a:xfrm>
            <a:off x="0" y="18775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</a:p>
        </p:txBody>
      </p:sp>
    </p:spTree>
    <p:extLst>
      <p:ext uri="{BB962C8B-B14F-4D97-AF65-F5344CB8AC3E}">
        <p14:creationId xmlns:p14="http://schemas.microsoft.com/office/powerpoint/2010/main" val="227227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51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9D7381-4858-4A32-9F37-C6087BB66E43}"/>
              </a:ext>
            </a:extLst>
          </p:cNvPr>
          <p:cNvSpPr txBox="1"/>
          <p:nvPr/>
        </p:nvSpPr>
        <p:spPr>
          <a:xfrm>
            <a:off x="152400" y="3276600"/>
            <a:ext cx="883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lphaLcParenBoth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director is James Watkins,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stars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Daniel Radcliffe.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about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dead woman who comes back and terrifies the locals in the town. 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my opinion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it’s a classic horror film since it isn’t full of violent scenes, but it’s very disturbing and very, very scary.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place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small town in England at the beginning of the 20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century. 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all-time favorite scary movie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woman in black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made in 2012.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992F5B-6165-4C51-8ECE-E11321298D95}"/>
              </a:ext>
            </a:extLst>
          </p:cNvPr>
          <p:cNvSpPr txBox="1"/>
          <p:nvPr/>
        </p:nvSpPr>
        <p:spPr>
          <a:xfrm>
            <a:off x="152400" y="762000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name of the movie? 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was it made?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 is the director? and Who does it star? 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and when does it take place? 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is it about? 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is your opinion about the film? and Why?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74B8C9-4DAF-4B2B-848E-D039F9ABE9F7}"/>
              </a:ext>
            </a:extLst>
          </p:cNvPr>
          <p:cNvSpPr txBox="1"/>
          <p:nvPr/>
        </p:nvSpPr>
        <p:spPr>
          <a:xfrm>
            <a:off x="304800" y="32504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 the questions with the answers</a:t>
            </a:r>
          </a:p>
        </p:txBody>
      </p:sp>
    </p:spTree>
    <p:extLst>
      <p:ext uri="{BB962C8B-B14F-4D97-AF65-F5344CB8AC3E}">
        <p14:creationId xmlns:p14="http://schemas.microsoft.com/office/powerpoint/2010/main" val="2849950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9D7381-4858-4A32-9F37-C6087BB66E43}"/>
              </a:ext>
            </a:extLst>
          </p:cNvPr>
          <p:cNvSpPr txBox="1"/>
          <p:nvPr/>
        </p:nvSpPr>
        <p:spPr>
          <a:xfrm>
            <a:off x="152400" y="3276600"/>
            <a:ext cx="883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all-time favorite scary movie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woman in black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made in 2012.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director is James Watkins,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stars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Daniel Radcliffe.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place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small town in England at the beginning of the 20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century. 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about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dead woman who comes back and terrifies the locals in the town. 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my opinion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it’s a classic horror film since it isn’t full of violent scenes, but it’s very disturbing and very, very scary.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992F5B-6165-4C51-8ECE-E11321298D95}"/>
              </a:ext>
            </a:extLst>
          </p:cNvPr>
          <p:cNvSpPr txBox="1"/>
          <p:nvPr/>
        </p:nvSpPr>
        <p:spPr>
          <a:xfrm>
            <a:off x="152400" y="762000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name of the movie? 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was it made?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 is the director? and Who does it star? 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and when does it take place? 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is it about? 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is your opinion about the film? and Why?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74B8C9-4DAF-4B2B-848E-D039F9ABE9F7}"/>
              </a:ext>
            </a:extLst>
          </p:cNvPr>
          <p:cNvSpPr txBox="1"/>
          <p:nvPr/>
        </p:nvSpPr>
        <p:spPr>
          <a:xfrm>
            <a:off x="304800" y="32504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 the questions with the answers</a:t>
            </a:r>
          </a:p>
        </p:txBody>
      </p:sp>
    </p:spTree>
    <p:extLst>
      <p:ext uri="{BB962C8B-B14F-4D97-AF65-F5344CB8AC3E}">
        <p14:creationId xmlns:p14="http://schemas.microsoft.com/office/powerpoint/2010/main" val="3938344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72F4CE-2C4B-4BDD-B6F1-0875A09A071B}"/>
              </a:ext>
            </a:extLst>
          </p:cNvPr>
          <p:cNvSpPr txBox="1"/>
          <p:nvPr/>
        </p:nvSpPr>
        <p:spPr>
          <a:xfrm>
            <a:off x="174763" y="2828276"/>
            <a:ext cx="8763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My all-time favorite scary/horror/terrifying movie is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601B9-C576-4D38-81DD-00F7C0A7EFA0}"/>
              </a:ext>
            </a:extLst>
          </p:cNvPr>
          <p:cNvSpPr txBox="1"/>
          <p:nvPr/>
        </p:nvSpPr>
        <p:spPr>
          <a:xfrm>
            <a:off x="218661" y="3496756"/>
            <a:ext cx="86752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It was made in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2B918-7161-4E81-8391-6C5D0D2D2EE7}"/>
              </a:ext>
            </a:extLst>
          </p:cNvPr>
          <p:cNvSpPr txBox="1"/>
          <p:nvPr/>
        </p:nvSpPr>
        <p:spPr>
          <a:xfrm>
            <a:off x="228600" y="4146485"/>
            <a:ext cx="822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The director is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it stars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F184C8-E764-4F1E-B2F6-D81FA101206F}"/>
              </a:ext>
            </a:extLst>
          </p:cNvPr>
          <p:cNvSpPr txBox="1"/>
          <p:nvPr/>
        </p:nvSpPr>
        <p:spPr>
          <a:xfrm>
            <a:off x="251791" y="4766397"/>
            <a:ext cx="8153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It takes place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                 _______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DE960A-89E5-4426-9399-A4AF302EC2E4}"/>
              </a:ext>
            </a:extLst>
          </p:cNvPr>
          <p:cNvSpPr txBox="1"/>
          <p:nvPr/>
        </p:nvSpPr>
        <p:spPr>
          <a:xfrm>
            <a:off x="228600" y="5410200"/>
            <a:ext cx="822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It’s about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1A2BC6-73E8-4EC1-BAFC-536C97F68835}"/>
              </a:ext>
            </a:extLst>
          </p:cNvPr>
          <p:cNvSpPr txBox="1"/>
          <p:nvPr/>
        </p:nvSpPr>
        <p:spPr>
          <a:xfrm>
            <a:off x="231913" y="5898369"/>
            <a:ext cx="8216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In my opinion, it is a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since/because it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79B65E-AC4D-49A7-B21E-A63363985B27}"/>
              </a:ext>
            </a:extLst>
          </p:cNvPr>
          <p:cNvSpPr txBox="1"/>
          <p:nvPr/>
        </p:nvSpPr>
        <p:spPr>
          <a:xfrm>
            <a:off x="0" y="18775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FE55DE-F36F-4B71-9963-E21EDA020A38}"/>
              </a:ext>
            </a:extLst>
          </p:cNvPr>
          <p:cNvSpPr txBox="1"/>
          <p:nvPr/>
        </p:nvSpPr>
        <p:spPr>
          <a:xfrm>
            <a:off x="130865" y="986135"/>
            <a:ext cx="8763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student prepares a piece of paper. Write the answer for each question as guided by teacher. Finish and read out loud to the class.</a:t>
            </a:r>
            <a:endParaRPr lang="en-US" sz="2400" b="1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68D2A0-3D3A-42B3-9627-FA3FA7693227}"/>
              </a:ext>
            </a:extLst>
          </p:cNvPr>
          <p:cNvSpPr txBox="1"/>
          <p:nvPr/>
        </p:nvSpPr>
        <p:spPr>
          <a:xfrm>
            <a:off x="2590800" y="188053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MOVIE REVIEW</a:t>
            </a:r>
          </a:p>
        </p:txBody>
      </p:sp>
    </p:spTree>
    <p:extLst>
      <p:ext uri="{BB962C8B-B14F-4D97-AF65-F5344CB8AC3E}">
        <p14:creationId xmlns:p14="http://schemas.microsoft.com/office/powerpoint/2010/main" val="105940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1" grpId="0"/>
      <p:bldP spid="13" grpId="0"/>
      <p:bldP spid="14" grpId="0"/>
      <p:bldP spid="15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49E536-D07D-4355-A771-3537640953CC}"/>
              </a:ext>
            </a:extLst>
          </p:cNvPr>
          <p:cNvSpPr txBox="1"/>
          <p:nvPr/>
        </p:nvSpPr>
        <p:spPr>
          <a:xfrm>
            <a:off x="356280" y="4390399"/>
            <a:ext cx="74769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https://www.youtube.com/watch?v=nqsfLRsaCco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A0283D-F58F-4CBA-8E36-74A84189A944}"/>
              </a:ext>
            </a:extLst>
          </p:cNvPr>
          <p:cNvSpPr txBox="1"/>
          <p:nvPr/>
        </p:nvSpPr>
        <p:spPr>
          <a:xfrm>
            <a:off x="345830" y="4935635"/>
            <a:ext cx="73902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https://www.youtube.com/watch?v=7tcS8Ll6YnM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F138AD-CF56-4087-B05C-EE015A9123F9}"/>
              </a:ext>
            </a:extLst>
          </p:cNvPr>
          <p:cNvSpPr txBox="1"/>
          <p:nvPr/>
        </p:nvSpPr>
        <p:spPr>
          <a:xfrm>
            <a:off x="334108" y="3720899"/>
            <a:ext cx="76668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https://www.youtube.com/watch?v=7pngzelkD-8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4CA35-D180-45F0-84DB-0EFD291A2A29}"/>
              </a:ext>
            </a:extLst>
          </p:cNvPr>
          <p:cNvSpPr txBox="1"/>
          <p:nvPr/>
        </p:nvSpPr>
        <p:spPr>
          <a:xfrm>
            <a:off x="363415" y="5502700"/>
            <a:ext cx="7355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https://www.youtube.com/watch?v=cKMMnLOBQ60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73A1C-40D6-4159-A6FD-409913C58D86}"/>
              </a:ext>
            </a:extLst>
          </p:cNvPr>
          <p:cNvSpPr txBox="1"/>
          <p:nvPr/>
        </p:nvSpPr>
        <p:spPr>
          <a:xfrm>
            <a:off x="381000" y="6172200"/>
            <a:ext cx="7812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https://www.youtube.com/watch?v=nqsfLRsaCco&amp;t=193s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4FE51-2DA6-41F0-9019-0C91E3CEAF94}"/>
              </a:ext>
            </a:extLst>
          </p:cNvPr>
          <p:cNvSpPr txBox="1"/>
          <p:nvPr/>
        </p:nvSpPr>
        <p:spPr>
          <a:xfrm>
            <a:off x="2971800" y="70631"/>
            <a:ext cx="4651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DCBCAC-D3ED-4AB4-A983-6335E8435E31}"/>
              </a:ext>
            </a:extLst>
          </p:cNvPr>
          <p:cNvSpPr txBox="1"/>
          <p:nvPr/>
        </p:nvSpPr>
        <p:spPr>
          <a:xfrm>
            <a:off x="381000" y="311136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Grammar: Ing / ed adjectives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50EC5E-0403-41AC-8715-1FDF215D788A}"/>
              </a:ext>
            </a:extLst>
          </p:cNvPr>
          <p:cNvSpPr txBox="1"/>
          <p:nvPr/>
        </p:nvSpPr>
        <p:spPr>
          <a:xfrm>
            <a:off x="303627" y="801686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Grammar: Superlative adjectives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CC62EC-FBCD-4549-A030-94A9D9336500}"/>
              </a:ext>
            </a:extLst>
          </p:cNvPr>
          <p:cNvSpPr txBox="1"/>
          <p:nvPr/>
        </p:nvSpPr>
        <p:spPr>
          <a:xfrm>
            <a:off x="381000" y="1327635"/>
            <a:ext cx="7812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https://www.youtube.com/watch?v=K1Rs793CjqE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E73507-B70B-4653-8F64-20E9A5CE6132}"/>
              </a:ext>
            </a:extLst>
          </p:cNvPr>
          <p:cNvSpPr txBox="1"/>
          <p:nvPr/>
        </p:nvSpPr>
        <p:spPr>
          <a:xfrm>
            <a:off x="380999" y="1884207"/>
            <a:ext cx="72423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https://www.youtube.com/watch?v=pm9fq1MbR_I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2D45AE-8BD9-4453-83B1-C59AEB068211}"/>
              </a:ext>
            </a:extLst>
          </p:cNvPr>
          <p:cNvSpPr txBox="1"/>
          <p:nvPr/>
        </p:nvSpPr>
        <p:spPr>
          <a:xfrm>
            <a:off x="380999" y="2373495"/>
            <a:ext cx="7620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https://www.youtube.com/watch?v=o2azbCBFMMc</a:t>
            </a:r>
          </a:p>
        </p:txBody>
      </p:sp>
    </p:spTree>
    <p:extLst>
      <p:ext uri="{BB962C8B-B14F-4D97-AF65-F5344CB8AC3E}">
        <p14:creationId xmlns:p14="http://schemas.microsoft.com/office/powerpoint/2010/main" val="3794310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22098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>
                <a:solidFill>
                  <a:srgbClr val="92D050"/>
                </a:solidFill>
                <a:latin typeface="Bahnschrift Light" pitchFamily="34" charset="0"/>
              </a:rPr>
              <a:t>The end! </a:t>
            </a:r>
          </a:p>
        </p:txBody>
      </p:sp>
    </p:spTree>
    <p:extLst>
      <p:ext uri="{BB962C8B-B14F-4D97-AF65-F5344CB8AC3E}">
        <p14:creationId xmlns:p14="http://schemas.microsoft.com/office/powerpoint/2010/main" val="55190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800" y="4724400"/>
            <a:ext cx="8864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Vocabulary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dangers, animals, fears and phobias.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comparison,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 and phobias.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giving yourself time to think.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67000" y="141506"/>
            <a:ext cx="3623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Sitka Banner" panose="02000505000000020004" pitchFamily="2" charset="0"/>
              </a:rPr>
              <a:t>CONTENTS </a:t>
            </a:r>
          </a:p>
        </p:txBody>
      </p:sp>
      <p:sp>
        <p:nvSpPr>
          <p:cNvPr id="4" name="AutoShape 2" descr="Caution Vintage Metal Tin Signs Dangerous Metal Poster Warning Retro Plaque  Wall Decoration|Plaques &amp; Signs| - AliExpre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ngerous Signs Warnings Logo Skateboard Laptop Sticker Decal A4 Size | eBa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6" descr="Warning Caution Metal Sign Plaque Vintage Funny Tin Sign Wall Decor for Bar  Pub Club Man Cave Sign Bar Pub Home Wall|Plaques &amp; Signs| - AliExpr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787838"/>
            <a:ext cx="6477001" cy="404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71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291085-9FC0-45A3-B151-4460B75BD36C}"/>
              </a:ext>
            </a:extLst>
          </p:cNvPr>
          <p:cNvSpPr txBox="1"/>
          <p:nvPr/>
        </p:nvSpPr>
        <p:spPr>
          <a:xfrm>
            <a:off x="1438362" y="160434"/>
            <a:ext cx="6929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VOCABULARY PLUS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28E5FC-244C-41AB-B60D-0DA117A57E8D}"/>
              </a:ext>
            </a:extLst>
          </p:cNvPr>
          <p:cNvSpPr txBox="1"/>
          <p:nvPr/>
        </p:nvSpPr>
        <p:spPr>
          <a:xfrm>
            <a:off x="1460636" y="745209"/>
            <a:ext cx="6929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Idioms with as……..as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C5E942-2C09-4F1D-BAC1-F6A702F42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29984"/>
            <a:ext cx="8319214" cy="522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0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C325A3-EA4A-4489-89F8-D410BC251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2213382"/>
            <a:ext cx="3542280" cy="46446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18A9A5-D92A-4043-AF36-98D2F838BF95}"/>
              </a:ext>
            </a:extLst>
          </p:cNvPr>
          <p:cNvSpPr txBox="1"/>
          <p:nvPr/>
        </p:nvSpPr>
        <p:spPr>
          <a:xfrm>
            <a:off x="1371600" y="152400"/>
            <a:ext cx="692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Idioms with as……..as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AFA43-EB85-40CB-90FA-63F3AFAA79ED}"/>
              </a:ext>
            </a:extLst>
          </p:cNvPr>
          <p:cNvSpPr txBox="1"/>
          <p:nvPr/>
        </p:nvSpPr>
        <p:spPr>
          <a:xfrm>
            <a:off x="191519" y="838200"/>
            <a:ext cx="87609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400" b="0" i="0" dirty="0">
                <a:effectLst/>
                <a:latin typeface="+mj-lt"/>
              </a:rPr>
              <a:t>Thành ngữ là những câu nói không nhằm mục đích để hiểu theo nghĩa thông thường, đồng thời ý nghĩa của một thành ngữ thường là câu mang nghệ thuật ẩn dụ trong toàn bộ câu.</a:t>
            </a:r>
            <a:endParaRPr lang="en-US" sz="2400" dirty="0">
              <a:latin typeface="+mj-lt"/>
            </a:endParaRPr>
          </a:p>
        </p:txBody>
      </p:sp>
      <p:pic>
        <p:nvPicPr>
          <p:cNvPr id="4" name="Track 10">
            <a:hlinkClick r:id="" action="ppaction://media"/>
            <a:extLst>
              <a:ext uri="{FF2B5EF4-FFF2-40B4-BE49-F238E27FC236}">
                <a16:creationId xmlns:a16="http://schemas.microsoft.com/office/drawing/2014/main" id="{EB100D9C-89EE-4B29-B3DD-0A41BC15DF8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62889" y="2214647"/>
            <a:ext cx="609600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F304DA-3545-4020-AB45-BC65C50CCD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245" y="2038529"/>
            <a:ext cx="4114800" cy="467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8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33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13000B-479C-4CEA-91A9-84EBBA0C2E8B}"/>
              </a:ext>
            </a:extLst>
          </p:cNvPr>
          <p:cNvSpPr txBox="1"/>
          <p:nvPr/>
        </p:nvSpPr>
        <p:spPr>
          <a:xfrm>
            <a:off x="533400" y="426504"/>
            <a:ext cx="81418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b="0" i="0" dirty="0">
                <a:solidFill>
                  <a:srgbClr val="0070C0"/>
                </a:solidFill>
                <a:effectLst/>
                <a:latin typeface="+mj-lt"/>
              </a:rPr>
              <a:t>'</a:t>
            </a:r>
            <a:r>
              <a:rPr lang="vi-VN" sz="2800" b="1" i="0" dirty="0">
                <a:solidFill>
                  <a:srgbClr val="0070C0"/>
                </a:solidFill>
                <a:effectLst/>
                <a:latin typeface="+mj-lt"/>
              </a:rPr>
              <a:t>As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busy</a:t>
            </a:r>
            <a:r>
              <a:rPr lang="vi-VN" sz="2800" b="1" i="0" dirty="0">
                <a:solidFill>
                  <a:srgbClr val="0070C0"/>
                </a:solidFill>
                <a:effectLst/>
                <a:latin typeface="+mj-lt"/>
              </a:rPr>
              <a:t> as </a:t>
            </a:r>
            <a:r>
              <a:rPr lang="en-US" sz="2800" b="1" i="0" dirty="0">
                <a:solidFill>
                  <a:srgbClr val="0070C0"/>
                </a:solidFill>
                <a:effectLst/>
                <a:latin typeface="+mj-lt"/>
              </a:rPr>
              <a:t>a bee</a:t>
            </a:r>
            <a:r>
              <a:rPr lang="vi-VN" sz="2800" b="0" i="0" dirty="0">
                <a:solidFill>
                  <a:srgbClr val="0070C0"/>
                </a:solidFill>
                <a:effectLst/>
                <a:latin typeface="+mj-lt"/>
              </a:rPr>
              <a:t> </a:t>
            </a:r>
            <a:r>
              <a:rPr lang="vi-VN" sz="2800" b="0" i="0" dirty="0">
                <a:solidFill>
                  <a:srgbClr val="4D5156"/>
                </a:solidFill>
                <a:effectLst/>
                <a:latin typeface="+mj-lt"/>
              </a:rPr>
              <a:t>nghĩa </a:t>
            </a:r>
            <a:r>
              <a:rPr lang="vi-VN" sz="2800" b="1" i="0" dirty="0">
                <a:solidFill>
                  <a:srgbClr val="5F6368"/>
                </a:solidFill>
                <a:effectLst/>
                <a:latin typeface="+mj-lt"/>
              </a:rPr>
              <a:t>là</a:t>
            </a:r>
            <a:r>
              <a:rPr lang="vi-VN" sz="2800" b="0" i="0" dirty="0">
                <a:solidFill>
                  <a:srgbClr val="4D5156"/>
                </a:solidFill>
                <a:effectLst/>
                <a:latin typeface="+mj-lt"/>
              </a:rPr>
              <a:t> </a:t>
            </a:r>
            <a:r>
              <a:rPr lang="en-US" sz="2800" dirty="0" err="1">
                <a:solidFill>
                  <a:srgbClr val="4D5156"/>
                </a:solidFill>
                <a:latin typeface="+mj-lt"/>
              </a:rPr>
              <a:t>bạn</a:t>
            </a:r>
            <a:r>
              <a:rPr lang="en-US" sz="2800" dirty="0">
                <a:solidFill>
                  <a:srgbClr val="4D5156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4D5156"/>
                </a:solidFill>
                <a:latin typeface="+mj-lt"/>
              </a:rPr>
              <a:t>là</a:t>
            </a:r>
            <a:r>
              <a:rPr lang="en-US" sz="2800" dirty="0">
                <a:solidFill>
                  <a:srgbClr val="4D5156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4D5156"/>
                </a:solidFill>
                <a:latin typeface="+mj-lt"/>
              </a:rPr>
              <a:t>người</a:t>
            </a:r>
            <a:r>
              <a:rPr lang="en-US" sz="2800" dirty="0">
                <a:solidFill>
                  <a:srgbClr val="4D5156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4D5156"/>
                </a:solidFill>
                <a:latin typeface="+mj-lt"/>
              </a:rPr>
              <a:t>bận</a:t>
            </a:r>
            <a:r>
              <a:rPr lang="en-US" sz="2800" dirty="0">
                <a:solidFill>
                  <a:srgbClr val="4D5156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4D5156"/>
                </a:solidFill>
                <a:latin typeface="+mj-lt"/>
              </a:rPr>
              <a:t>rộn</a:t>
            </a:r>
            <a:r>
              <a:rPr lang="en-US" sz="2800" dirty="0">
                <a:solidFill>
                  <a:srgbClr val="4D5156"/>
                </a:solidFill>
                <a:latin typeface="+mj-lt"/>
              </a:rPr>
              <a:t> (</a:t>
            </a:r>
            <a:r>
              <a:rPr lang="en-US" sz="2800" dirty="0" err="1">
                <a:solidFill>
                  <a:srgbClr val="4D5156"/>
                </a:solidFill>
                <a:latin typeface="+mj-lt"/>
              </a:rPr>
              <a:t>như</a:t>
            </a:r>
            <a:r>
              <a:rPr lang="en-US" sz="2800" dirty="0">
                <a:solidFill>
                  <a:srgbClr val="4D5156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4D5156"/>
                </a:solidFill>
                <a:latin typeface="+mj-lt"/>
              </a:rPr>
              <a:t>những</a:t>
            </a:r>
            <a:r>
              <a:rPr lang="en-US" sz="2800" dirty="0">
                <a:solidFill>
                  <a:srgbClr val="4D5156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4D5156"/>
                </a:solidFill>
                <a:latin typeface="+mj-lt"/>
              </a:rPr>
              <a:t>chú</a:t>
            </a:r>
            <a:r>
              <a:rPr lang="en-US" sz="2800" dirty="0">
                <a:solidFill>
                  <a:srgbClr val="4D5156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4D5156"/>
                </a:solidFill>
                <a:latin typeface="+mj-lt"/>
              </a:rPr>
              <a:t>ong</a:t>
            </a:r>
            <a:r>
              <a:rPr lang="en-US" sz="2800" dirty="0">
                <a:solidFill>
                  <a:srgbClr val="4D5156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4D5156"/>
                </a:solidFill>
                <a:latin typeface="+mj-lt"/>
              </a:rPr>
              <a:t>chăm</a:t>
            </a:r>
            <a:r>
              <a:rPr lang="en-US" sz="2800" dirty="0">
                <a:solidFill>
                  <a:srgbClr val="4D5156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4D5156"/>
                </a:solidFill>
                <a:latin typeface="+mj-lt"/>
              </a:rPr>
              <a:t>chỉ</a:t>
            </a:r>
            <a:r>
              <a:rPr lang="en-US" sz="2800" dirty="0">
                <a:solidFill>
                  <a:srgbClr val="4D5156"/>
                </a:solidFill>
                <a:latin typeface="+mj-lt"/>
              </a:rPr>
              <a:t>).</a:t>
            </a:r>
            <a:endParaRPr lang="en-US" sz="28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637CB-26E0-426A-B489-24CA8B68DC18}"/>
              </a:ext>
            </a:extLst>
          </p:cNvPr>
          <p:cNvSpPr txBox="1"/>
          <p:nvPr/>
        </p:nvSpPr>
        <p:spPr>
          <a:xfrm>
            <a:off x="533400" y="1380611"/>
            <a:ext cx="835269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b="0" i="0" dirty="0">
                <a:solidFill>
                  <a:srgbClr val="202124"/>
                </a:solidFill>
                <a:effectLst/>
                <a:latin typeface="+mj-lt"/>
              </a:rPr>
              <a:t>“</a:t>
            </a:r>
            <a:r>
              <a:rPr lang="vi-VN" sz="2800" b="1" i="0" dirty="0">
                <a:solidFill>
                  <a:srgbClr val="0070C0"/>
                </a:solidFill>
                <a:effectLst/>
                <a:latin typeface="+mj-lt"/>
              </a:rPr>
              <a:t>as good as gold</a:t>
            </a:r>
            <a:r>
              <a:rPr lang="vi-VN" sz="2800" b="0" i="0" dirty="0">
                <a:solidFill>
                  <a:srgbClr val="202124"/>
                </a:solidFill>
                <a:effectLst/>
                <a:latin typeface="+mj-lt"/>
              </a:rPr>
              <a:t>” dùng để tả về ai đó, khi bạn dùng thành ngữ này để kể hoặc nhận xét về ai đó như “he is </a:t>
            </a:r>
            <a:r>
              <a:rPr lang="vi-VN" sz="2800" b="1" i="0" dirty="0">
                <a:solidFill>
                  <a:srgbClr val="202124"/>
                </a:solidFill>
                <a:effectLst/>
                <a:latin typeface="+mj-lt"/>
              </a:rPr>
              <a:t>as good as gold</a:t>
            </a:r>
            <a:r>
              <a:rPr lang="vi-VN" sz="2800" b="0" i="0" dirty="0">
                <a:solidFill>
                  <a:srgbClr val="202124"/>
                </a:solidFill>
                <a:effectLst/>
                <a:latin typeface="+mj-lt"/>
              </a:rPr>
              <a:t>” nghĩa </a:t>
            </a:r>
            <a:r>
              <a:rPr lang="vi-VN" sz="2800" b="1" i="0" dirty="0">
                <a:solidFill>
                  <a:srgbClr val="202124"/>
                </a:solidFill>
                <a:effectLst/>
                <a:latin typeface="+mj-lt"/>
              </a:rPr>
              <a:t>là</a:t>
            </a:r>
            <a:r>
              <a:rPr lang="vi-VN" sz="2800" b="0" i="0" dirty="0">
                <a:solidFill>
                  <a:srgbClr val="202124"/>
                </a:solidFill>
                <a:effectLst/>
                <a:latin typeface="+mj-lt"/>
              </a:rPr>
              <a:t> anh ấy cực kì tốt và cư xử lịch sự. ...</a:t>
            </a:r>
            <a:endParaRPr lang="en-US" sz="28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1C5AF-8ECC-4003-A2C1-6FBAC7B202D2}"/>
              </a:ext>
            </a:extLst>
          </p:cNvPr>
          <p:cNvSpPr txBox="1"/>
          <p:nvPr/>
        </p:nvSpPr>
        <p:spPr>
          <a:xfrm>
            <a:off x="409136" y="3106397"/>
            <a:ext cx="83526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"</a:t>
            </a:r>
            <a:r>
              <a:rPr lang="vi-VN" sz="2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cool as a cucumber</a:t>
            </a:r>
            <a:r>
              <a:rPr lang="vi-VN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có nghĩa </a:t>
            </a:r>
            <a:r>
              <a:rPr lang="vi-VN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"điềm tĩnh, không bị ảnh hưởng bởi sức nóng hay căng thẳng bên ngoài". 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A52202-AD43-4190-B659-6C7EDAFD0E6E}"/>
              </a:ext>
            </a:extLst>
          </p:cNvPr>
          <p:cNvSpPr txBox="1"/>
          <p:nvPr/>
        </p:nvSpPr>
        <p:spPr>
          <a:xfrm>
            <a:off x="471268" y="4060504"/>
            <a:ext cx="8228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 </a:t>
            </a:r>
            <a:r>
              <a:rPr lang="en-US" sz="2800" b="1" i="0" dirty="0">
                <a:solidFill>
                  <a:srgbClr val="5F63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quiet as a mouse</a:t>
            </a:r>
            <a:r>
              <a:rPr lang="en-US" sz="28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0" i="0" dirty="0" err="1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en-US" sz="28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thin </a:t>
            </a:r>
            <a:r>
              <a:rPr lang="en-US" sz="2800" b="0" i="0" dirty="0" err="1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thít</a:t>
            </a:r>
            <a:r>
              <a:rPr lang="en-US" sz="28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i="0" dirty="0" err="1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câm</a:t>
            </a:r>
            <a:r>
              <a:rPr lang="en-US" sz="28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hến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52D64-A07D-4225-832B-9842762F2E07}"/>
              </a:ext>
            </a:extLst>
          </p:cNvPr>
          <p:cNvSpPr txBox="1"/>
          <p:nvPr/>
        </p:nvSpPr>
        <p:spPr>
          <a:xfrm>
            <a:off x="604911" y="4583724"/>
            <a:ext cx="83526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b="0" i="0" dirty="0">
                <a:solidFill>
                  <a:srgbClr val="0070C0"/>
                </a:solidFill>
                <a:effectLst/>
                <a:latin typeface="+mj-lt"/>
              </a:rPr>
              <a:t>'</a:t>
            </a:r>
            <a:r>
              <a:rPr lang="en-US" sz="2800" b="0" i="0" dirty="0">
                <a:solidFill>
                  <a:srgbClr val="0070C0"/>
                </a:solidFill>
                <a:effectLst/>
                <a:latin typeface="+mj-lt"/>
              </a:rPr>
              <a:t>as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b</a:t>
            </a:r>
            <a:r>
              <a:rPr lang="vi-VN" sz="2800" b="1" i="0" dirty="0">
                <a:solidFill>
                  <a:srgbClr val="0070C0"/>
                </a:solidFill>
                <a:effectLst/>
                <a:latin typeface="+mj-lt"/>
              </a:rPr>
              <a:t>lind as a bat</a:t>
            </a:r>
            <a:r>
              <a:rPr lang="vi-VN" sz="2800" b="0" i="0" dirty="0">
                <a:solidFill>
                  <a:srgbClr val="202124"/>
                </a:solidFill>
                <a:effectLst/>
                <a:latin typeface="+mj-lt"/>
              </a:rPr>
              <a:t>' = mù như con dơi -&gt; không nhìn thấy </a:t>
            </a:r>
            <a:r>
              <a:rPr lang="vi-VN" sz="2800" b="1" i="0" dirty="0">
                <a:solidFill>
                  <a:srgbClr val="202124"/>
                </a:solidFill>
                <a:effectLst/>
                <a:latin typeface="+mj-lt"/>
              </a:rPr>
              <a:t>gì</a:t>
            </a:r>
            <a:r>
              <a:rPr lang="vi-VN" sz="2800" b="0" i="0" dirty="0">
                <a:solidFill>
                  <a:srgbClr val="202124"/>
                </a:solidFill>
                <a:effectLst/>
                <a:latin typeface="+mj-lt"/>
              </a:rPr>
              <a:t> hoặc có tầm nhìn/thị lực rất kém hoặc không nhận ra những vấn đề hay chuyện xấu đang diễn ra.</a:t>
            </a:r>
            <a:endParaRPr lang="en-US" sz="28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99856-A3B3-4D92-B49E-51CDF4971F7D}"/>
              </a:ext>
            </a:extLst>
          </p:cNvPr>
          <p:cNvSpPr txBox="1"/>
          <p:nvPr/>
        </p:nvSpPr>
        <p:spPr>
          <a:xfrm>
            <a:off x="604911" y="6014330"/>
            <a:ext cx="83526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b="0" i="0" dirty="0">
                <a:solidFill>
                  <a:srgbClr val="0070C0"/>
                </a:solidFill>
                <a:effectLst/>
                <a:latin typeface="+mj-lt"/>
              </a:rPr>
              <a:t>'</a:t>
            </a:r>
            <a:r>
              <a:rPr lang="vi-VN" sz="2800" b="1" i="0" dirty="0">
                <a:solidFill>
                  <a:srgbClr val="0070C0"/>
                </a:solidFill>
                <a:effectLst/>
                <a:latin typeface="+mj-lt"/>
              </a:rPr>
              <a:t>As quick as lightning</a:t>
            </a:r>
            <a:r>
              <a:rPr lang="vi-VN" sz="2800" b="0" i="0" dirty="0">
                <a:solidFill>
                  <a:srgbClr val="4D5156"/>
                </a:solidFill>
                <a:effectLst/>
                <a:latin typeface="+mj-lt"/>
              </a:rPr>
              <a:t>' nghĩa </a:t>
            </a:r>
            <a:r>
              <a:rPr lang="vi-VN" sz="2800" b="1" i="0" dirty="0">
                <a:solidFill>
                  <a:srgbClr val="5F6368"/>
                </a:solidFill>
                <a:effectLst/>
                <a:latin typeface="+mj-lt"/>
              </a:rPr>
              <a:t>là</a:t>
            </a:r>
            <a:r>
              <a:rPr lang="vi-VN" sz="2800" b="0" i="0" dirty="0">
                <a:solidFill>
                  <a:srgbClr val="4D5156"/>
                </a:solidFill>
                <a:effectLst/>
                <a:latin typeface="+mj-lt"/>
              </a:rPr>
              <a:t> nhanh như (tia) chớp (incredibly </a:t>
            </a:r>
            <a:r>
              <a:rPr lang="vi-VN" sz="2800" b="1" i="0" dirty="0">
                <a:solidFill>
                  <a:srgbClr val="5F6368"/>
                </a:solidFill>
                <a:effectLst/>
                <a:latin typeface="+mj-lt"/>
              </a:rPr>
              <a:t>quickly</a:t>
            </a:r>
            <a:r>
              <a:rPr lang="vi-VN" sz="2800" b="0" i="0" dirty="0">
                <a:solidFill>
                  <a:srgbClr val="4D5156"/>
                </a:solidFill>
                <a:effectLst/>
                <a:latin typeface="+mj-lt"/>
              </a:rPr>
              <a:t> or speedily)</a:t>
            </a:r>
            <a:endParaRPr lang="en-US" sz="28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AA69F9-0649-436A-8193-247FFA2F43BA}"/>
              </a:ext>
            </a:extLst>
          </p:cNvPr>
          <p:cNvSpPr txBox="1"/>
          <p:nvPr/>
        </p:nvSpPr>
        <p:spPr>
          <a:xfrm>
            <a:off x="1447800" y="0"/>
            <a:ext cx="692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Idioms with as……..as</a:t>
            </a:r>
          </a:p>
        </p:txBody>
      </p:sp>
    </p:spTree>
    <p:extLst>
      <p:ext uri="{BB962C8B-B14F-4D97-AF65-F5344CB8AC3E}">
        <p14:creationId xmlns:p14="http://schemas.microsoft.com/office/powerpoint/2010/main" val="218342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CD554B-7F0B-4B2B-8FF6-F8FC9FAE9EF8}"/>
              </a:ext>
            </a:extLst>
          </p:cNvPr>
          <p:cNvSpPr txBox="1"/>
          <p:nvPr/>
        </p:nvSpPr>
        <p:spPr>
          <a:xfrm>
            <a:off x="379826" y="510956"/>
            <a:ext cx="8229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"</a:t>
            </a:r>
            <a:r>
              <a:rPr lang="en-US" sz="2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cold as ice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(</a:t>
            </a:r>
            <a:r>
              <a:rPr lang="en-US" sz="2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lạnh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9E693-F786-4631-B53A-0B57AF79C0B9}"/>
              </a:ext>
            </a:extLst>
          </p:cNvPr>
          <p:cNvSpPr txBox="1"/>
          <p:nvPr/>
        </p:nvSpPr>
        <p:spPr>
          <a:xfrm>
            <a:off x="454855" y="1032495"/>
            <a:ext cx="80795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strong</a:t>
            </a:r>
            <a:r>
              <a:rPr lang="en-US" sz="28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as a horse/ an </a:t>
            </a:r>
            <a:r>
              <a:rPr lang="en-US" sz="2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ox</a:t>
            </a:r>
            <a:r>
              <a:rPr lang="en-US" sz="28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0" i="0" dirty="0" err="1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khỏe</a:t>
            </a:r>
            <a:r>
              <a:rPr lang="en-US" sz="28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</a:t>
            </a:r>
            <a:r>
              <a:rPr lang="en-US" sz="28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7D7F1A-6190-4245-869A-D09983EB5ED0}"/>
              </a:ext>
            </a:extLst>
          </p:cNvPr>
          <p:cNvSpPr txBox="1"/>
          <p:nvPr/>
        </p:nvSpPr>
        <p:spPr>
          <a:xfrm>
            <a:off x="454855" y="1600200"/>
            <a:ext cx="8229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vi-VN" sz="2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dead as a dodo</a:t>
            </a:r>
            <a:r>
              <a:rPr lang="vi-VN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 thì có nghĩa </a:t>
            </a:r>
            <a:r>
              <a:rPr lang="vi-VN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nó không còn quan trọng hay được ưa thích nữa.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357CF2-4DA6-4850-B3FD-BA3956410F5F}"/>
              </a:ext>
            </a:extLst>
          </p:cNvPr>
          <p:cNvSpPr txBox="1"/>
          <p:nvPr/>
        </p:nvSpPr>
        <p:spPr>
          <a:xfrm>
            <a:off x="454855" y="2667000"/>
            <a:ext cx="7924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vi-VN" sz="2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white as snow</a:t>
            </a:r>
            <a:r>
              <a:rPr lang="vi-VN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= Trắng như tuyết -&gt; Trắng vô cùng/trắng bạch luôn, ví dụ nước da trắng như tuyết.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90F30-389E-47E8-958E-4D17BAB78A76}"/>
              </a:ext>
            </a:extLst>
          </p:cNvPr>
          <p:cNvSpPr txBox="1"/>
          <p:nvPr/>
        </p:nvSpPr>
        <p:spPr>
          <a:xfrm>
            <a:off x="1450144" y="0"/>
            <a:ext cx="692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Idioms with as……..as</a:t>
            </a:r>
          </a:p>
        </p:txBody>
      </p:sp>
    </p:spTree>
    <p:extLst>
      <p:ext uri="{BB962C8B-B14F-4D97-AF65-F5344CB8AC3E}">
        <p14:creationId xmlns:p14="http://schemas.microsoft.com/office/powerpoint/2010/main" val="838557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5A79AC-03BE-4407-A60F-47E4545F27CD}"/>
              </a:ext>
            </a:extLst>
          </p:cNvPr>
          <p:cNvSpPr txBox="1"/>
          <p:nvPr/>
        </p:nvSpPr>
        <p:spPr>
          <a:xfrm>
            <a:off x="1447800" y="43190"/>
            <a:ext cx="692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ING / ED ADJECTIVES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7DC45C-767D-49CB-8107-D3C7C18B70B4}"/>
              </a:ext>
            </a:extLst>
          </p:cNvPr>
          <p:cNvSpPr txBox="1"/>
          <p:nvPr/>
        </p:nvSpPr>
        <p:spPr>
          <a:xfrm>
            <a:off x="4419600" y="873004"/>
            <a:ext cx="441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–ed adjectives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book is very boring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He’s an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person.</a:t>
            </a:r>
          </a:p>
          <a:p>
            <a:pPr marL="342900" indent="-342900"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adjectives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I’m bored.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He’s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rock climbing.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7DF52-2979-4572-B551-7666B85E2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" y="873004"/>
            <a:ext cx="3924300" cy="511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4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A419FA-60F4-4488-917A-C8DD80E939B3}"/>
              </a:ext>
            </a:extLst>
          </p:cNvPr>
          <p:cNvSpPr txBox="1"/>
          <p:nvPr/>
        </p:nvSpPr>
        <p:spPr>
          <a:xfrm>
            <a:off x="2667000" y="124041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SUPERLATIVE ADJECTIVES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5C549-43DD-4372-8B96-7A6141E036F4}"/>
              </a:ext>
            </a:extLst>
          </p:cNvPr>
          <p:cNvSpPr txBox="1"/>
          <p:nvPr/>
        </p:nvSpPr>
        <p:spPr>
          <a:xfrm>
            <a:off x="0" y="112542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8FE2E-49FC-48A0-9502-32A45BE1A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6" y="838200"/>
            <a:ext cx="5104701" cy="58957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225659-F985-46A7-9B62-5A7C1F217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990600"/>
            <a:ext cx="4152551" cy="297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8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1230</Words>
  <Application>Microsoft Office PowerPoint</Application>
  <PresentationFormat>On-screen Show (4:3)</PresentationFormat>
  <Paragraphs>115</Paragraphs>
  <Slides>26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Bahnschrift Light</vt:lpstr>
      <vt:lpstr>Calibri</vt:lpstr>
      <vt:lpstr>Sitka Banner</vt:lpstr>
      <vt:lpstr>Times New Roman</vt:lpstr>
      <vt:lpstr>Wingdings</vt:lpstr>
      <vt:lpstr>Office Theme</vt:lpstr>
      <vt:lpstr>TEACHER’S PERSONAL INFORMATION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TEACHER’S PERSONAL INFORMATION</dc:title>
  <dc:creator>Loan Nguyen Thanh</dc:creator>
  <cp:lastModifiedBy>Keios Starqua</cp:lastModifiedBy>
  <cp:revision>121</cp:revision>
  <cp:lastPrinted>2020-12-27T23:35:12Z</cp:lastPrinted>
  <dcterms:created xsi:type="dcterms:W3CDTF">2020-12-23T03:59:56Z</dcterms:created>
  <dcterms:modified xsi:type="dcterms:W3CDTF">2021-09-27T07:29:21Z</dcterms:modified>
</cp:coreProperties>
</file>