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361" r:id="rId2"/>
    <p:sldId id="457" r:id="rId3"/>
    <p:sldId id="414" r:id="rId4"/>
    <p:sldId id="570" r:id="rId5"/>
    <p:sldId id="588" r:id="rId6"/>
    <p:sldId id="587" r:id="rId7"/>
    <p:sldId id="585" r:id="rId8"/>
    <p:sldId id="586" r:id="rId9"/>
    <p:sldId id="605" r:id="rId10"/>
    <p:sldId id="606" r:id="rId11"/>
    <p:sldId id="590" r:id="rId12"/>
    <p:sldId id="592" r:id="rId13"/>
    <p:sldId id="593" r:id="rId14"/>
    <p:sldId id="607" r:id="rId15"/>
    <p:sldId id="594" r:id="rId16"/>
    <p:sldId id="596" r:id="rId17"/>
    <p:sldId id="598" r:id="rId18"/>
    <p:sldId id="599" r:id="rId19"/>
    <p:sldId id="597" r:id="rId20"/>
    <p:sldId id="600" r:id="rId21"/>
    <p:sldId id="601" r:id="rId22"/>
    <p:sldId id="604" r:id="rId23"/>
    <p:sldId id="59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ios Starqua" userId="8cf9fb8f937025db" providerId="LiveId" clId="{A7BB7767-BDDF-46B7-9A8D-1CA3B4D8DACE}"/>
    <pc:docChg chg="modSld">
      <pc:chgData name="Keios Starqua" userId="8cf9fb8f937025db" providerId="LiveId" clId="{A7BB7767-BDDF-46B7-9A8D-1CA3B4D8DACE}" dt="2021-09-29T06:41:11.596" v="5" actId="732"/>
      <pc:docMkLst>
        <pc:docMk/>
      </pc:docMkLst>
      <pc:sldChg chg="modSp mod">
        <pc:chgData name="Keios Starqua" userId="8cf9fb8f937025db" providerId="LiveId" clId="{A7BB7767-BDDF-46B7-9A8D-1CA3B4D8DACE}" dt="2021-09-29T06:41:11.596" v="5" actId="732"/>
        <pc:sldMkLst>
          <pc:docMk/>
          <pc:sldMk cId="1917286917" sldId="587"/>
        </pc:sldMkLst>
        <pc:picChg chg="mod modCrop">
          <ac:chgData name="Keios Starqua" userId="8cf9fb8f937025db" providerId="LiveId" clId="{A7BB7767-BDDF-46B7-9A8D-1CA3B4D8DACE}" dt="2021-09-29T06:41:11.596" v="5" actId="732"/>
          <ac:picMkLst>
            <pc:docMk/>
            <pc:sldMk cId="1917286917" sldId="587"/>
            <ac:picMk id="6" creationId="{4D073673-D280-4A64-B4DB-A823B8FDB268}"/>
          </ac:picMkLst>
        </pc:picChg>
      </pc:sldChg>
      <pc:sldChg chg="modSp mod">
        <pc:chgData name="Keios Starqua" userId="8cf9fb8f937025db" providerId="LiveId" clId="{A7BB7767-BDDF-46B7-9A8D-1CA3B4D8DACE}" dt="2021-09-29T06:23:43.131" v="3" actId="1076"/>
        <pc:sldMkLst>
          <pc:docMk/>
          <pc:sldMk cId="3895038903" sldId="588"/>
        </pc:sldMkLst>
        <pc:picChg chg="mod">
          <ac:chgData name="Keios Starqua" userId="8cf9fb8f937025db" providerId="LiveId" clId="{A7BB7767-BDDF-46B7-9A8D-1CA3B4D8DACE}" dt="2021-09-29T06:23:33.742" v="1" actId="1076"/>
          <ac:picMkLst>
            <pc:docMk/>
            <pc:sldMk cId="3895038903" sldId="588"/>
            <ac:picMk id="3" creationId="{98590805-88CB-4D72-9984-5FD3A9ED42A0}"/>
          </ac:picMkLst>
        </pc:picChg>
        <pc:picChg chg="mod ord">
          <ac:chgData name="Keios Starqua" userId="8cf9fb8f937025db" providerId="LiveId" clId="{A7BB7767-BDDF-46B7-9A8D-1CA3B4D8DACE}" dt="2021-09-29T06:23:43.131" v="3" actId="1076"/>
          <ac:picMkLst>
            <pc:docMk/>
            <pc:sldMk cId="3895038903" sldId="588"/>
            <ac:picMk id="6" creationId="{719E8B50-1674-4677-80A0-ACDFBB195D6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0095A-DC7E-4134-BCD6-89D37622CE7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99B2D-9443-467E-A355-6D4A114FC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0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33C0-29E1-465C-B51D-1867C9E4693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C64A-9C44-4CD2-8454-D551CF46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1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33C0-29E1-465C-B51D-1867C9E4693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C64A-9C44-4CD2-8454-D551CF46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0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33C0-29E1-465C-B51D-1867C9E4693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C64A-9C44-4CD2-8454-D551CF46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33C0-29E1-465C-B51D-1867C9E4693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C64A-9C44-4CD2-8454-D551CF46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66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33C0-29E1-465C-B51D-1867C9E4693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C64A-9C44-4CD2-8454-D551CF46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3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33C0-29E1-465C-B51D-1867C9E4693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C64A-9C44-4CD2-8454-D551CF46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1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33C0-29E1-465C-B51D-1867C9E4693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C64A-9C44-4CD2-8454-D551CF46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2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33C0-29E1-465C-B51D-1867C9E4693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C64A-9C44-4CD2-8454-D551CF46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9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33C0-29E1-465C-B51D-1867C9E4693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C64A-9C44-4CD2-8454-D551CF46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33C0-29E1-465C-B51D-1867C9E4693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C64A-9C44-4CD2-8454-D551CF46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0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33C0-29E1-465C-B51D-1867C9E4693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C64A-9C44-4CD2-8454-D551CF46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6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D33C0-29E1-465C-B51D-1867C9E4693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6C64A-9C44-4CD2-8454-D551CF46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oannguyenthanh1978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8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91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TEACHER’S </a:t>
            </a:r>
            <a:r>
              <a:rPr lang="vi-VN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PERSONAL INFORMATION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6910"/>
            <a:ext cx="8458200" cy="487925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Name: Nguyen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Loan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Facebook: Loan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Ngu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yễn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Thanh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  <a:p>
            <a:r>
              <a:rPr lang="vi-VN" dirty="0">
                <a:latin typeface="Times New Roman" pitchFamily="18" charset="0"/>
                <a:cs typeface="Times New Roman" pitchFamily="18" charset="0"/>
              </a:rPr>
              <a:t>Mobile number: 0942 255 937</a:t>
            </a:r>
          </a:p>
          <a:p>
            <a:r>
              <a:rPr lang="vi-VN" dirty="0">
                <a:latin typeface="Times New Roman" pitchFamily="18" charset="0"/>
                <a:cs typeface="Times New Roman" pitchFamily="18" charset="0"/>
              </a:rPr>
              <a:t>Email:  </a:t>
            </a:r>
            <a:r>
              <a:rPr lang="vi-VN" dirty="0">
                <a:latin typeface="Times New Roman" pitchFamily="18" charset="0"/>
                <a:cs typeface="Times New Roman" pitchFamily="18" charset="0"/>
                <a:hlinkClick r:id="rId2"/>
              </a:rPr>
              <a:t>loannguyenthanh1978@gmail.com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27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F13704-7135-465B-9E05-3055B0F7C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85800"/>
            <a:ext cx="3609826" cy="5867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3C92B7-C140-4FD2-8BF9-6D03D08705B2}"/>
              </a:ext>
            </a:extLst>
          </p:cNvPr>
          <p:cNvSpPr txBox="1"/>
          <p:nvPr/>
        </p:nvSpPr>
        <p:spPr>
          <a:xfrm>
            <a:off x="23870" y="0"/>
            <a:ext cx="2332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GRAMMAR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2B66E4-639B-47DB-B3DD-47C798A2049B}"/>
              </a:ext>
            </a:extLst>
          </p:cNvPr>
          <p:cNvSpPr txBox="1"/>
          <p:nvPr/>
        </p:nvSpPr>
        <p:spPr>
          <a:xfrm>
            <a:off x="2286000" y="0"/>
            <a:ext cx="5938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highlight>
                  <a:srgbClr val="FFFF00"/>
                </a:highlight>
              </a:rPr>
              <a:t>INDEFINITE PRONOUNS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39BF99-69DF-4D56-86C1-999467F40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259" y="685799"/>
            <a:ext cx="2933700" cy="1371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B0E705-71F9-482F-AA8F-B193D29EA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259" y="2057401"/>
            <a:ext cx="2933700" cy="447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59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4FC5E1-77DA-41A5-B9CB-8B5379A683B1}"/>
              </a:ext>
            </a:extLst>
          </p:cNvPr>
          <p:cNvSpPr txBox="1"/>
          <p:nvPr/>
        </p:nvSpPr>
        <p:spPr>
          <a:xfrm>
            <a:off x="381000" y="914400"/>
            <a:ext cx="85344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in pairs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student has 4 minutes to memorize the grammar rules and the teacher will ask anyone to repeat and give an example. </a:t>
            </a:r>
          </a:p>
        </p:txBody>
      </p:sp>
    </p:spTree>
    <p:extLst>
      <p:ext uri="{BB962C8B-B14F-4D97-AF65-F5344CB8AC3E}">
        <p14:creationId xmlns:p14="http://schemas.microsoft.com/office/powerpoint/2010/main" val="3202511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84D8D5-F058-4263-8307-2E304D50B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678" y="4572000"/>
            <a:ext cx="7166118" cy="1447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F50410-1A33-495E-B1DC-AF6A183AD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609600"/>
            <a:ext cx="785519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4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B48393-18FA-46F6-97D8-977E4D764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75591"/>
            <a:ext cx="8458199" cy="4021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38B871-D413-4B37-9747-09B035D7D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4244009"/>
            <a:ext cx="6089338" cy="243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668DF3-47BB-4A33-85BC-7EF17D4AF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465" y="5181600"/>
            <a:ext cx="5466073" cy="148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F8C2997-078F-4E61-9788-01D32F27F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254" y="2271596"/>
            <a:ext cx="6860345" cy="43578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8C54C9-3602-4572-9B95-8937DB7F8647}"/>
              </a:ext>
            </a:extLst>
          </p:cNvPr>
          <p:cNvSpPr txBox="1"/>
          <p:nvPr/>
        </p:nvSpPr>
        <p:spPr>
          <a:xfrm>
            <a:off x="23870" y="0"/>
            <a:ext cx="2332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GRAMMAR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36E7C2-F94B-4B9C-B7FC-26F37D85DACA}"/>
              </a:ext>
            </a:extLst>
          </p:cNvPr>
          <p:cNvSpPr txBox="1"/>
          <p:nvPr/>
        </p:nvSpPr>
        <p:spPr>
          <a:xfrm>
            <a:off x="2286000" y="0"/>
            <a:ext cx="5938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highlight>
                  <a:srgbClr val="FFFF00"/>
                </a:highlight>
              </a:rPr>
              <a:t>MODAL VERBS FOR DEDUCTION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E79359-E18F-4C0E-9B24-0C137BD06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0125"/>
            <a:ext cx="7086600" cy="1095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36CDE-072A-479D-B4C9-487A22169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76400"/>
            <a:ext cx="70866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1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9F08B4-7524-42F3-83A4-FEC4A07BA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9345"/>
            <a:ext cx="7239000" cy="660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55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830B1C-6120-463E-BFF8-55BBFCEA25C9}"/>
              </a:ext>
            </a:extLst>
          </p:cNvPr>
          <p:cNvSpPr txBox="1"/>
          <p:nvPr/>
        </p:nvSpPr>
        <p:spPr>
          <a:xfrm>
            <a:off x="304800" y="1295400"/>
            <a:ext cx="85344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must be 7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At can’t be 3,5,6, 4 or 8 because they are in the same box, 1 is in the same column, and 2 and 9 are in the same row.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47E354-FEC8-411C-8688-8C32A17A4243}"/>
              </a:ext>
            </a:extLst>
          </p:cNvPr>
          <p:cNvSpPr txBox="1"/>
          <p:nvPr/>
        </p:nvSpPr>
        <p:spPr>
          <a:xfrm>
            <a:off x="457200" y="228600"/>
            <a:ext cx="8534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OF GAME SUDOKU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7C491C-7E50-430F-9C34-B26AE4E85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571358"/>
            <a:ext cx="4187687" cy="426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36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47E354-FEC8-411C-8688-8C32A17A4243}"/>
              </a:ext>
            </a:extLst>
          </p:cNvPr>
          <p:cNvSpPr txBox="1"/>
          <p:nvPr/>
        </p:nvSpPr>
        <p:spPr>
          <a:xfrm>
            <a:off x="457200" y="228600"/>
            <a:ext cx="8534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OF GAME SUDOKU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8A9DD8-8C59-4C3D-9A0A-76826DF7B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913" y="2369262"/>
            <a:ext cx="4187687" cy="42601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74AADE-DF67-4F71-9E87-377F1F5724BE}"/>
              </a:ext>
            </a:extLst>
          </p:cNvPr>
          <p:cNvSpPr txBox="1"/>
          <p:nvPr/>
        </p:nvSpPr>
        <p:spPr>
          <a:xfrm>
            <a:off x="152400" y="868043"/>
            <a:ext cx="85344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can’t be 2,3,5,7,8, or 9 because they are in the same row. 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can’t be 4, 6 because they are in the same box. So it must be 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</a:p>
        </p:txBody>
      </p:sp>
    </p:spTree>
    <p:extLst>
      <p:ext uri="{BB962C8B-B14F-4D97-AF65-F5344CB8AC3E}">
        <p14:creationId xmlns:p14="http://schemas.microsoft.com/office/powerpoint/2010/main" val="2980239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47E354-FEC8-411C-8688-8C32A17A4243}"/>
              </a:ext>
            </a:extLst>
          </p:cNvPr>
          <p:cNvSpPr txBox="1"/>
          <p:nvPr/>
        </p:nvSpPr>
        <p:spPr>
          <a:xfrm>
            <a:off x="457200" y="228600"/>
            <a:ext cx="8534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OF GAME SUDOKU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A7AA2F-897D-4FD9-A9FD-2DDAFCDD0D5D}"/>
              </a:ext>
            </a:extLst>
          </p:cNvPr>
          <p:cNvSpPr txBox="1"/>
          <p:nvPr/>
        </p:nvSpPr>
        <p:spPr>
          <a:xfrm>
            <a:off x="152400" y="990600"/>
            <a:ext cx="85344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can’t be 1, or 2 because there is a 2 in that’s column. So 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must be 9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EC6914-24A2-4066-91C7-0C63186B7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26" y="2438400"/>
            <a:ext cx="4187687" cy="426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06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47E354-FEC8-411C-8688-8C32A17A4243}"/>
              </a:ext>
            </a:extLst>
          </p:cNvPr>
          <p:cNvSpPr txBox="1"/>
          <p:nvPr/>
        </p:nvSpPr>
        <p:spPr>
          <a:xfrm>
            <a:off x="457200" y="228600"/>
            <a:ext cx="8534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OF GAME SUDOKU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8DAF98-E7A2-438F-A799-40FC916F4462}"/>
              </a:ext>
            </a:extLst>
          </p:cNvPr>
          <p:cNvSpPr txBox="1"/>
          <p:nvPr/>
        </p:nvSpPr>
        <p:spPr>
          <a:xfrm>
            <a:off x="152400" y="993457"/>
            <a:ext cx="8534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must be 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96311F-A6E4-455D-9566-D98DBEEC7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583" y="1905000"/>
            <a:ext cx="4187687" cy="426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34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60876"/>
            <a:ext cx="228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19400" y="698237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JUST GO FOR IT</a:t>
            </a:r>
          </a:p>
        </p:txBody>
      </p:sp>
      <p:sp>
        <p:nvSpPr>
          <p:cNvPr id="3" name="AutoShape 2" descr="Caution Vintage Metal Tin Signs Dangerous Metal Poster Warning Retro Plaque  Wall Decoration|Plaques &amp; Signs| - AliExpre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Caution Vintage Metal Tin Signs Dangerous Metal Poster Warning Retro Plaque  Wall Decoration|Plaques &amp; Signs| - AliExpres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4D514C-9A9E-49A6-B750-B6ECCBCA1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1828800"/>
            <a:ext cx="8468678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44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830B1C-6120-463E-BFF8-55BBFCEA25C9}"/>
              </a:ext>
            </a:extLst>
          </p:cNvPr>
          <p:cNvSpPr txBox="1"/>
          <p:nvPr/>
        </p:nvSpPr>
        <p:spPr>
          <a:xfrm>
            <a:off x="304800" y="1295400"/>
            <a:ext cx="85344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can’t be 1, or 4 or because they are in that row. 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must be  8 or 9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47E354-FEC8-411C-8688-8C32A17A4243}"/>
              </a:ext>
            </a:extLst>
          </p:cNvPr>
          <p:cNvSpPr txBox="1"/>
          <p:nvPr/>
        </p:nvSpPr>
        <p:spPr>
          <a:xfrm>
            <a:off x="457200" y="228600"/>
            <a:ext cx="8534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OF GAME SUDOKU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8FAFFB-9E2A-4063-B9AF-4524729F5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765" y="2478425"/>
            <a:ext cx="4187687" cy="426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48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830B1C-6120-463E-BFF8-55BBFCEA25C9}"/>
              </a:ext>
            </a:extLst>
          </p:cNvPr>
          <p:cNvSpPr txBox="1"/>
          <p:nvPr/>
        </p:nvSpPr>
        <p:spPr>
          <a:xfrm>
            <a:off x="304800" y="1295400"/>
            <a:ext cx="8534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must be  6, or 8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47E354-FEC8-411C-8688-8C32A17A4243}"/>
              </a:ext>
            </a:extLst>
          </p:cNvPr>
          <p:cNvSpPr txBox="1"/>
          <p:nvPr/>
        </p:nvSpPr>
        <p:spPr>
          <a:xfrm>
            <a:off x="457200" y="228600"/>
            <a:ext cx="8534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OF GAME SUDOKU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8FAFFB-9E2A-4063-B9AF-4524729F5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765" y="2478425"/>
            <a:ext cx="4187687" cy="426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54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C37ED5-B9CE-4FA4-A210-23753B37E0DF}"/>
              </a:ext>
            </a:extLst>
          </p:cNvPr>
          <p:cNvSpPr txBox="1"/>
          <p:nvPr/>
        </p:nvSpPr>
        <p:spPr>
          <a:xfrm>
            <a:off x="2895600" y="152400"/>
            <a:ext cx="373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CDA9B4-64FB-4013-BEAE-2E7540C45FE2}"/>
              </a:ext>
            </a:extLst>
          </p:cNvPr>
          <p:cNvSpPr txBox="1"/>
          <p:nvPr/>
        </p:nvSpPr>
        <p:spPr>
          <a:xfrm>
            <a:off x="182696" y="5349699"/>
            <a:ext cx="815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https://www.youtube.com/watch?v=0gAkJOYZKok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F57E9B-D513-49DF-8223-1070FC22A879}"/>
              </a:ext>
            </a:extLst>
          </p:cNvPr>
          <p:cNvSpPr txBox="1"/>
          <p:nvPr/>
        </p:nvSpPr>
        <p:spPr>
          <a:xfrm>
            <a:off x="152400" y="2108244"/>
            <a:ext cx="838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https://www.youtube.com/watch?v=1uIHBOWrUic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390A7D-E20E-4CBB-BA1D-4E02E4A8D0B3}"/>
              </a:ext>
            </a:extLst>
          </p:cNvPr>
          <p:cNvSpPr txBox="1"/>
          <p:nvPr/>
        </p:nvSpPr>
        <p:spPr>
          <a:xfrm>
            <a:off x="152400" y="2587824"/>
            <a:ext cx="670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https://www.youtube.com/watch?v=o9qs7jJfusM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9DC88D-873E-4825-908D-306F29D20F6C}"/>
              </a:ext>
            </a:extLst>
          </p:cNvPr>
          <p:cNvSpPr txBox="1"/>
          <p:nvPr/>
        </p:nvSpPr>
        <p:spPr>
          <a:xfrm>
            <a:off x="152400" y="1103105"/>
            <a:ext cx="6317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https://www.youtube.com/watch?v=GFtDBGJIB5w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3B7C9E-128A-4048-8BCE-3FC655C70A68}"/>
              </a:ext>
            </a:extLst>
          </p:cNvPr>
          <p:cNvSpPr txBox="1"/>
          <p:nvPr/>
        </p:nvSpPr>
        <p:spPr>
          <a:xfrm>
            <a:off x="152400" y="1582685"/>
            <a:ext cx="6012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https://www.youtube.com/watch?v=g95WFsIfS40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9CE2DE-3077-4A27-87F4-8D92EEF5A903}"/>
              </a:ext>
            </a:extLst>
          </p:cNvPr>
          <p:cNvSpPr txBox="1"/>
          <p:nvPr/>
        </p:nvSpPr>
        <p:spPr>
          <a:xfrm>
            <a:off x="152400" y="702305"/>
            <a:ext cx="441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Grammar: Indefinite pronouns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B03094-D6E0-46AA-ABB9-E811820F96A6}"/>
              </a:ext>
            </a:extLst>
          </p:cNvPr>
          <p:cNvSpPr txBox="1"/>
          <p:nvPr/>
        </p:nvSpPr>
        <p:spPr>
          <a:xfrm>
            <a:off x="152400" y="4870119"/>
            <a:ext cx="441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Listening: </a:t>
            </a:r>
          </a:p>
        </p:txBody>
      </p:sp>
    </p:spTree>
    <p:extLst>
      <p:ext uri="{BB962C8B-B14F-4D97-AF65-F5344CB8AC3E}">
        <p14:creationId xmlns:p14="http://schemas.microsoft.com/office/powerpoint/2010/main" val="3915701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608933-16C1-4317-873C-A4FAA1858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26" y="838200"/>
            <a:ext cx="8087147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035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575" y="4291209"/>
            <a:ext cx="8864472" cy="260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Vocabulary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presentation, presentation equipment. 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something, everything, anything….; must, can’t for deduction; make/let/help; passive pronouns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beginning and ending a talk.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67000" y="141506"/>
            <a:ext cx="3623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Sitka Banner" panose="02000505000000020004" pitchFamily="2" charset="0"/>
              </a:rPr>
              <a:t>CONTENTS </a:t>
            </a:r>
          </a:p>
        </p:txBody>
      </p:sp>
      <p:sp>
        <p:nvSpPr>
          <p:cNvPr id="4" name="AutoShape 2" descr="Caution Vintage Metal Tin Signs Dangerous Metal Poster Warning Retro Plaque  Wall Decoration|Plaques &amp; Signs| - AliExpre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ngerous Signs Warnings Logo Skateboard Laptop Sticker Decal A4 Size | eBa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What To Do If You Live In A Haunted House">
            <a:extLst>
              <a:ext uri="{FF2B5EF4-FFF2-40B4-BE49-F238E27FC236}">
                <a16:creationId xmlns:a16="http://schemas.microsoft.com/office/drawing/2014/main" id="{73EEA8AB-FD4A-40A9-B31A-D9F51EE1C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684627"/>
            <a:ext cx="4264025" cy="360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pend the Night in a Hounted House | Haunted house halloween party, Horror  house, Scary houses">
            <a:extLst>
              <a:ext uri="{FF2B5EF4-FFF2-40B4-BE49-F238E27FC236}">
                <a16:creationId xmlns:a16="http://schemas.microsoft.com/office/drawing/2014/main" id="{DC2F65BB-00A8-4144-8034-439A9962C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84627"/>
            <a:ext cx="4416425" cy="360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71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521448-FB11-4CF3-A765-3E56CAB98EA1}"/>
              </a:ext>
            </a:extLst>
          </p:cNvPr>
          <p:cNvSpPr txBox="1"/>
          <p:nvPr/>
        </p:nvSpPr>
        <p:spPr>
          <a:xfrm>
            <a:off x="4689" y="19708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LESSON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291085-9FC0-45A3-B151-4460B75BD36C}"/>
              </a:ext>
            </a:extLst>
          </p:cNvPr>
          <p:cNvSpPr txBox="1"/>
          <p:nvPr/>
        </p:nvSpPr>
        <p:spPr>
          <a:xfrm>
            <a:off x="2133600" y="366357"/>
            <a:ext cx="5938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IS ANYONE HOME?</a:t>
            </a:r>
          </a:p>
        </p:txBody>
      </p:sp>
      <p:pic>
        <p:nvPicPr>
          <p:cNvPr id="7" name="Picture 4" descr="Spend the Night in a Hounted House | Haunted house halloween party, Horror  house, Scary houses">
            <a:extLst>
              <a:ext uri="{FF2B5EF4-FFF2-40B4-BE49-F238E27FC236}">
                <a16:creationId xmlns:a16="http://schemas.microsoft.com/office/drawing/2014/main" id="{F897E92A-E14C-4655-816F-ED26F6F28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371599"/>
            <a:ext cx="4267199" cy="353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D78CE60-D6A4-4A0A-B967-4FA95B3709D0}"/>
              </a:ext>
            </a:extLst>
          </p:cNvPr>
          <p:cNvSpPr txBox="1">
            <a:spLocks/>
          </p:cNvSpPr>
          <p:nvPr/>
        </p:nvSpPr>
        <p:spPr>
          <a:xfrm>
            <a:off x="199147" y="5194013"/>
            <a:ext cx="8974670" cy="584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Sitka Display" pitchFamily="2" charset="0"/>
                <a:cs typeface="Times New Roman" panose="02020603050405020304" pitchFamily="18" charset="0"/>
              </a:rPr>
              <a:t>Would you like to spend a night in this house? Why?</a:t>
            </a:r>
          </a:p>
        </p:txBody>
      </p:sp>
      <p:pic>
        <p:nvPicPr>
          <p:cNvPr id="1026" name="Picture 2" descr="Challenge-Day for Night Mansion">
            <a:extLst>
              <a:ext uri="{FF2B5EF4-FFF2-40B4-BE49-F238E27FC236}">
                <a16:creationId xmlns:a16="http://schemas.microsoft.com/office/drawing/2014/main" id="{FA4D444F-2727-458F-B55C-7E2D8D303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626" y="1371599"/>
            <a:ext cx="4419600" cy="353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0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590805-88CB-4D72-9984-5FD3A9ED4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2168411"/>
            <a:ext cx="8991600" cy="45990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9E8B50-1674-4677-80A0-ACDFBB195D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2933009"/>
            <a:ext cx="8210817" cy="37176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D0F93B-3E59-4CD0-889C-4560D76474DC}"/>
              </a:ext>
            </a:extLst>
          </p:cNvPr>
          <p:cNvSpPr txBox="1"/>
          <p:nvPr/>
        </p:nvSpPr>
        <p:spPr>
          <a:xfrm>
            <a:off x="4689" y="19708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LESSON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36D360-3591-46CE-AB64-79C921ED06B6}"/>
              </a:ext>
            </a:extLst>
          </p:cNvPr>
          <p:cNvSpPr txBox="1"/>
          <p:nvPr/>
        </p:nvSpPr>
        <p:spPr>
          <a:xfrm>
            <a:off x="2133600" y="197080"/>
            <a:ext cx="5938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highlight>
                  <a:srgbClr val="FFFF00"/>
                </a:highlight>
              </a:rPr>
              <a:t>IS ANYONE HOME?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269C9C-6CE9-4DC7-9C83-22281CACA2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318" y="693681"/>
            <a:ext cx="5181600" cy="1382582"/>
          </a:xfrm>
          <a:prstGeom prst="rect">
            <a:avLst/>
          </a:prstGeom>
        </p:spPr>
      </p:pic>
      <p:pic>
        <p:nvPicPr>
          <p:cNvPr id="8" name="Track 13">
            <a:hlinkClick r:id="" action="ppaction://media"/>
            <a:extLst>
              <a:ext uri="{FF2B5EF4-FFF2-40B4-BE49-F238E27FC236}">
                <a16:creationId xmlns:a16="http://schemas.microsoft.com/office/drawing/2014/main" id="{DF14B3D0-507F-4639-B1F9-44E49053123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829283" y="78516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3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595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521448-FB11-4CF3-A765-3E56CAB98EA1}"/>
              </a:ext>
            </a:extLst>
          </p:cNvPr>
          <p:cNvSpPr txBox="1"/>
          <p:nvPr/>
        </p:nvSpPr>
        <p:spPr>
          <a:xfrm>
            <a:off x="4689" y="19708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GRAMMAR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291085-9FC0-45A3-B151-4460B75BD36C}"/>
              </a:ext>
            </a:extLst>
          </p:cNvPr>
          <p:cNvSpPr txBox="1"/>
          <p:nvPr/>
        </p:nvSpPr>
        <p:spPr>
          <a:xfrm>
            <a:off x="2209800" y="160357"/>
            <a:ext cx="5938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highlight>
                  <a:srgbClr val="FFFF00"/>
                </a:highlight>
              </a:rPr>
              <a:t>INDEFINITE PRONOUNS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073673-D280-4A64-B4DB-A823B8FDB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85"/>
          <a:stretch/>
        </p:blipFill>
        <p:spPr>
          <a:xfrm>
            <a:off x="1447800" y="1295400"/>
            <a:ext cx="5701452" cy="387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86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48B2C3-FA7B-4C5B-AE2A-33B988BEF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703" y="906219"/>
            <a:ext cx="6882594" cy="52628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F1B95D-A647-4FFC-95DC-7C036512C5B6}"/>
              </a:ext>
            </a:extLst>
          </p:cNvPr>
          <p:cNvSpPr txBox="1"/>
          <p:nvPr/>
        </p:nvSpPr>
        <p:spPr>
          <a:xfrm>
            <a:off x="29816" y="223584"/>
            <a:ext cx="2332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GRAMMAR</a:t>
            </a:r>
          </a:p>
        </p:txBody>
      </p:sp>
    </p:spTree>
    <p:extLst>
      <p:ext uri="{BB962C8B-B14F-4D97-AF65-F5344CB8AC3E}">
        <p14:creationId xmlns:p14="http://schemas.microsoft.com/office/powerpoint/2010/main" val="3622476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AFA62C-BD5F-492F-9151-800978287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90" y="609600"/>
            <a:ext cx="6353590" cy="411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5EA0A4-42E1-460E-A83B-54F1D2EB4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797752"/>
            <a:ext cx="6268280" cy="20602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1B4689-CC96-4C1B-915D-5ED648522437}"/>
              </a:ext>
            </a:extLst>
          </p:cNvPr>
          <p:cNvSpPr txBox="1"/>
          <p:nvPr/>
        </p:nvSpPr>
        <p:spPr>
          <a:xfrm>
            <a:off x="23870" y="0"/>
            <a:ext cx="2332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GRAMMAR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0D3DF-C4F0-40A1-B9F4-A9DC516997C6}"/>
              </a:ext>
            </a:extLst>
          </p:cNvPr>
          <p:cNvSpPr txBox="1"/>
          <p:nvPr/>
        </p:nvSpPr>
        <p:spPr>
          <a:xfrm>
            <a:off x="2286000" y="0"/>
            <a:ext cx="5938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highlight>
                  <a:srgbClr val="FFFF00"/>
                </a:highlight>
              </a:rPr>
              <a:t>INDEFINITE PRONOUNS</a:t>
            </a:r>
          </a:p>
        </p:txBody>
      </p:sp>
    </p:spTree>
    <p:extLst>
      <p:ext uri="{BB962C8B-B14F-4D97-AF65-F5344CB8AC3E}">
        <p14:creationId xmlns:p14="http://schemas.microsoft.com/office/powerpoint/2010/main" val="3763781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E1D02B-4975-436C-9D2F-50C4C7A5F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56273"/>
            <a:ext cx="3124200" cy="57493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316107-5249-4203-A37A-01CF3328B6AC}"/>
              </a:ext>
            </a:extLst>
          </p:cNvPr>
          <p:cNvSpPr txBox="1"/>
          <p:nvPr/>
        </p:nvSpPr>
        <p:spPr>
          <a:xfrm>
            <a:off x="23870" y="0"/>
            <a:ext cx="2332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GRAMMAR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4B804-E1AC-4A44-B3DB-5FC2A4F086C6}"/>
              </a:ext>
            </a:extLst>
          </p:cNvPr>
          <p:cNvSpPr txBox="1"/>
          <p:nvPr/>
        </p:nvSpPr>
        <p:spPr>
          <a:xfrm>
            <a:off x="2286000" y="0"/>
            <a:ext cx="5938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highlight>
                  <a:srgbClr val="FFFF00"/>
                </a:highlight>
              </a:rPr>
              <a:t>INDEFINITE PRONOUNS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C5415C-3178-44E5-8EC9-83133DFAB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477" y="854676"/>
            <a:ext cx="3124200" cy="29553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D62945-7C4E-4162-81FA-E2A35E756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476" y="3830937"/>
            <a:ext cx="3124199" cy="28746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2661CD-092D-4D1E-944E-82D283F630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590729"/>
            <a:ext cx="4608453" cy="36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36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</TotalTime>
  <Words>366</Words>
  <Application>Microsoft Office PowerPoint</Application>
  <PresentationFormat>On-screen Show (4:3)</PresentationFormat>
  <Paragraphs>50</Paragraphs>
  <Slides>23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Sitka Banner</vt:lpstr>
      <vt:lpstr>Sitka Display</vt:lpstr>
      <vt:lpstr>Times New Roman</vt:lpstr>
      <vt:lpstr>Wingdings</vt:lpstr>
      <vt:lpstr>Office Theme</vt:lpstr>
      <vt:lpstr>TEACHER’S PERSONAL INFORMATION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Thanh Loan</dc:creator>
  <cp:lastModifiedBy>Keios Starqua</cp:lastModifiedBy>
  <cp:revision>49</cp:revision>
  <dcterms:created xsi:type="dcterms:W3CDTF">2019-02-23T12:51:24Z</dcterms:created>
  <dcterms:modified xsi:type="dcterms:W3CDTF">2021-09-29T06:41:37Z</dcterms:modified>
</cp:coreProperties>
</file>