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23" r:id="rId2"/>
    <p:sldId id="306" r:id="rId3"/>
    <p:sldId id="308" r:id="rId4"/>
    <p:sldId id="326" r:id="rId5"/>
    <p:sldId id="310" r:id="rId6"/>
    <p:sldId id="256" r:id="rId7"/>
    <p:sldId id="324" r:id="rId8"/>
    <p:sldId id="313" r:id="rId9"/>
    <p:sldId id="322" r:id="rId10"/>
    <p:sldId id="321" r:id="rId11"/>
    <p:sldId id="312" r:id="rId12"/>
    <p:sldId id="325" r:id="rId13"/>
    <p:sldId id="285" r:id="rId14"/>
    <p:sldId id="327" r:id="rId15"/>
    <p:sldId id="329" r:id="rId16"/>
    <p:sldId id="286" r:id="rId17"/>
    <p:sldId id="304" r:id="rId18"/>
    <p:sldId id="305" r:id="rId19"/>
    <p:sldId id="287" r:id="rId20"/>
    <p:sldId id="288" r:id="rId21"/>
    <p:sldId id="328" r:id="rId22"/>
    <p:sldId id="267" r:id="rId23"/>
    <p:sldId id="289" r:id="rId24"/>
    <p:sldId id="257" r:id="rId25"/>
    <p:sldId id="274" r:id="rId26"/>
    <p:sldId id="314" r:id="rId27"/>
    <p:sldId id="315" r:id="rId28"/>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VNI-US" pitchFamily="2" charset="0"/>
        <a:ea typeface="+mn-ea"/>
        <a:cs typeface="+mn-cs"/>
      </a:defRPr>
    </a:lvl1pPr>
    <a:lvl2pPr marL="457200" algn="l" rtl="0" fontAlgn="base">
      <a:spcBef>
        <a:spcPct val="0"/>
      </a:spcBef>
      <a:spcAft>
        <a:spcPct val="0"/>
      </a:spcAft>
      <a:defRPr sz="2400" b="1" kern="1200">
        <a:solidFill>
          <a:schemeClr val="tx1"/>
        </a:solidFill>
        <a:latin typeface="VNI-US" pitchFamily="2" charset="0"/>
        <a:ea typeface="+mn-ea"/>
        <a:cs typeface="+mn-cs"/>
      </a:defRPr>
    </a:lvl2pPr>
    <a:lvl3pPr marL="914400" algn="l" rtl="0" fontAlgn="base">
      <a:spcBef>
        <a:spcPct val="0"/>
      </a:spcBef>
      <a:spcAft>
        <a:spcPct val="0"/>
      </a:spcAft>
      <a:defRPr sz="2400" b="1" kern="1200">
        <a:solidFill>
          <a:schemeClr val="tx1"/>
        </a:solidFill>
        <a:latin typeface="VNI-US" pitchFamily="2" charset="0"/>
        <a:ea typeface="+mn-ea"/>
        <a:cs typeface="+mn-cs"/>
      </a:defRPr>
    </a:lvl3pPr>
    <a:lvl4pPr marL="1371600" algn="l" rtl="0" fontAlgn="base">
      <a:spcBef>
        <a:spcPct val="0"/>
      </a:spcBef>
      <a:spcAft>
        <a:spcPct val="0"/>
      </a:spcAft>
      <a:defRPr sz="2400" b="1" kern="1200">
        <a:solidFill>
          <a:schemeClr val="tx1"/>
        </a:solidFill>
        <a:latin typeface="VNI-US" pitchFamily="2" charset="0"/>
        <a:ea typeface="+mn-ea"/>
        <a:cs typeface="+mn-cs"/>
      </a:defRPr>
    </a:lvl4pPr>
    <a:lvl5pPr marL="1828800" algn="l" rtl="0" fontAlgn="base">
      <a:spcBef>
        <a:spcPct val="0"/>
      </a:spcBef>
      <a:spcAft>
        <a:spcPct val="0"/>
      </a:spcAft>
      <a:defRPr sz="2400" b="1" kern="1200">
        <a:solidFill>
          <a:schemeClr val="tx1"/>
        </a:solidFill>
        <a:latin typeface="VNI-US" pitchFamily="2" charset="0"/>
        <a:ea typeface="+mn-ea"/>
        <a:cs typeface="+mn-cs"/>
      </a:defRPr>
    </a:lvl5pPr>
    <a:lvl6pPr marL="2286000" algn="l" defTabSz="914400" rtl="0" eaLnBrk="1" latinLnBrk="0" hangingPunct="1">
      <a:defRPr sz="2400" b="1" kern="1200">
        <a:solidFill>
          <a:schemeClr val="tx1"/>
        </a:solidFill>
        <a:latin typeface="VNI-US" pitchFamily="2" charset="0"/>
        <a:ea typeface="+mn-ea"/>
        <a:cs typeface="+mn-cs"/>
      </a:defRPr>
    </a:lvl6pPr>
    <a:lvl7pPr marL="2743200" algn="l" defTabSz="914400" rtl="0" eaLnBrk="1" latinLnBrk="0" hangingPunct="1">
      <a:defRPr sz="2400" b="1" kern="1200">
        <a:solidFill>
          <a:schemeClr val="tx1"/>
        </a:solidFill>
        <a:latin typeface="VNI-US" pitchFamily="2" charset="0"/>
        <a:ea typeface="+mn-ea"/>
        <a:cs typeface="+mn-cs"/>
      </a:defRPr>
    </a:lvl7pPr>
    <a:lvl8pPr marL="3200400" algn="l" defTabSz="914400" rtl="0" eaLnBrk="1" latinLnBrk="0" hangingPunct="1">
      <a:defRPr sz="2400" b="1" kern="1200">
        <a:solidFill>
          <a:schemeClr val="tx1"/>
        </a:solidFill>
        <a:latin typeface="VNI-US" pitchFamily="2" charset="0"/>
        <a:ea typeface="+mn-ea"/>
        <a:cs typeface="+mn-cs"/>
      </a:defRPr>
    </a:lvl8pPr>
    <a:lvl9pPr marL="3657600" algn="l" defTabSz="914400" rtl="0" eaLnBrk="1" latinLnBrk="0" hangingPunct="1">
      <a:defRPr sz="2400" b="1" kern="1200">
        <a:solidFill>
          <a:schemeClr val="tx1"/>
        </a:solidFill>
        <a:latin typeface="VNI-U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5" end="28"/>
    <p:penClr>
      <a:srgbClr val="00FF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3366FF"/>
    <a:srgbClr val="47F1D9"/>
    <a:srgbClr val="6600FF"/>
    <a:srgbClr val="00FFFF"/>
    <a:srgbClr val="CC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80" d="100"/>
          <a:sy n="80" d="100"/>
        </p:scale>
        <p:origin x="15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B3E0AE3-BD2C-46A0-9CB0-51F8A0CD541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19811" name="Rectangle 3">
            <a:extLst>
              <a:ext uri="{FF2B5EF4-FFF2-40B4-BE49-F238E27FC236}">
                <a16:creationId xmlns:a16="http://schemas.microsoft.com/office/drawing/2014/main" id="{EE15C9C7-D447-4D08-9B92-C195472AA08D}"/>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9812" name="Rectangle 4">
            <a:extLst>
              <a:ext uri="{FF2B5EF4-FFF2-40B4-BE49-F238E27FC236}">
                <a16:creationId xmlns:a16="http://schemas.microsoft.com/office/drawing/2014/main" id="{D1708827-8F89-4414-B68C-DA5F997AEFF7}"/>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19813" name="Rectangle 5">
            <a:extLst>
              <a:ext uri="{FF2B5EF4-FFF2-40B4-BE49-F238E27FC236}">
                <a16:creationId xmlns:a16="http://schemas.microsoft.com/office/drawing/2014/main" id="{CC030749-3639-41BE-82F7-AA8BB5354A6D}"/>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69416FF-77C1-4506-84E0-A6C513B7A48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C329735-0E7D-49A5-9B90-3AE395F2E4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57347" name="Rectangle 3">
            <a:extLst>
              <a:ext uri="{FF2B5EF4-FFF2-40B4-BE49-F238E27FC236}">
                <a16:creationId xmlns:a16="http://schemas.microsoft.com/office/drawing/2014/main" id="{3A97DDF4-2F7F-4BC3-BC1D-5D38A8E3969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57348" name="Rectangle 4">
            <a:extLst>
              <a:ext uri="{FF2B5EF4-FFF2-40B4-BE49-F238E27FC236}">
                <a16:creationId xmlns:a16="http://schemas.microsoft.com/office/drawing/2014/main" id="{04121C34-991D-4465-A46D-1B00744305B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9" name="Rectangle 5">
            <a:extLst>
              <a:ext uri="{FF2B5EF4-FFF2-40B4-BE49-F238E27FC236}">
                <a16:creationId xmlns:a16="http://schemas.microsoft.com/office/drawing/2014/main" id="{2FA58B0D-16ED-450F-BBD8-A26B5562EDC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350" name="Rectangle 6">
            <a:extLst>
              <a:ext uri="{FF2B5EF4-FFF2-40B4-BE49-F238E27FC236}">
                <a16:creationId xmlns:a16="http://schemas.microsoft.com/office/drawing/2014/main" id="{07F5AD1F-2697-438D-B7AD-1ADDB4F32D9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57351" name="Rectangle 7">
            <a:extLst>
              <a:ext uri="{FF2B5EF4-FFF2-40B4-BE49-F238E27FC236}">
                <a16:creationId xmlns:a16="http://schemas.microsoft.com/office/drawing/2014/main" id="{447758DC-C3E2-4884-B186-D22940606D8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85D6A7E5-2049-483E-803F-0B00A59F26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07A716-4800-4261-9FD6-69EDEEE1C398}"/>
              </a:ext>
            </a:extLst>
          </p:cNvPr>
          <p:cNvSpPr>
            <a:spLocks noGrp="1" noChangeArrowheads="1"/>
          </p:cNvSpPr>
          <p:nvPr>
            <p:ph type="sldNum" sz="quarter" idx="5"/>
          </p:nvPr>
        </p:nvSpPr>
        <p:spPr>
          <a:ln/>
        </p:spPr>
        <p:txBody>
          <a:bodyPr/>
          <a:lstStyle/>
          <a:p>
            <a:fld id="{20E23D05-6F25-4AFF-AF51-B6F7AAF14C77}" type="slidenum">
              <a:rPr lang="en-US" altLang="en-US"/>
              <a:pPr/>
              <a:t>5</a:t>
            </a:fld>
            <a:endParaRPr lang="en-US" altLang="en-US"/>
          </a:p>
        </p:txBody>
      </p:sp>
      <p:sp>
        <p:nvSpPr>
          <p:cNvPr id="114690" name="Rectangle 2">
            <a:extLst>
              <a:ext uri="{FF2B5EF4-FFF2-40B4-BE49-F238E27FC236}">
                <a16:creationId xmlns:a16="http://schemas.microsoft.com/office/drawing/2014/main" id="{3EBEC9BB-6F04-4B36-A0FA-415F50419D85}"/>
              </a:ext>
            </a:extLst>
          </p:cNvPr>
          <p:cNvSpPr>
            <a:spLocks noChangeArrowheads="1" noTextEdit="1"/>
          </p:cNvSpPr>
          <p:nvPr>
            <p:ph type="sldImg"/>
          </p:nvPr>
        </p:nvSpPr>
        <p:spPr>
          <a:ln/>
        </p:spPr>
      </p:sp>
      <p:sp>
        <p:nvSpPr>
          <p:cNvPr id="114691" name="Rectangle 3">
            <a:extLst>
              <a:ext uri="{FF2B5EF4-FFF2-40B4-BE49-F238E27FC236}">
                <a16:creationId xmlns:a16="http://schemas.microsoft.com/office/drawing/2014/main" id="{4B74E6E2-ABCE-4E6F-8C7E-69C32A5644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A73D0F-DA97-4154-BEC3-C72033372936}"/>
              </a:ext>
            </a:extLst>
          </p:cNvPr>
          <p:cNvSpPr>
            <a:spLocks noGrp="1" noChangeArrowheads="1"/>
          </p:cNvSpPr>
          <p:nvPr>
            <p:ph type="sldNum" sz="quarter" idx="5"/>
          </p:nvPr>
        </p:nvSpPr>
        <p:spPr>
          <a:ln/>
        </p:spPr>
        <p:txBody>
          <a:bodyPr/>
          <a:lstStyle/>
          <a:p>
            <a:fld id="{D598DB68-2162-4A7A-907B-10D3E8B7AE8F}" type="slidenum">
              <a:rPr lang="en-US" altLang="en-US"/>
              <a:pPr/>
              <a:t>24</a:t>
            </a:fld>
            <a:endParaRPr lang="en-US" altLang="en-US"/>
          </a:p>
        </p:txBody>
      </p:sp>
      <p:sp>
        <p:nvSpPr>
          <p:cNvPr id="58370" name="Rectangle 2">
            <a:extLst>
              <a:ext uri="{FF2B5EF4-FFF2-40B4-BE49-F238E27FC236}">
                <a16:creationId xmlns:a16="http://schemas.microsoft.com/office/drawing/2014/main" id="{0334D70A-1EFC-46B1-85BC-8402E8BFB76F}"/>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2AAFAECF-F5D9-4649-AFFB-BD31F2F807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31FC39-11CE-4699-A33F-F2DE0FD26359}"/>
              </a:ext>
            </a:extLst>
          </p:cNvPr>
          <p:cNvSpPr>
            <a:spLocks noGrp="1" noChangeArrowheads="1"/>
          </p:cNvSpPr>
          <p:nvPr>
            <p:ph type="sldNum" sz="quarter" idx="5"/>
          </p:nvPr>
        </p:nvSpPr>
        <p:spPr>
          <a:ln/>
        </p:spPr>
        <p:txBody>
          <a:bodyPr/>
          <a:lstStyle/>
          <a:p>
            <a:fld id="{2B31E7A3-4FCB-4288-9D08-11EDD1C9A338}" type="slidenum">
              <a:rPr lang="en-US" altLang="en-US"/>
              <a:pPr/>
              <a:t>27</a:t>
            </a:fld>
            <a:endParaRPr lang="en-US" altLang="en-US"/>
          </a:p>
        </p:txBody>
      </p:sp>
      <p:sp>
        <p:nvSpPr>
          <p:cNvPr id="110594" name="Rectangle 2">
            <a:extLst>
              <a:ext uri="{FF2B5EF4-FFF2-40B4-BE49-F238E27FC236}">
                <a16:creationId xmlns:a16="http://schemas.microsoft.com/office/drawing/2014/main" id="{9D1F9DD0-CCFF-4853-A6B1-CE50BA3C6C16}"/>
              </a:ext>
            </a:extLst>
          </p:cNvPr>
          <p:cNvSpPr>
            <a:spLocks noChangeArrowheads="1" noTextEdit="1"/>
          </p:cNvSpPr>
          <p:nvPr>
            <p:ph type="sldImg"/>
          </p:nvPr>
        </p:nvSpPr>
        <p:spPr>
          <a:ln/>
        </p:spPr>
      </p:sp>
      <p:sp>
        <p:nvSpPr>
          <p:cNvPr id="110595" name="Rectangle 3">
            <a:extLst>
              <a:ext uri="{FF2B5EF4-FFF2-40B4-BE49-F238E27FC236}">
                <a16:creationId xmlns:a16="http://schemas.microsoft.com/office/drawing/2014/main" id="{3AD8CB19-E4BD-4212-B26D-018836B4E3C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42" name="Group 50">
            <a:extLst>
              <a:ext uri="{FF2B5EF4-FFF2-40B4-BE49-F238E27FC236}">
                <a16:creationId xmlns:a16="http://schemas.microsoft.com/office/drawing/2014/main" id="{16CB2620-E983-4864-B67C-7438C75AD15F}"/>
              </a:ext>
            </a:extLst>
          </p:cNvPr>
          <p:cNvGrpSpPr>
            <a:grpSpLocks/>
          </p:cNvGrpSpPr>
          <p:nvPr/>
        </p:nvGrpSpPr>
        <p:grpSpPr bwMode="auto">
          <a:xfrm>
            <a:off x="0" y="-14288"/>
            <a:ext cx="9155113" cy="6884988"/>
            <a:chOff x="0" y="-9"/>
            <a:chExt cx="5767" cy="4337"/>
          </a:xfrm>
        </p:grpSpPr>
        <p:sp>
          <p:nvSpPr>
            <p:cNvPr id="8196" name="Freeform 4">
              <a:extLst>
                <a:ext uri="{FF2B5EF4-FFF2-40B4-BE49-F238E27FC236}">
                  <a16:creationId xmlns:a16="http://schemas.microsoft.com/office/drawing/2014/main" id="{7BF554AC-4626-4823-99C3-2338E017275A}"/>
                </a:ext>
              </a:extLst>
            </p:cNvPr>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Freeform 5">
              <a:extLst>
                <a:ext uri="{FF2B5EF4-FFF2-40B4-BE49-F238E27FC236}">
                  <a16:creationId xmlns:a16="http://schemas.microsoft.com/office/drawing/2014/main" id="{160F229E-013E-4BAA-8345-96542011FCFD}"/>
                </a:ext>
              </a:extLst>
            </p:cNvPr>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Freeform 6">
              <a:extLst>
                <a:ext uri="{FF2B5EF4-FFF2-40B4-BE49-F238E27FC236}">
                  <a16:creationId xmlns:a16="http://schemas.microsoft.com/office/drawing/2014/main" id="{C0A5FDCD-D5CA-4352-9D39-586CEB438B64}"/>
                </a:ext>
              </a:extLst>
            </p:cNvPr>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Freeform 7">
              <a:extLst>
                <a:ext uri="{FF2B5EF4-FFF2-40B4-BE49-F238E27FC236}">
                  <a16:creationId xmlns:a16="http://schemas.microsoft.com/office/drawing/2014/main" id="{EB3DB870-2E10-46D3-9D3C-F5C4836A6449}"/>
                </a:ext>
              </a:extLst>
            </p:cNvPr>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Freeform 11">
              <a:extLst>
                <a:ext uri="{FF2B5EF4-FFF2-40B4-BE49-F238E27FC236}">
                  <a16:creationId xmlns:a16="http://schemas.microsoft.com/office/drawing/2014/main" id="{1EAE4501-FB3A-4C0D-8FF3-A7893501C082}"/>
                </a:ext>
              </a:extLst>
            </p:cNvPr>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Freeform 12">
              <a:extLst>
                <a:ext uri="{FF2B5EF4-FFF2-40B4-BE49-F238E27FC236}">
                  <a16:creationId xmlns:a16="http://schemas.microsoft.com/office/drawing/2014/main" id="{A9DE3672-C8DF-44BA-9D9E-47D6099B7935}"/>
                </a:ext>
              </a:extLst>
            </p:cNvPr>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Freeform 13">
              <a:extLst>
                <a:ext uri="{FF2B5EF4-FFF2-40B4-BE49-F238E27FC236}">
                  <a16:creationId xmlns:a16="http://schemas.microsoft.com/office/drawing/2014/main" id="{A6C2D12D-42B7-44C7-811E-C64EF8B753F8}"/>
                </a:ext>
              </a:extLst>
            </p:cNvPr>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Freeform 14">
              <a:extLst>
                <a:ext uri="{FF2B5EF4-FFF2-40B4-BE49-F238E27FC236}">
                  <a16:creationId xmlns:a16="http://schemas.microsoft.com/office/drawing/2014/main" id="{8BCCF6C6-23BF-4C8A-BD94-6FDB0F6D915D}"/>
                </a:ext>
              </a:extLst>
            </p:cNvPr>
            <p:cNvSpPr>
              <a:spLocks/>
            </p:cNvSpPr>
            <p:nvPr/>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Freeform 15">
              <a:extLst>
                <a:ext uri="{FF2B5EF4-FFF2-40B4-BE49-F238E27FC236}">
                  <a16:creationId xmlns:a16="http://schemas.microsoft.com/office/drawing/2014/main" id="{0F1B676A-3C6E-428D-AE16-59972913698D}"/>
                </a:ext>
              </a:extLst>
            </p:cNvPr>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Freeform 16">
              <a:extLst>
                <a:ext uri="{FF2B5EF4-FFF2-40B4-BE49-F238E27FC236}">
                  <a16:creationId xmlns:a16="http://schemas.microsoft.com/office/drawing/2014/main" id="{3F9C2B7E-282C-41B7-8BD2-A306DE94F352}"/>
                </a:ext>
              </a:extLst>
            </p:cNvPr>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Freeform 17">
              <a:extLst>
                <a:ext uri="{FF2B5EF4-FFF2-40B4-BE49-F238E27FC236}">
                  <a16:creationId xmlns:a16="http://schemas.microsoft.com/office/drawing/2014/main" id="{A7B3A21C-7891-4FDC-ADF0-1258EA0C01D6}"/>
                </a:ext>
              </a:extLst>
            </p:cNvPr>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Rectangle 18">
              <a:extLst>
                <a:ext uri="{FF2B5EF4-FFF2-40B4-BE49-F238E27FC236}">
                  <a16:creationId xmlns:a16="http://schemas.microsoft.com/office/drawing/2014/main" id="{20FCEC52-BA95-4438-9190-BA0005FE6C8C}"/>
                </a:ext>
              </a:extLst>
            </p:cNvPr>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Freeform 20">
              <a:extLst>
                <a:ext uri="{FF2B5EF4-FFF2-40B4-BE49-F238E27FC236}">
                  <a16:creationId xmlns:a16="http://schemas.microsoft.com/office/drawing/2014/main" id="{F634FC55-D21E-4615-9BCE-8EC67C068DD2}"/>
                </a:ext>
              </a:extLst>
            </p:cNvPr>
            <p:cNvSpPr>
              <a:spLocks/>
            </p:cNvSpPr>
            <p:nvPr/>
          </p:nvSpPr>
          <p:spPr bwMode="invGray">
            <a:xfrm>
              <a:off x="1632" y="2487"/>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Freeform 21">
              <a:extLst>
                <a:ext uri="{FF2B5EF4-FFF2-40B4-BE49-F238E27FC236}">
                  <a16:creationId xmlns:a16="http://schemas.microsoft.com/office/drawing/2014/main" id="{7ED2D135-B84D-4AE4-B27B-8BF5E35B289F}"/>
                </a:ext>
              </a:extLst>
            </p:cNvPr>
            <p:cNvSpPr>
              <a:spLocks/>
            </p:cNvSpPr>
            <p:nvPr/>
          </p:nvSpPr>
          <p:spPr bwMode="invGray">
            <a:xfrm>
              <a:off x="0" y="2487"/>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Freeform 22">
              <a:extLst>
                <a:ext uri="{FF2B5EF4-FFF2-40B4-BE49-F238E27FC236}">
                  <a16:creationId xmlns:a16="http://schemas.microsoft.com/office/drawing/2014/main" id="{EF27B55E-67DE-4EF6-9DB8-63EA9975F9E5}"/>
                </a:ext>
              </a:extLst>
            </p:cNvPr>
            <p:cNvSpPr>
              <a:spLocks/>
            </p:cNvSpPr>
            <p:nvPr/>
          </p:nvSpPr>
          <p:spPr bwMode="invGray">
            <a:xfrm>
              <a:off x="3744" y="2487"/>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Freeform 23">
              <a:extLst>
                <a:ext uri="{FF2B5EF4-FFF2-40B4-BE49-F238E27FC236}">
                  <a16:creationId xmlns:a16="http://schemas.microsoft.com/office/drawing/2014/main" id="{C495CDD8-2A2D-4858-BDAE-2C832FF70B59}"/>
                </a:ext>
              </a:extLst>
            </p:cNvPr>
            <p:cNvSpPr>
              <a:spLocks/>
            </p:cNvSpPr>
            <p:nvPr/>
          </p:nvSpPr>
          <p:spPr bwMode="invGray">
            <a:xfrm>
              <a:off x="1920" y="2487"/>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Rectangle 27">
              <a:extLst>
                <a:ext uri="{FF2B5EF4-FFF2-40B4-BE49-F238E27FC236}">
                  <a16:creationId xmlns:a16="http://schemas.microsoft.com/office/drawing/2014/main" id="{217212EF-D5E9-455F-9701-F641E227F628}"/>
                </a:ext>
              </a:extLst>
            </p:cNvPr>
            <p:cNvSpPr>
              <a:spLocks noChangeArrowheads="1"/>
            </p:cNvSpPr>
            <p:nvPr/>
          </p:nvSpPr>
          <p:spPr bwMode="invGray">
            <a:xfrm>
              <a:off x="7" y="2456"/>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0" name="Freeform 28">
              <a:extLst>
                <a:ext uri="{FF2B5EF4-FFF2-40B4-BE49-F238E27FC236}">
                  <a16:creationId xmlns:a16="http://schemas.microsoft.com/office/drawing/2014/main" id="{DA18C032-6A00-4CC7-8C3B-6DC9B62EF0BA}"/>
                </a:ext>
              </a:extLst>
            </p:cNvPr>
            <p:cNvSpPr>
              <a:spLocks/>
            </p:cNvSpPr>
            <p:nvPr/>
          </p:nvSpPr>
          <p:spPr bwMode="invGray">
            <a:xfrm>
              <a:off x="2583" y="2449"/>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Freeform 29">
              <a:extLst>
                <a:ext uri="{FF2B5EF4-FFF2-40B4-BE49-F238E27FC236}">
                  <a16:creationId xmlns:a16="http://schemas.microsoft.com/office/drawing/2014/main" id="{44B89B55-20BA-4584-973F-37B39B824640}"/>
                </a:ext>
              </a:extLst>
            </p:cNvPr>
            <p:cNvSpPr>
              <a:spLocks/>
            </p:cNvSpPr>
            <p:nvPr/>
          </p:nvSpPr>
          <p:spPr bwMode="invGray">
            <a:xfrm rot="18897039" flipH="1">
              <a:off x="148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Freeform 30">
              <a:extLst>
                <a:ext uri="{FF2B5EF4-FFF2-40B4-BE49-F238E27FC236}">
                  <a16:creationId xmlns:a16="http://schemas.microsoft.com/office/drawing/2014/main" id="{AE0D3AEB-2488-4344-83FF-07EA65FC2C98}"/>
                </a:ext>
              </a:extLst>
            </p:cNvPr>
            <p:cNvSpPr>
              <a:spLocks/>
            </p:cNvSpPr>
            <p:nvPr/>
          </p:nvSpPr>
          <p:spPr bwMode="invGray">
            <a:xfrm rot="18897039" flipH="1">
              <a:off x="76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Freeform 31">
              <a:extLst>
                <a:ext uri="{FF2B5EF4-FFF2-40B4-BE49-F238E27FC236}">
                  <a16:creationId xmlns:a16="http://schemas.microsoft.com/office/drawing/2014/main" id="{03A64A8B-0CFB-4B5D-8495-15F7672E6461}"/>
                </a:ext>
              </a:extLst>
            </p:cNvPr>
            <p:cNvSpPr>
              <a:spLocks/>
            </p:cNvSpPr>
            <p:nvPr/>
          </p:nvSpPr>
          <p:spPr bwMode="invGray">
            <a:xfrm rot="18897039" flipH="1">
              <a:off x="31" y="2385"/>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Freeform 32">
              <a:extLst>
                <a:ext uri="{FF2B5EF4-FFF2-40B4-BE49-F238E27FC236}">
                  <a16:creationId xmlns:a16="http://schemas.microsoft.com/office/drawing/2014/main" id="{AA66689E-D9AB-41CC-B278-8F30D2635F70}"/>
                </a:ext>
              </a:extLst>
            </p:cNvPr>
            <p:cNvSpPr>
              <a:spLocks/>
            </p:cNvSpPr>
            <p:nvPr/>
          </p:nvSpPr>
          <p:spPr bwMode="invGray">
            <a:xfrm flipH="1" flipV="1">
              <a:off x="576" y="2441"/>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Freeform 33">
              <a:extLst>
                <a:ext uri="{FF2B5EF4-FFF2-40B4-BE49-F238E27FC236}">
                  <a16:creationId xmlns:a16="http://schemas.microsoft.com/office/drawing/2014/main" id="{54A984A3-BFB1-4A68-A5BE-0EC262AF605C}"/>
                </a:ext>
              </a:extLst>
            </p:cNvPr>
            <p:cNvSpPr>
              <a:spLocks/>
            </p:cNvSpPr>
            <p:nvPr/>
          </p:nvSpPr>
          <p:spPr bwMode="invGray">
            <a:xfrm flipH="1" flipV="1">
              <a:off x="240"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Freeform 34">
              <a:extLst>
                <a:ext uri="{FF2B5EF4-FFF2-40B4-BE49-F238E27FC236}">
                  <a16:creationId xmlns:a16="http://schemas.microsoft.com/office/drawing/2014/main" id="{24FB647C-9C78-401B-B034-28C30E716699}"/>
                </a:ext>
              </a:extLst>
            </p:cNvPr>
            <p:cNvSpPr>
              <a:spLocks/>
            </p:cNvSpPr>
            <p:nvPr/>
          </p:nvSpPr>
          <p:spPr bwMode="invGray">
            <a:xfrm flipH="1" flipV="1">
              <a:off x="3036" y="2489"/>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Freeform 35">
              <a:extLst>
                <a:ext uri="{FF2B5EF4-FFF2-40B4-BE49-F238E27FC236}">
                  <a16:creationId xmlns:a16="http://schemas.microsoft.com/office/drawing/2014/main" id="{5F31F14C-2400-4ECB-A73D-7B49ABDEA553}"/>
                </a:ext>
              </a:extLst>
            </p:cNvPr>
            <p:cNvSpPr>
              <a:spLocks/>
            </p:cNvSpPr>
            <p:nvPr/>
          </p:nvSpPr>
          <p:spPr bwMode="invGray">
            <a:xfrm flipH="1" flipV="1">
              <a:off x="3984"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Freeform 36">
              <a:extLst>
                <a:ext uri="{FF2B5EF4-FFF2-40B4-BE49-F238E27FC236}">
                  <a16:creationId xmlns:a16="http://schemas.microsoft.com/office/drawing/2014/main" id="{4F4AA0F2-5C94-4F02-9808-FEFD5F65ED53}"/>
                </a:ext>
              </a:extLst>
            </p:cNvPr>
            <p:cNvSpPr>
              <a:spLocks/>
            </p:cNvSpPr>
            <p:nvPr/>
          </p:nvSpPr>
          <p:spPr bwMode="invGray">
            <a:xfrm flipH="1" flipV="1">
              <a:off x="3456" y="2441"/>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Rectangle 37">
              <a:extLst>
                <a:ext uri="{FF2B5EF4-FFF2-40B4-BE49-F238E27FC236}">
                  <a16:creationId xmlns:a16="http://schemas.microsoft.com/office/drawing/2014/main" id="{E2F19446-BD5A-4115-979E-8157F2311573}"/>
                </a:ext>
              </a:extLst>
            </p:cNvPr>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7" name="Rectangle 45">
              <a:extLst>
                <a:ext uri="{FF2B5EF4-FFF2-40B4-BE49-F238E27FC236}">
                  <a16:creationId xmlns:a16="http://schemas.microsoft.com/office/drawing/2014/main" id="{616F952B-9CFC-42ED-8042-E78C87F5B74D}"/>
                </a:ext>
              </a:extLst>
            </p:cNvPr>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8" name="Rectangle 46">
              <a:extLst>
                <a:ext uri="{FF2B5EF4-FFF2-40B4-BE49-F238E27FC236}">
                  <a16:creationId xmlns:a16="http://schemas.microsoft.com/office/drawing/2014/main" id="{1B8B788F-8734-4606-AE9E-6AC537FB400D}"/>
                </a:ext>
              </a:extLst>
            </p:cNvPr>
            <p:cNvSpPr>
              <a:spLocks noChangeArrowheads="1"/>
            </p:cNvSpPr>
            <p:nvPr/>
          </p:nvSpPr>
          <p:spPr bwMode="hidden">
            <a:xfrm>
              <a:off x="0" y="3408"/>
              <a:ext cx="5760" cy="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35" name="Picture 43">
              <a:extLst>
                <a:ext uri="{FF2B5EF4-FFF2-40B4-BE49-F238E27FC236}">
                  <a16:creationId xmlns:a16="http://schemas.microsoft.com/office/drawing/2014/main" id="{73D0E1E6-EEEF-43A8-8683-D84C23304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extLst>
              <a:ext uri="{909E8E84-426E-40DD-AFC4-6F175D3DCCD1}">
                <a14:hiddenFill xmlns:a14="http://schemas.microsoft.com/office/drawing/2010/main">
                  <a:solidFill>
                    <a:srgbClr val="FFFFFF"/>
                  </a:solidFill>
                </a14:hiddenFill>
              </a:ext>
            </a:extLst>
          </p:spPr>
        </p:pic>
      </p:grpSp>
      <p:sp>
        <p:nvSpPr>
          <p:cNvPr id="8230" name="Rectangle 38">
            <a:extLst>
              <a:ext uri="{FF2B5EF4-FFF2-40B4-BE49-F238E27FC236}">
                <a16:creationId xmlns:a16="http://schemas.microsoft.com/office/drawing/2014/main" id="{3247594C-9BB0-4C55-84BA-9C78B536409F}"/>
              </a:ext>
            </a:extLst>
          </p:cNvPr>
          <p:cNvSpPr>
            <a:spLocks noGrp="1" noChangeArrowheads="1"/>
          </p:cNvSpPr>
          <p:nvPr>
            <p:ph type="ctrTitle"/>
          </p:nvPr>
        </p:nvSpPr>
        <p:spPr>
          <a:xfrm>
            <a:off x="1676400" y="1905000"/>
            <a:ext cx="7239000" cy="1905000"/>
          </a:xfrm>
        </p:spPr>
        <p:txBody>
          <a:bodyPr/>
          <a:lstStyle>
            <a:lvl1pPr algn="l">
              <a:defRPr/>
            </a:lvl1pPr>
          </a:lstStyle>
          <a:p>
            <a:pPr lvl="0"/>
            <a:r>
              <a:rPr lang="en-US" altLang="en-US" noProof="0"/>
              <a:t>Click to edit Master title style</a:t>
            </a:r>
          </a:p>
        </p:txBody>
      </p:sp>
      <p:sp>
        <p:nvSpPr>
          <p:cNvPr id="8231" name="Rectangle 39">
            <a:extLst>
              <a:ext uri="{FF2B5EF4-FFF2-40B4-BE49-F238E27FC236}">
                <a16:creationId xmlns:a16="http://schemas.microsoft.com/office/drawing/2014/main" id="{60F3F15C-718E-4C94-A6C8-1F97BEE9747E}"/>
              </a:ext>
            </a:extLst>
          </p:cNvPr>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pPr lvl="0"/>
            <a:r>
              <a:rPr lang="en-US" altLang="en-US" noProof="0"/>
              <a:t>Click to edit Master subtitle style</a:t>
            </a:r>
          </a:p>
        </p:txBody>
      </p:sp>
      <p:sp>
        <p:nvSpPr>
          <p:cNvPr id="8232" name="Rectangle 40">
            <a:extLst>
              <a:ext uri="{FF2B5EF4-FFF2-40B4-BE49-F238E27FC236}">
                <a16:creationId xmlns:a16="http://schemas.microsoft.com/office/drawing/2014/main" id="{23E5294D-87CB-4207-802E-EA4BC1AE6D65}"/>
              </a:ext>
            </a:extLst>
          </p:cNvPr>
          <p:cNvSpPr>
            <a:spLocks noGrp="1" noChangeArrowheads="1"/>
          </p:cNvSpPr>
          <p:nvPr>
            <p:ph type="dt" sz="half" idx="2"/>
          </p:nvPr>
        </p:nvSpPr>
        <p:spPr>
          <a:xfrm>
            <a:off x="685800" y="6324600"/>
            <a:ext cx="1905000" cy="457200"/>
          </a:xfrm>
        </p:spPr>
        <p:txBody>
          <a:bodyPr/>
          <a:lstStyle>
            <a:lvl1pPr>
              <a:defRPr/>
            </a:lvl1pPr>
          </a:lstStyle>
          <a:p>
            <a:fld id="{3BD06683-0E8D-44C2-9F73-59E3948B4A31}" type="datetime1">
              <a:rPr lang="en-US" altLang="en-US"/>
              <a:pPr/>
              <a:t>10/8/2021</a:t>
            </a:fld>
            <a:endParaRPr lang="en-US" altLang="en-US"/>
          </a:p>
        </p:txBody>
      </p:sp>
      <p:sp>
        <p:nvSpPr>
          <p:cNvPr id="8233" name="Rectangle 41">
            <a:extLst>
              <a:ext uri="{FF2B5EF4-FFF2-40B4-BE49-F238E27FC236}">
                <a16:creationId xmlns:a16="http://schemas.microsoft.com/office/drawing/2014/main" id="{7BD7CD99-436A-4CE7-8B1F-8B081D1DF2A4}"/>
              </a:ext>
            </a:extLst>
          </p:cNvPr>
          <p:cNvSpPr>
            <a:spLocks noGrp="1" noChangeArrowheads="1"/>
          </p:cNvSpPr>
          <p:nvPr>
            <p:ph type="ftr" sz="quarter" idx="3"/>
          </p:nvPr>
        </p:nvSpPr>
        <p:spPr>
          <a:xfrm>
            <a:off x="3124200" y="6324600"/>
            <a:ext cx="2895600" cy="457200"/>
          </a:xfrm>
        </p:spPr>
        <p:txBody>
          <a:bodyPr/>
          <a:lstStyle>
            <a:lvl1pPr>
              <a:defRPr/>
            </a:lvl1pPr>
          </a:lstStyle>
          <a:p>
            <a:r>
              <a:rPr lang="en-US" altLang="en-US"/>
              <a:t>Chapter 1: CẤU TRÚC TỔNG QUÁT CỦA HTMT</a:t>
            </a:r>
          </a:p>
        </p:txBody>
      </p:sp>
      <p:sp>
        <p:nvSpPr>
          <p:cNvPr id="8234" name="Rectangle 42">
            <a:extLst>
              <a:ext uri="{FF2B5EF4-FFF2-40B4-BE49-F238E27FC236}">
                <a16:creationId xmlns:a16="http://schemas.microsoft.com/office/drawing/2014/main" id="{08D94E23-72FA-4F51-A85F-23C1E0DC7348}"/>
              </a:ext>
            </a:extLst>
          </p:cNvPr>
          <p:cNvSpPr>
            <a:spLocks noGrp="1" noChangeArrowheads="1"/>
          </p:cNvSpPr>
          <p:nvPr>
            <p:ph type="sldNum" sz="quarter" idx="4"/>
          </p:nvPr>
        </p:nvSpPr>
        <p:spPr>
          <a:xfrm>
            <a:off x="6553200" y="6324600"/>
            <a:ext cx="1905000" cy="457200"/>
          </a:xfrm>
        </p:spPr>
        <p:txBody>
          <a:bodyPr/>
          <a:lstStyle>
            <a:lvl1pPr>
              <a:defRPr/>
            </a:lvl1pPr>
          </a:lstStyle>
          <a:p>
            <a:fld id="{13239F3A-7F98-4927-B8B3-0ECED78DDD62}"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7B1D-1899-41AA-BD0D-96C2FDA273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30F43-38A6-48E1-B06A-BA3E4E5DE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2E0E1-BF15-4BCA-83C6-125BE74B55E1}"/>
              </a:ext>
            </a:extLst>
          </p:cNvPr>
          <p:cNvSpPr>
            <a:spLocks noGrp="1"/>
          </p:cNvSpPr>
          <p:nvPr>
            <p:ph type="dt" sz="half" idx="10"/>
          </p:nvPr>
        </p:nvSpPr>
        <p:spPr/>
        <p:txBody>
          <a:bodyPr/>
          <a:lstStyle>
            <a:lvl1pPr>
              <a:defRPr/>
            </a:lvl1pPr>
          </a:lstStyle>
          <a:p>
            <a:fld id="{1613FD8F-21D7-48A2-897A-7DD733D2B4DB}" type="datetime1">
              <a:rPr lang="en-US" altLang="en-US"/>
              <a:pPr/>
              <a:t>10/8/2021</a:t>
            </a:fld>
            <a:endParaRPr lang="en-US" altLang="en-US"/>
          </a:p>
        </p:txBody>
      </p:sp>
      <p:sp>
        <p:nvSpPr>
          <p:cNvPr id="5" name="Footer Placeholder 4">
            <a:extLst>
              <a:ext uri="{FF2B5EF4-FFF2-40B4-BE49-F238E27FC236}">
                <a16:creationId xmlns:a16="http://schemas.microsoft.com/office/drawing/2014/main" id="{0BE9CE93-2524-4E8A-B8DD-B57C3BFF391B}"/>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0A3433E2-5FE5-4AC7-825B-6D3D0BA8AC09}"/>
              </a:ext>
            </a:extLst>
          </p:cNvPr>
          <p:cNvSpPr>
            <a:spLocks noGrp="1"/>
          </p:cNvSpPr>
          <p:nvPr>
            <p:ph type="sldNum" sz="quarter" idx="12"/>
          </p:nvPr>
        </p:nvSpPr>
        <p:spPr/>
        <p:txBody>
          <a:bodyPr/>
          <a:lstStyle>
            <a:lvl1pPr>
              <a:defRPr/>
            </a:lvl1pPr>
          </a:lstStyle>
          <a:p>
            <a:fld id="{B86173B5-34A8-47F7-953A-55853582EEBB}" type="slidenum">
              <a:rPr lang="en-US" altLang="en-US"/>
              <a:pPr/>
              <a:t>‹#›</a:t>
            </a:fld>
            <a:endParaRPr lang="en-US" altLang="en-US"/>
          </a:p>
        </p:txBody>
      </p:sp>
    </p:spTree>
    <p:extLst>
      <p:ext uri="{BB962C8B-B14F-4D97-AF65-F5344CB8AC3E}">
        <p14:creationId xmlns:p14="http://schemas.microsoft.com/office/powerpoint/2010/main" val="208172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4DC4E-1940-4725-84B3-928F93B08E63}"/>
              </a:ext>
            </a:extLst>
          </p:cNvPr>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3EA587-13D7-4E93-B8D9-51C3868CE51B}"/>
              </a:ext>
            </a:extLst>
          </p:cNvPr>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4C523-DD20-4D9E-BBC1-96849BE07AF7}"/>
              </a:ext>
            </a:extLst>
          </p:cNvPr>
          <p:cNvSpPr>
            <a:spLocks noGrp="1"/>
          </p:cNvSpPr>
          <p:nvPr>
            <p:ph type="dt" sz="half" idx="10"/>
          </p:nvPr>
        </p:nvSpPr>
        <p:spPr/>
        <p:txBody>
          <a:bodyPr/>
          <a:lstStyle>
            <a:lvl1pPr>
              <a:defRPr/>
            </a:lvl1pPr>
          </a:lstStyle>
          <a:p>
            <a:fld id="{C65D36C9-130E-4A7B-81EA-D30BC494AD25}" type="datetime1">
              <a:rPr lang="en-US" altLang="en-US"/>
              <a:pPr/>
              <a:t>10/8/2021</a:t>
            </a:fld>
            <a:endParaRPr lang="en-US" altLang="en-US"/>
          </a:p>
        </p:txBody>
      </p:sp>
      <p:sp>
        <p:nvSpPr>
          <p:cNvPr id="5" name="Footer Placeholder 4">
            <a:extLst>
              <a:ext uri="{FF2B5EF4-FFF2-40B4-BE49-F238E27FC236}">
                <a16:creationId xmlns:a16="http://schemas.microsoft.com/office/drawing/2014/main" id="{39E7F923-8C57-4DF3-82C8-86522F9351DA}"/>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BCB8A430-297E-4750-A8D9-1FA873288558}"/>
              </a:ext>
            </a:extLst>
          </p:cNvPr>
          <p:cNvSpPr>
            <a:spLocks noGrp="1"/>
          </p:cNvSpPr>
          <p:nvPr>
            <p:ph type="sldNum" sz="quarter" idx="12"/>
          </p:nvPr>
        </p:nvSpPr>
        <p:spPr/>
        <p:txBody>
          <a:bodyPr/>
          <a:lstStyle>
            <a:lvl1pPr>
              <a:defRPr/>
            </a:lvl1pPr>
          </a:lstStyle>
          <a:p>
            <a:fld id="{4CC989DA-1145-4FD4-89A3-14465223C5AC}" type="slidenum">
              <a:rPr lang="en-US" altLang="en-US"/>
              <a:pPr/>
              <a:t>‹#›</a:t>
            </a:fld>
            <a:endParaRPr lang="en-US" altLang="en-US"/>
          </a:p>
        </p:txBody>
      </p:sp>
    </p:spTree>
    <p:extLst>
      <p:ext uri="{BB962C8B-B14F-4D97-AF65-F5344CB8AC3E}">
        <p14:creationId xmlns:p14="http://schemas.microsoft.com/office/powerpoint/2010/main" val="27125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EF4A-1597-4A65-8A86-B05E4E015D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2577D-D458-4B15-8EB6-8A1A37981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02508-0CD7-4438-841E-FA7B26F1C417}"/>
              </a:ext>
            </a:extLst>
          </p:cNvPr>
          <p:cNvSpPr>
            <a:spLocks noGrp="1"/>
          </p:cNvSpPr>
          <p:nvPr>
            <p:ph type="dt" sz="half" idx="10"/>
          </p:nvPr>
        </p:nvSpPr>
        <p:spPr/>
        <p:txBody>
          <a:bodyPr/>
          <a:lstStyle>
            <a:lvl1pPr>
              <a:defRPr/>
            </a:lvl1pPr>
          </a:lstStyle>
          <a:p>
            <a:fld id="{B5EE3B45-B831-4B98-B680-DA3F33A5C010}" type="datetime1">
              <a:rPr lang="en-US" altLang="en-US"/>
              <a:pPr/>
              <a:t>10/8/2021</a:t>
            </a:fld>
            <a:endParaRPr lang="en-US" altLang="en-US"/>
          </a:p>
        </p:txBody>
      </p:sp>
      <p:sp>
        <p:nvSpPr>
          <p:cNvPr id="5" name="Footer Placeholder 4">
            <a:extLst>
              <a:ext uri="{FF2B5EF4-FFF2-40B4-BE49-F238E27FC236}">
                <a16:creationId xmlns:a16="http://schemas.microsoft.com/office/drawing/2014/main" id="{6F56F7CD-3781-4E50-9829-930203E92BAE}"/>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67E389AE-089D-406B-BACE-FC6912D98541}"/>
              </a:ext>
            </a:extLst>
          </p:cNvPr>
          <p:cNvSpPr>
            <a:spLocks noGrp="1"/>
          </p:cNvSpPr>
          <p:nvPr>
            <p:ph type="sldNum" sz="quarter" idx="12"/>
          </p:nvPr>
        </p:nvSpPr>
        <p:spPr/>
        <p:txBody>
          <a:bodyPr/>
          <a:lstStyle>
            <a:lvl1pPr>
              <a:defRPr/>
            </a:lvl1pPr>
          </a:lstStyle>
          <a:p>
            <a:fld id="{93182EC7-9426-433F-ADCE-805BAE773951}" type="slidenum">
              <a:rPr lang="en-US" altLang="en-US"/>
              <a:pPr/>
              <a:t>‹#›</a:t>
            </a:fld>
            <a:endParaRPr lang="en-US" altLang="en-US"/>
          </a:p>
        </p:txBody>
      </p:sp>
    </p:spTree>
    <p:extLst>
      <p:ext uri="{BB962C8B-B14F-4D97-AF65-F5344CB8AC3E}">
        <p14:creationId xmlns:p14="http://schemas.microsoft.com/office/powerpoint/2010/main" val="199096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FC-FC8C-4142-81E8-BA08933CAD2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BEBB0-0E85-4D74-B65C-37AB17B9CA0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5BD2D15-8A74-408B-A514-795149904402}"/>
              </a:ext>
            </a:extLst>
          </p:cNvPr>
          <p:cNvSpPr>
            <a:spLocks noGrp="1"/>
          </p:cNvSpPr>
          <p:nvPr>
            <p:ph type="dt" sz="half" idx="10"/>
          </p:nvPr>
        </p:nvSpPr>
        <p:spPr/>
        <p:txBody>
          <a:bodyPr/>
          <a:lstStyle>
            <a:lvl1pPr>
              <a:defRPr/>
            </a:lvl1pPr>
          </a:lstStyle>
          <a:p>
            <a:fld id="{9D153FE1-A407-4BB9-BDC3-64F333979D7E}" type="datetime1">
              <a:rPr lang="en-US" altLang="en-US"/>
              <a:pPr/>
              <a:t>10/8/2021</a:t>
            </a:fld>
            <a:endParaRPr lang="en-US" altLang="en-US"/>
          </a:p>
        </p:txBody>
      </p:sp>
      <p:sp>
        <p:nvSpPr>
          <p:cNvPr id="5" name="Footer Placeholder 4">
            <a:extLst>
              <a:ext uri="{FF2B5EF4-FFF2-40B4-BE49-F238E27FC236}">
                <a16:creationId xmlns:a16="http://schemas.microsoft.com/office/drawing/2014/main" id="{4612EF24-ED56-4D17-B2B5-AA2E7F317C99}"/>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BC2DCCC1-1987-45C8-A074-5875CA0AA3B1}"/>
              </a:ext>
            </a:extLst>
          </p:cNvPr>
          <p:cNvSpPr>
            <a:spLocks noGrp="1"/>
          </p:cNvSpPr>
          <p:nvPr>
            <p:ph type="sldNum" sz="quarter" idx="12"/>
          </p:nvPr>
        </p:nvSpPr>
        <p:spPr/>
        <p:txBody>
          <a:bodyPr/>
          <a:lstStyle>
            <a:lvl1pPr>
              <a:defRPr/>
            </a:lvl1pPr>
          </a:lstStyle>
          <a:p>
            <a:fld id="{F3E3B22E-A77F-48D5-825C-8F0FA56F4C3F}" type="slidenum">
              <a:rPr lang="en-US" altLang="en-US"/>
              <a:pPr/>
              <a:t>‹#›</a:t>
            </a:fld>
            <a:endParaRPr lang="en-US" altLang="en-US"/>
          </a:p>
        </p:txBody>
      </p:sp>
    </p:spTree>
    <p:extLst>
      <p:ext uri="{BB962C8B-B14F-4D97-AF65-F5344CB8AC3E}">
        <p14:creationId xmlns:p14="http://schemas.microsoft.com/office/powerpoint/2010/main" val="234484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F551-66A2-41D4-AEB4-C4AB2B6E8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C321C-9C63-46C2-B90F-F6F9E12FC61E}"/>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46B18F-E562-48FF-B08B-90096ED14A29}"/>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65CD60-4C1D-4862-B442-964E166292CB}"/>
              </a:ext>
            </a:extLst>
          </p:cNvPr>
          <p:cNvSpPr>
            <a:spLocks noGrp="1"/>
          </p:cNvSpPr>
          <p:nvPr>
            <p:ph type="dt" sz="half" idx="10"/>
          </p:nvPr>
        </p:nvSpPr>
        <p:spPr/>
        <p:txBody>
          <a:bodyPr/>
          <a:lstStyle>
            <a:lvl1pPr>
              <a:defRPr/>
            </a:lvl1pPr>
          </a:lstStyle>
          <a:p>
            <a:fld id="{85654BA5-CC3B-4F83-A295-642BB38BC471}" type="datetime1">
              <a:rPr lang="en-US" altLang="en-US"/>
              <a:pPr/>
              <a:t>10/8/2021</a:t>
            </a:fld>
            <a:endParaRPr lang="en-US" altLang="en-US"/>
          </a:p>
        </p:txBody>
      </p:sp>
      <p:sp>
        <p:nvSpPr>
          <p:cNvPr id="6" name="Footer Placeholder 5">
            <a:extLst>
              <a:ext uri="{FF2B5EF4-FFF2-40B4-BE49-F238E27FC236}">
                <a16:creationId xmlns:a16="http://schemas.microsoft.com/office/drawing/2014/main" id="{FA58AE45-B9B8-4768-BE39-D734BE7D6559}"/>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7" name="Slide Number Placeholder 6">
            <a:extLst>
              <a:ext uri="{FF2B5EF4-FFF2-40B4-BE49-F238E27FC236}">
                <a16:creationId xmlns:a16="http://schemas.microsoft.com/office/drawing/2014/main" id="{A0736EC3-C6BC-4A39-BD0F-1DE602F1FB75}"/>
              </a:ext>
            </a:extLst>
          </p:cNvPr>
          <p:cNvSpPr>
            <a:spLocks noGrp="1"/>
          </p:cNvSpPr>
          <p:nvPr>
            <p:ph type="sldNum" sz="quarter" idx="12"/>
          </p:nvPr>
        </p:nvSpPr>
        <p:spPr/>
        <p:txBody>
          <a:bodyPr/>
          <a:lstStyle>
            <a:lvl1pPr>
              <a:defRPr/>
            </a:lvl1pPr>
          </a:lstStyle>
          <a:p>
            <a:fld id="{FA66FEFA-8402-4CFD-8F50-5DAFCD5FEA85}" type="slidenum">
              <a:rPr lang="en-US" altLang="en-US"/>
              <a:pPr/>
              <a:t>‹#›</a:t>
            </a:fld>
            <a:endParaRPr lang="en-US" altLang="en-US"/>
          </a:p>
        </p:txBody>
      </p:sp>
    </p:spTree>
    <p:extLst>
      <p:ext uri="{BB962C8B-B14F-4D97-AF65-F5344CB8AC3E}">
        <p14:creationId xmlns:p14="http://schemas.microsoft.com/office/powerpoint/2010/main" val="243919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2824-F88B-490E-B0C8-F495B19C77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FAFEF-4240-4094-8B6E-9B7955B7858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B6A46-4F95-454F-9D39-A52F59DC834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575C99-FCD2-46D0-836D-4278F64D1A0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8836F-0F79-425F-9DCB-ABE427A2D73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F5712-11F3-4A19-9486-C2510DE245B1}"/>
              </a:ext>
            </a:extLst>
          </p:cNvPr>
          <p:cNvSpPr>
            <a:spLocks noGrp="1"/>
          </p:cNvSpPr>
          <p:nvPr>
            <p:ph type="dt" sz="half" idx="10"/>
          </p:nvPr>
        </p:nvSpPr>
        <p:spPr/>
        <p:txBody>
          <a:bodyPr/>
          <a:lstStyle>
            <a:lvl1pPr>
              <a:defRPr/>
            </a:lvl1pPr>
          </a:lstStyle>
          <a:p>
            <a:fld id="{CD592B4D-3DFF-4AA0-AB66-93BFD7A6B9CC}" type="datetime1">
              <a:rPr lang="en-US" altLang="en-US"/>
              <a:pPr/>
              <a:t>10/8/2021</a:t>
            </a:fld>
            <a:endParaRPr lang="en-US" altLang="en-US"/>
          </a:p>
        </p:txBody>
      </p:sp>
      <p:sp>
        <p:nvSpPr>
          <p:cNvPr id="8" name="Footer Placeholder 7">
            <a:extLst>
              <a:ext uri="{FF2B5EF4-FFF2-40B4-BE49-F238E27FC236}">
                <a16:creationId xmlns:a16="http://schemas.microsoft.com/office/drawing/2014/main" id="{0A6C06D7-0E59-4DB2-AAF4-C7C3D2427B6C}"/>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9" name="Slide Number Placeholder 8">
            <a:extLst>
              <a:ext uri="{FF2B5EF4-FFF2-40B4-BE49-F238E27FC236}">
                <a16:creationId xmlns:a16="http://schemas.microsoft.com/office/drawing/2014/main" id="{B8A93F69-5EAA-4217-B709-F56CD34F02C3}"/>
              </a:ext>
            </a:extLst>
          </p:cNvPr>
          <p:cNvSpPr>
            <a:spLocks noGrp="1"/>
          </p:cNvSpPr>
          <p:nvPr>
            <p:ph type="sldNum" sz="quarter" idx="12"/>
          </p:nvPr>
        </p:nvSpPr>
        <p:spPr/>
        <p:txBody>
          <a:bodyPr/>
          <a:lstStyle>
            <a:lvl1pPr>
              <a:defRPr/>
            </a:lvl1pPr>
          </a:lstStyle>
          <a:p>
            <a:fld id="{FCD4D79A-F2B3-4A11-B3AF-47BB48BFDA02}" type="slidenum">
              <a:rPr lang="en-US" altLang="en-US"/>
              <a:pPr/>
              <a:t>‹#›</a:t>
            </a:fld>
            <a:endParaRPr lang="en-US" altLang="en-US"/>
          </a:p>
        </p:txBody>
      </p:sp>
    </p:spTree>
    <p:extLst>
      <p:ext uri="{BB962C8B-B14F-4D97-AF65-F5344CB8AC3E}">
        <p14:creationId xmlns:p14="http://schemas.microsoft.com/office/powerpoint/2010/main" val="287035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737-3460-4E17-BD0B-19EB69A856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199623-F6AC-4DE4-942D-0F341167206E}"/>
              </a:ext>
            </a:extLst>
          </p:cNvPr>
          <p:cNvSpPr>
            <a:spLocks noGrp="1"/>
          </p:cNvSpPr>
          <p:nvPr>
            <p:ph type="dt" sz="half" idx="10"/>
          </p:nvPr>
        </p:nvSpPr>
        <p:spPr/>
        <p:txBody>
          <a:bodyPr/>
          <a:lstStyle>
            <a:lvl1pPr>
              <a:defRPr/>
            </a:lvl1pPr>
          </a:lstStyle>
          <a:p>
            <a:fld id="{82F9182B-B031-4C2D-94A3-5C0BE7A8B0F5}" type="datetime1">
              <a:rPr lang="en-US" altLang="en-US"/>
              <a:pPr/>
              <a:t>10/8/2021</a:t>
            </a:fld>
            <a:endParaRPr lang="en-US" altLang="en-US"/>
          </a:p>
        </p:txBody>
      </p:sp>
      <p:sp>
        <p:nvSpPr>
          <p:cNvPr id="4" name="Footer Placeholder 3">
            <a:extLst>
              <a:ext uri="{FF2B5EF4-FFF2-40B4-BE49-F238E27FC236}">
                <a16:creationId xmlns:a16="http://schemas.microsoft.com/office/drawing/2014/main" id="{D587AD81-5974-4D41-BCD4-0EBADBBE1B26}"/>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5" name="Slide Number Placeholder 4">
            <a:extLst>
              <a:ext uri="{FF2B5EF4-FFF2-40B4-BE49-F238E27FC236}">
                <a16:creationId xmlns:a16="http://schemas.microsoft.com/office/drawing/2014/main" id="{B5AEAB00-285B-4197-9D73-3A49524F5357}"/>
              </a:ext>
            </a:extLst>
          </p:cNvPr>
          <p:cNvSpPr>
            <a:spLocks noGrp="1"/>
          </p:cNvSpPr>
          <p:nvPr>
            <p:ph type="sldNum" sz="quarter" idx="12"/>
          </p:nvPr>
        </p:nvSpPr>
        <p:spPr/>
        <p:txBody>
          <a:bodyPr/>
          <a:lstStyle>
            <a:lvl1pPr>
              <a:defRPr/>
            </a:lvl1pPr>
          </a:lstStyle>
          <a:p>
            <a:fld id="{79937E16-7D34-496F-B2C5-811DB2A49984}" type="slidenum">
              <a:rPr lang="en-US" altLang="en-US"/>
              <a:pPr/>
              <a:t>‹#›</a:t>
            </a:fld>
            <a:endParaRPr lang="en-US" altLang="en-US"/>
          </a:p>
        </p:txBody>
      </p:sp>
    </p:spTree>
    <p:extLst>
      <p:ext uri="{BB962C8B-B14F-4D97-AF65-F5344CB8AC3E}">
        <p14:creationId xmlns:p14="http://schemas.microsoft.com/office/powerpoint/2010/main" val="151883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0D64E-3363-4B56-BC6E-60562F1D95A3}"/>
              </a:ext>
            </a:extLst>
          </p:cNvPr>
          <p:cNvSpPr>
            <a:spLocks noGrp="1"/>
          </p:cNvSpPr>
          <p:nvPr>
            <p:ph type="dt" sz="half" idx="10"/>
          </p:nvPr>
        </p:nvSpPr>
        <p:spPr/>
        <p:txBody>
          <a:bodyPr/>
          <a:lstStyle>
            <a:lvl1pPr>
              <a:defRPr/>
            </a:lvl1pPr>
          </a:lstStyle>
          <a:p>
            <a:fld id="{BC927D26-D241-4611-9243-FAF3CADFEA94}" type="datetime1">
              <a:rPr lang="en-US" altLang="en-US"/>
              <a:pPr/>
              <a:t>10/8/2021</a:t>
            </a:fld>
            <a:endParaRPr lang="en-US" altLang="en-US"/>
          </a:p>
        </p:txBody>
      </p:sp>
      <p:sp>
        <p:nvSpPr>
          <p:cNvPr id="3" name="Footer Placeholder 2">
            <a:extLst>
              <a:ext uri="{FF2B5EF4-FFF2-40B4-BE49-F238E27FC236}">
                <a16:creationId xmlns:a16="http://schemas.microsoft.com/office/drawing/2014/main" id="{D42EC873-DB84-4013-ADE4-898492A58CD1}"/>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4" name="Slide Number Placeholder 3">
            <a:extLst>
              <a:ext uri="{FF2B5EF4-FFF2-40B4-BE49-F238E27FC236}">
                <a16:creationId xmlns:a16="http://schemas.microsoft.com/office/drawing/2014/main" id="{8DDCB038-2D48-4317-A738-BA856A019D64}"/>
              </a:ext>
            </a:extLst>
          </p:cNvPr>
          <p:cNvSpPr>
            <a:spLocks noGrp="1"/>
          </p:cNvSpPr>
          <p:nvPr>
            <p:ph type="sldNum" sz="quarter" idx="12"/>
          </p:nvPr>
        </p:nvSpPr>
        <p:spPr/>
        <p:txBody>
          <a:bodyPr/>
          <a:lstStyle>
            <a:lvl1pPr>
              <a:defRPr/>
            </a:lvl1pPr>
          </a:lstStyle>
          <a:p>
            <a:fld id="{5E80E2F8-924C-4AAD-B2FE-85AE879F3F9E}" type="slidenum">
              <a:rPr lang="en-US" altLang="en-US"/>
              <a:pPr/>
              <a:t>‹#›</a:t>
            </a:fld>
            <a:endParaRPr lang="en-US" altLang="en-US"/>
          </a:p>
        </p:txBody>
      </p:sp>
    </p:spTree>
    <p:extLst>
      <p:ext uri="{BB962C8B-B14F-4D97-AF65-F5344CB8AC3E}">
        <p14:creationId xmlns:p14="http://schemas.microsoft.com/office/powerpoint/2010/main" val="381838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5C5F-ED14-4D8C-920B-1DFA3BBD9FB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DDA601-FC8D-47AA-8390-E6CB8499F0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2A4844-9A6F-44E7-AEF5-581EC1503B3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3B04E-A204-4985-A5A7-0B4CCC0AABD3}"/>
              </a:ext>
            </a:extLst>
          </p:cNvPr>
          <p:cNvSpPr>
            <a:spLocks noGrp="1"/>
          </p:cNvSpPr>
          <p:nvPr>
            <p:ph type="dt" sz="half" idx="10"/>
          </p:nvPr>
        </p:nvSpPr>
        <p:spPr/>
        <p:txBody>
          <a:bodyPr/>
          <a:lstStyle>
            <a:lvl1pPr>
              <a:defRPr/>
            </a:lvl1pPr>
          </a:lstStyle>
          <a:p>
            <a:fld id="{BD1545D5-DC57-4760-9F56-919FA8EC2135}" type="datetime1">
              <a:rPr lang="en-US" altLang="en-US"/>
              <a:pPr/>
              <a:t>10/8/2021</a:t>
            </a:fld>
            <a:endParaRPr lang="en-US" altLang="en-US"/>
          </a:p>
        </p:txBody>
      </p:sp>
      <p:sp>
        <p:nvSpPr>
          <p:cNvPr id="6" name="Footer Placeholder 5">
            <a:extLst>
              <a:ext uri="{FF2B5EF4-FFF2-40B4-BE49-F238E27FC236}">
                <a16:creationId xmlns:a16="http://schemas.microsoft.com/office/drawing/2014/main" id="{192228BB-7209-49CF-84C3-B2BE4186304C}"/>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7" name="Slide Number Placeholder 6">
            <a:extLst>
              <a:ext uri="{FF2B5EF4-FFF2-40B4-BE49-F238E27FC236}">
                <a16:creationId xmlns:a16="http://schemas.microsoft.com/office/drawing/2014/main" id="{981E53B5-EA65-4FD7-AA3C-892714D09B32}"/>
              </a:ext>
            </a:extLst>
          </p:cNvPr>
          <p:cNvSpPr>
            <a:spLocks noGrp="1"/>
          </p:cNvSpPr>
          <p:nvPr>
            <p:ph type="sldNum" sz="quarter" idx="12"/>
          </p:nvPr>
        </p:nvSpPr>
        <p:spPr/>
        <p:txBody>
          <a:bodyPr/>
          <a:lstStyle>
            <a:lvl1pPr>
              <a:defRPr/>
            </a:lvl1pPr>
          </a:lstStyle>
          <a:p>
            <a:fld id="{80A03EB8-CFE0-430A-8423-B37C791A1A64}" type="slidenum">
              <a:rPr lang="en-US" altLang="en-US"/>
              <a:pPr/>
              <a:t>‹#›</a:t>
            </a:fld>
            <a:endParaRPr lang="en-US" altLang="en-US"/>
          </a:p>
        </p:txBody>
      </p:sp>
    </p:spTree>
    <p:extLst>
      <p:ext uri="{BB962C8B-B14F-4D97-AF65-F5344CB8AC3E}">
        <p14:creationId xmlns:p14="http://schemas.microsoft.com/office/powerpoint/2010/main" val="262133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4405-4CD1-4045-BC78-1D65DB967DF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AF886-A5B2-40D8-A9AC-E9C65ADD08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12E8CF-FE2D-4579-8705-4140B30642A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C0BB7-332B-4F21-B5CD-D1FD62E6160E}"/>
              </a:ext>
            </a:extLst>
          </p:cNvPr>
          <p:cNvSpPr>
            <a:spLocks noGrp="1"/>
          </p:cNvSpPr>
          <p:nvPr>
            <p:ph type="dt" sz="half" idx="10"/>
          </p:nvPr>
        </p:nvSpPr>
        <p:spPr/>
        <p:txBody>
          <a:bodyPr/>
          <a:lstStyle>
            <a:lvl1pPr>
              <a:defRPr/>
            </a:lvl1pPr>
          </a:lstStyle>
          <a:p>
            <a:fld id="{0006AA3B-BE65-4703-ACBB-52766F3B69E2}" type="datetime1">
              <a:rPr lang="en-US" altLang="en-US"/>
              <a:pPr/>
              <a:t>10/8/2021</a:t>
            </a:fld>
            <a:endParaRPr lang="en-US" altLang="en-US"/>
          </a:p>
        </p:txBody>
      </p:sp>
      <p:sp>
        <p:nvSpPr>
          <p:cNvPr id="6" name="Footer Placeholder 5">
            <a:extLst>
              <a:ext uri="{FF2B5EF4-FFF2-40B4-BE49-F238E27FC236}">
                <a16:creationId xmlns:a16="http://schemas.microsoft.com/office/drawing/2014/main" id="{C7BF1ED2-DCDA-4637-9977-1B39C68DB1A5}"/>
              </a:ext>
            </a:extLst>
          </p:cNvPr>
          <p:cNvSpPr>
            <a:spLocks noGrp="1"/>
          </p:cNvSpPr>
          <p:nvPr>
            <p:ph type="ftr" sz="quarter" idx="11"/>
          </p:nvPr>
        </p:nvSpPr>
        <p:spPr/>
        <p:txBody>
          <a:bodyPr/>
          <a:lstStyle>
            <a:lvl1pPr>
              <a:defRPr/>
            </a:lvl1pPr>
          </a:lstStyle>
          <a:p>
            <a:r>
              <a:rPr lang="en-US" altLang="en-US"/>
              <a:t>Chapter 1: CẤU TRÚC TỔNG QUÁT CỦA HTMT</a:t>
            </a:r>
          </a:p>
        </p:txBody>
      </p:sp>
      <p:sp>
        <p:nvSpPr>
          <p:cNvPr id="7" name="Slide Number Placeholder 6">
            <a:extLst>
              <a:ext uri="{FF2B5EF4-FFF2-40B4-BE49-F238E27FC236}">
                <a16:creationId xmlns:a16="http://schemas.microsoft.com/office/drawing/2014/main" id="{CA33B201-ECC1-49BB-858F-8EEAF05E1034}"/>
              </a:ext>
            </a:extLst>
          </p:cNvPr>
          <p:cNvSpPr>
            <a:spLocks noGrp="1"/>
          </p:cNvSpPr>
          <p:nvPr>
            <p:ph type="sldNum" sz="quarter" idx="12"/>
          </p:nvPr>
        </p:nvSpPr>
        <p:spPr/>
        <p:txBody>
          <a:bodyPr/>
          <a:lstStyle>
            <a:lvl1pPr>
              <a:defRPr/>
            </a:lvl1pPr>
          </a:lstStyle>
          <a:p>
            <a:fld id="{4829DF3C-F863-4966-8DDF-13F7974E2547}" type="slidenum">
              <a:rPr lang="en-US" altLang="en-US"/>
              <a:pPr/>
              <a:t>‹#›</a:t>
            </a:fld>
            <a:endParaRPr lang="en-US" altLang="en-US"/>
          </a:p>
        </p:txBody>
      </p:sp>
    </p:spTree>
    <p:extLst>
      <p:ext uri="{BB962C8B-B14F-4D97-AF65-F5344CB8AC3E}">
        <p14:creationId xmlns:p14="http://schemas.microsoft.com/office/powerpoint/2010/main" val="330215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3" name="Group 49">
            <a:extLst>
              <a:ext uri="{FF2B5EF4-FFF2-40B4-BE49-F238E27FC236}">
                <a16:creationId xmlns:a16="http://schemas.microsoft.com/office/drawing/2014/main" id="{950C44A6-06E3-4E58-B661-CA5A96C47F6D}"/>
              </a:ext>
            </a:extLst>
          </p:cNvPr>
          <p:cNvGrpSpPr>
            <a:grpSpLocks/>
          </p:cNvGrpSpPr>
          <p:nvPr/>
        </p:nvGrpSpPr>
        <p:grpSpPr bwMode="auto">
          <a:xfrm>
            <a:off x="0" y="0"/>
            <a:ext cx="9144000" cy="7405688"/>
            <a:chOff x="0" y="-9"/>
            <a:chExt cx="5760" cy="4665"/>
          </a:xfrm>
        </p:grpSpPr>
        <p:sp>
          <p:nvSpPr>
            <p:cNvPr id="1032" name="Freeform 8">
              <a:extLst>
                <a:ext uri="{FF2B5EF4-FFF2-40B4-BE49-F238E27FC236}">
                  <a16:creationId xmlns:a16="http://schemas.microsoft.com/office/drawing/2014/main" id="{5503BF8C-AD38-4F56-976C-145642673E77}"/>
                </a:ext>
              </a:extLst>
            </p:cNvPr>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Freeform 9">
              <a:extLst>
                <a:ext uri="{FF2B5EF4-FFF2-40B4-BE49-F238E27FC236}">
                  <a16:creationId xmlns:a16="http://schemas.microsoft.com/office/drawing/2014/main" id="{F21B175B-51F5-481B-80E0-96E5E7FAFB5B}"/>
                </a:ext>
              </a:extLst>
            </p:cNvPr>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Freeform 10">
              <a:extLst>
                <a:ext uri="{FF2B5EF4-FFF2-40B4-BE49-F238E27FC236}">
                  <a16:creationId xmlns:a16="http://schemas.microsoft.com/office/drawing/2014/main" id="{87902AB8-5FF4-40C1-ABA0-E477D70C0C43}"/>
                </a:ext>
              </a:extLst>
            </p:cNvPr>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Freeform 11">
              <a:extLst>
                <a:ext uri="{FF2B5EF4-FFF2-40B4-BE49-F238E27FC236}">
                  <a16:creationId xmlns:a16="http://schemas.microsoft.com/office/drawing/2014/main" id="{34C65F88-6590-4FF6-A27C-FB249845F759}"/>
                </a:ext>
              </a:extLst>
            </p:cNvPr>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Freeform 17">
              <a:extLst>
                <a:ext uri="{FF2B5EF4-FFF2-40B4-BE49-F238E27FC236}">
                  <a16:creationId xmlns:a16="http://schemas.microsoft.com/office/drawing/2014/main" id="{8F9F1320-CF8B-467F-9AE8-64A3170835E2}"/>
                </a:ext>
              </a:extLst>
            </p:cNvPr>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Freeform 18">
              <a:extLst>
                <a:ext uri="{FF2B5EF4-FFF2-40B4-BE49-F238E27FC236}">
                  <a16:creationId xmlns:a16="http://schemas.microsoft.com/office/drawing/2014/main" id="{836D0515-7161-4BA2-8B7C-AA74B8B06D72}"/>
                </a:ext>
              </a:extLst>
            </p:cNvPr>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Freeform 19">
              <a:extLst>
                <a:ext uri="{FF2B5EF4-FFF2-40B4-BE49-F238E27FC236}">
                  <a16:creationId xmlns:a16="http://schemas.microsoft.com/office/drawing/2014/main" id="{647AF770-725A-4AAE-BDE6-12A966124473}"/>
                </a:ext>
              </a:extLst>
            </p:cNvPr>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Freeform 20">
              <a:extLst>
                <a:ext uri="{FF2B5EF4-FFF2-40B4-BE49-F238E27FC236}">
                  <a16:creationId xmlns:a16="http://schemas.microsoft.com/office/drawing/2014/main" id="{8A11E376-7AA4-4A81-8E41-4A53FC635733}"/>
                </a:ext>
              </a:extLst>
            </p:cNvPr>
            <p:cNvSpPr>
              <a:spLocks/>
            </p:cNvSpPr>
            <p:nvPr userDrawn="1"/>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Freeform 21">
              <a:extLst>
                <a:ext uri="{FF2B5EF4-FFF2-40B4-BE49-F238E27FC236}">
                  <a16:creationId xmlns:a16="http://schemas.microsoft.com/office/drawing/2014/main" id="{FE32777A-BC90-4F17-8772-2B33A5BE1C8C}"/>
                </a:ext>
              </a:extLst>
            </p:cNvPr>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Freeform 22">
              <a:extLst>
                <a:ext uri="{FF2B5EF4-FFF2-40B4-BE49-F238E27FC236}">
                  <a16:creationId xmlns:a16="http://schemas.microsoft.com/office/drawing/2014/main" id="{03F21154-E2F6-4B4A-A7FF-D645E046D246}"/>
                </a:ext>
              </a:extLst>
            </p:cNvPr>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Freeform 23">
              <a:extLst>
                <a:ext uri="{FF2B5EF4-FFF2-40B4-BE49-F238E27FC236}">
                  <a16:creationId xmlns:a16="http://schemas.microsoft.com/office/drawing/2014/main" id="{F38B71C2-1E75-4D98-942E-AC8B8E01E9EA}"/>
                </a:ext>
              </a:extLst>
            </p:cNvPr>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a:extLst>
                <a:ext uri="{FF2B5EF4-FFF2-40B4-BE49-F238E27FC236}">
                  <a16:creationId xmlns:a16="http://schemas.microsoft.com/office/drawing/2014/main" id="{2F4F32B0-5D36-4C38-8038-3DC1EAD939FD}"/>
                </a:ext>
              </a:extLst>
            </p:cNvPr>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Freeform 27">
              <a:extLst>
                <a:ext uri="{FF2B5EF4-FFF2-40B4-BE49-F238E27FC236}">
                  <a16:creationId xmlns:a16="http://schemas.microsoft.com/office/drawing/2014/main" id="{B656B590-4277-4C20-A304-D58D0425DFFA}"/>
                </a:ext>
              </a:extLst>
            </p:cNvPr>
            <p:cNvSpPr>
              <a:spLocks/>
            </p:cNvSpPr>
            <p:nvPr/>
          </p:nvSpPr>
          <p:spPr bwMode="hidden">
            <a:xfrm>
              <a:off x="1632" y="3956"/>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Freeform 28">
              <a:extLst>
                <a:ext uri="{FF2B5EF4-FFF2-40B4-BE49-F238E27FC236}">
                  <a16:creationId xmlns:a16="http://schemas.microsoft.com/office/drawing/2014/main" id="{87FDCBF0-8D93-47ED-BD08-EE9962481AE7}"/>
                </a:ext>
              </a:extLst>
            </p:cNvPr>
            <p:cNvSpPr>
              <a:spLocks/>
            </p:cNvSpPr>
            <p:nvPr/>
          </p:nvSpPr>
          <p:spPr bwMode="hidden">
            <a:xfrm>
              <a:off x="0" y="3956"/>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Freeform 29">
              <a:extLst>
                <a:ext uri="{FF2B5EF4-FFF2-40B4-BE49-F238E27FC236}">
                  <a16:creationId xmlns:a16="http://schemas.microsoft.com/office/drawing/2014/main" id="{A19E43DD-49FF-4C65-BC31-7559FA80C191}"/>
                </a:ext>
              </a:extLst>
            </p:cNvPr>
            <p:cNvSpPr>
              <a:spLocks/>
            </p:cNvSpPr>
            <p:nvPr/>
          </p:nvSpPr>
          <p:spPr bwMode="hidden">
            <a:xfrm>
              <a:off x="3744" y="3956"/>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Freeform 30">
              <a:extLst>
                <a:ext uri="{FF2B5EF4-FFF2-40B4-BE49-F238E27FC236}">
                  <a16:creationId xmlns:a16="http://schemas.microsoft.com/office/drawing/2014/main" id="{EDF89D0B-8B86-4B86-A480-E8CB2B5A2754}"/>
                </a:ext>
              </a:extLst>
            </p:cNvPr>
            <p:cNvSpPr>
              <a:spLocks/>
            </p:cNvSpPr>
            <p:nvPr/>
          </p:nvSpPr>
          <p:spPr bwMode="hidden">
            <a:xfrm>
              <a:off x="1920" y="3956"/>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Rectangle 34">
              <a:extLst>
                <a:ext uri="{FF2B5EF4-FFF2-40B4-BE49-F238E27FC236}">
                  <a16:creationId xmlns:a16="http://schemas.microsoft.com/office/drawing/2014/main" id="{B5AF7433-DCBC-477C-876A-3D67D6E03B35}"/>
                </a:ext>
              </a:extLst>
            </p:cNvPr>
            <p:cNvSpPr>
              <a:spLocks noChangeArrowheads="1"/>
            </p:cNvSpPr>
            <p:nvPr/>
          </p:nvSpPr>
          <p:spPr bwMode="hidden">
            <a:xfrm>
              <a:off x="0" y="3905"/>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Freeform 35">
              <a:extLst>
                <a:ext uri="{FF2B5EF4-FFF2-40B4-BE49-F238E27FC236}">
                  <a16:creationId xmlns:a16="http://schemas.microsoft.com/office/drawing/2014/main" id="{D5E262E8-B41C-4163-85A2-79DEC3FBCB44}"/>
                </a:ext>
              </a:extLst>
            </p:cNvPr>
            <p:cNvSpPr>
              <a:spLocks/>
            </p:cNvSpPr>
            <p:nvPr/>
          </p:nvSpPr>
          <p:spPr bwMode="hidden">
            <a:xfrm>
              <a:off x="2583" y="3918"/>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Freeform 36">
              <a:extLst>
                <a:ext uri="{FF2B5EF4-FFF2-40B4-BE49-F238E27FC236}">
                  <a16:creationId xmlns:a16="http://schemas.microsoft.com/office/drawing/2014/main" id="{0F06E945-488F-47E2-8A4B-8C397A141897}"/>
                </a:ext>
              </a:extLst>
            </p:cNvPr>
            <p:cNvSpPr>
              <a:spLocks/>
            </p:cNvSpPr>
            <p:nvPr/>
          </p:nvSpPr>
          <p:spPr bwMode="hidden">
            <a:xfrm rot="18897039" flipH="1">
              <a:off x="148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Freeform 37">
              <a:extLst>
                <a:ext uri="{FF2B5EF4-FFF2-40B4-BE49-F238E27FC236}">
                  <a16:creationId xmlns:a16="http://schemas.microsoft.com/office/drawing/2014/main" id="{7D87DA2B-4D43-4039-A6B7-1E022B02C219}"/>
                </a:ext>
              </a:extLst>
            </p:cNvPr>
            <p:cNvSpPr>
              <a:spLocks/>
            </p:cNvSpPr>
            <p:nvPr/>
          </p:nvSpPr>
          <p:spPr bwMode="hidden">
            <a:xfrm rot="18897039" flipH="1">
              <a:off x="76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Freeform 38">
              <a:extLst>
                <a:ext uri="{FF2B5EF4-FFF2-40B4-BE49-F238E27FC236}">
                  <a16:creationId xmlns:a16="http://schemas.microsoft.com/office/drawing/2014/main" id="{48437369-E8BA-420C-8C5B-CD47A0B511B3}"/>
                </a:ext>
              </a:extLst>
            </p:cNvPr>
            <p:cNvSpPr>
              <a:spLocks/>
            </p:cNvSpPr>
            <p:nvPr/>
          </p:nvSpPr>
          <p:spPr bwMode="hidden">
            <a:xfrm rot="18897039" flipH="1">
              <a:off x="31" y="3854"/>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Freeform 39">
              <a:extLst>
                <a:ext uri="{FF2B5EF4-FFF2-40B4-BE49-F238E27FC236}">
                  <a16:creationId xmlns:a16="http://schemas.microsoft.com/office/drawing/2014/main" id="{13BAD659-D0DB-483E-A4CE-40C35854579F}"/>
                </a:ext>
              </a:extLst>
            </p:cNvPr>
            <p:cNvSpPr>
              <a:spLocks/>
            </p:cNvSpPr>
            <p:nvPr/>
          </p:nvSpPr>
          <p:spPr bwMode="hidden">
            <a:xfrm flipH="1" flipV="1">
              <a:off x="576" y="3910"/>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Freeform 40">
              <a:extLst>
                <a:ext uri="{FF2B5EF4-FFF2-40B4-BE49-F238E27FC236}">
                  <a16:creationId xmlns:a16="http://schemas.microsoft.com/office/drawing/2014/main" id="{01486FB5-6BFF-4391-B746-7FE739899D6C}"/>
                </a:ext>
              </a:extLst>
            </p:cNvPr>
            <p:cNvSpPr>
              <a:spLocks/>
            </p:cNvSpPr>
            <p:nvPr/>
          </p:nvSpPr>
          <p:spPr bwMode="hidden">
            <a:xfrm flipH="1" flipV="1">
              <a:off x="240"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Freeform 41">
              <a:extLst>
                <a:ext uri="{FF2B5EF4-FFF2-40B4-BE49-F238E27FC236}">
                  <a16:creationId xmlns:a16="http://schemas.microsoft.com/office/drawing/2014/main" id="{7F6DCCF2-78ED-4968-9CBF-D7FCF4387F33}"/>
                </a:ext>
              </a:extLst>
            </p:cNvPr>
            <p:cNvSpPr>
              <a:spLocks/>
            </p:cNvSpPr>
            <p:nvPr/>
          </p:nvSpPr>
          <p:spPr bwMode="hidden">
            <a:xfrm flipH="1" flipV="1">
              <a:off x="3036" y="3958"/>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Freeform 42">
              <a:extLst>
                <a:ext uri="{FF2B5EF4-FFF2-40B4-BE49-F238E27FC236}">
                  <a16:creationId xmlns:a16="http://schemas.microsoft.com/office/drawing/2014/main" id="{9842768A-DE0E-463B-A27B-5721D772951D}"/>
                </a:ext>
              </a:extLst>
            </p:cNvPr>
            <p:cNvSpPr>
              <a:spLocks/>
            </p:cNvSpPr>
            <p:nvPr/>
          </p:nvSpPr>
          <p:spPr bwMode="hidden">
            <a:xfrm flipH="1" flipV="1">
              <a:off x="3984"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Freeform 43">
              <a:extLst>
                <a:ext uri="{FF2B5EF4-FFF2-40B4-BE49-F238E27FC236}">
                  <a16:creationId xmlns:a16="http://schemas.microsoft.com/office/drawing/2014/main" id="{8D8A864F-01D2-4FA7-ADA9-59ABACEAC33D}"/>
                </a:ext>
              </a:extLst>
            </p:cNvPr>
            <p:cNvSpPr>
              <a:spLocks/>
            </p:cNvSpPr>
            <p:nvPr/>
          </p:nvSpPr>
          <p:spPr bwMode="hidden">
            <a:xfrm flipH="1" flipV="1">
              <a:off x="3456" y="3910"/>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Rectangle 44">
              <a:extLst>
                <a:ext uri="{FF2B5EF4-FFF2-40B4-BE49-F238E27FC236}">
                  <a16:creationId xmlns:a16="http://schemas.microsoft.com/office/drawing/2014/main" id="{C07802FC-5940-4C45-BDBB-75436E50907A}"/>
                </a:ext>
              </a:extLst>
            </p:cNvPr>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6" name="Rectangle 2">
            <a:extLst>
              <a:ext uri="{FF2B5EF4-FFF2-40B4-BE49-F238E27FC236}">
                <a16:creationId xmlns:a16="http://schemas.microsoft.com/office/drawing/2014/main" id="{B0209F7B-7717-4057-811D-4348C07A1B33}"/>
              </a:ext>
            </a:extLst>
          </p:cNvPr>
          <p:cNvSpPr>
            <a:spLocks noGrp="1" noChangeArrowheads="1"/>
          </p:cNvSpPr>
          <p:nvPr>
            <p:ph type="title"/>
          </p:nvPr>
        </p:nvSpPr>
        <p:spPr bwMode="auto">
          <a:xfrm>
            <a:off x="685800" y="465138"/>
            <a:ext cx="7772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7" name="Rectangle 3">
            <a:extLst>
              <a:ext uri="{FF2B5EF4-FFF2-40B4-BE49-F238E27FC236}">
                <a16:creationId xmlns:a16="http://schemas.microsoft.com/office/drawing/2014/main" id="{FCFD0238-24CD-44ED-9AAE-61DD9078033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BE198B3-CAA7-4164-B726-0368D7A5D104}"/>
              </a:ext>
            </a:extLst>
          </p:cNvPr>
          <p:cNvSpPr>
            <a:spLocks noGrp="1" noChangeArrowheads="1"/>
          </p:cNvSpPr>
          <p:nvPr>
            <p:ph type="dt" sz="half" idx="2"/>
          </p:nvPr>
        </p:nvSpPr>
        <p:spPr bwMode="auto">
          <a:xfrm>
            <a:off x="7127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atin typeface="+mn-lt"/>
              </a:defRPr>
            </a:lvl1pPr>
          </a:lstStyle>
          <a:p>
            <a:fld id="{7F1F85D2-1B3D-4314-B077-10F4A125C50F}" type="datetime1">
              <a:rPr lang="en-US" altLang="en-US"/>
              <a:pPr/>
              <a:t>10/8/2021</a:t>
            </a:fld>
            <a:endParaRPr lang="en-US" altLang="en-US"/>
          </a:p>
        </p:txBody>
      </p:sp>
      <p:sp>
        <p:nvSpPr>
          <p:cNvPr id="1029" name="Rectangle 5">
            <a:extLst>
              <a:ext uri="{FF2B5EF4-FFF2-40B4-BE49-F238E27FC236}">
                <a16:creationId xmlns:a16="http://schemas.microsoft.com/office/drawing/2014/main" id="{E17CBE05-CA4D-4A02-9979-883821492E53}"/>
              </a:ext>
            </a:extLst>
          </p:cNvPr>
          <p:cNvSpPr>
            <a:spLocks noGrp="1" noChangeArrowheads="1"/>
          </p:cNvSpPr>
          <p:nvPr>
            <p:ph type="ftr" sz="quarter" idx="3"/>
          </p:nvPr>
        </p:nvSpPr>
        <p:spPr bwMode="auto">
          <a:xfrm>
            <a:off x="3151188" y="63134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atin typeface="+mn-lt"/>
              </a:defRPr>
            </a:lvl1pPr>
          </a:lstStyle>
          <a:p>
            <a:r>
              <a:rPr lang="en-US" altLang="en-US"/>
              <a:t>Chapter 1: CẤU TRÚC TỔNG QUÁT CỦA HTMT</a:t>
            </a:r>
          </a:p>
        </p:txBody>
      </p:sp>
      <p:sp>
        <p:nvSpPr>
          <p:cNvPr id="1030" name="Rectangle 6">
            <a:extLst>
              <a:ext uri="{FF2B5EF4-FFF2-40B4-BE49-F238E27FC236}">
                <a16:creationId xmlns:a16="http://schemas.microsoft.com/office/drawing/2014/main" id="{7C93FB98-5DE5-46E8-8532-D80E7A3FAA86}"/>
              </a:ext>
            </a:extLst>
          </p:cNvPr>
          <p:cNvSpPr>
            <a:spLocks noGrp="1" noChangeArrowheads="1"/>
          </p:cNvSpPr>
          <p:nvPr>
            <p:ph type="sldNum" sz="quarter" idx="4"/>
          </p:nvPr>
        </p:nvSpPr>
        <p:spPr bwMode="auto">
          <a:xfrm>
            <a:off x="65801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mn-lt"/>
              </a:defRPr>
            </a:lvl1pPr>
          </a:lstStyle>
          <a:p>
            <a:fld id="{02D6E429-81E1-49AA-9652-31633E1C8D8D}"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Black" panose="020B0A04020102020204" pitchFamily="34" charset="0"/>
        </a:defRPr>
      </a:lvl2pPr>
      <a:lvl3pPr algn="ctr" rtl="0" fontAlgn="base">
        <a:spcBef>
          <a:spcPct val="0"/>
        </a:spcBef>
        <a:spcAft>
          <a:spcPct val="0"/>
        </a:spcAft>
        <a:defRPr sz="4400">
          <a:solidFill>
            <a:schemeClr val="tx2"/>
          </a:solidFill>
          <a:latin typeface="Arial Black" panose="020B0A04020102020204" pitchFamily="34" charset="0"/>
        </a:defRPr>
      </a:lvl3pPr>
      <a:lvl4pPr algn="ctr" rtl="0" fontAlgn="base">
        <a:spcBef>
          <a:spcPct val="0"/>
        </a:spcBef>
        <a:spcAft>
          <a:spcPct val="0"/>
        </a:spcAft>
        <a:defRPr sz="4400">
          <a:solidFill>
            <a:schemeClr val="tx2"/>
          </a:solidFill>
          <a:latin typeface="Arial Black" panose="020B0A04020102020204" pitchFamily="34" charset="0"/>
        </a:defRPr>
      </a:lvl4pPr>
      <a:lvl5pPr algn="ctr" rtl="0" fontAlgn="base">
        <a:spcBef>
          <a:spcPct val="0"/>
        </a:spcBef>
        <a:spcAft>
          <a:spcPct val="0"/>
        </a:spcAft>
        <a:defRPr sz="4400">
          <a:solidFill>
            <a:schemeClr val="tx2"/>
          </a:solidFill>
          <a:latin typeface="Arial Black" panose="020B0A04020102020204" pitchFamily="34" charset="0"/>
        </a:defRPr>
      </a:lvl5pPr>
      <a:lvl6pPr marL="457200" algn="ctr" rtl="0" fontAlgn="base">
        <a:spcBef>
          <a:spcPct val="0"/>
        </a:spcBef>
        <a:spcAft>
          <a:spcPct val="0"/>
        </a:spcAft>
        <a:defRPr sz="4400">
          <a:solidFill>
            <a:schemeClr val="tx2"/>
          </a:solidFill>
          <a:latin typeface="Arial Black" panose="020B0A04020102020204" pitchFamily="34" charset="0"/>
        </a:defRPr>
      </a:lvl6pPr>
      <a:lvl7pPr marL="914400" algn="ctr" rtl="0" fontAlgn="base">
        <a:spcBef>
          <a:spcPct val="0"/>
        </a:spcBef>
        <a:spcAft>
          <a:spcPct val="0"/>
        </a:spcAft>
        <a:defRPr sz="4400">
          <a:solidFill>
            <a:schemeClr val="tx2"/>
          </a:solidFill>
          <a:latin typeface="Arial Black" panose="020B0A04020102020204" pitchFamily="34" charset="0"/>
        </a:defRPr>
      </a:lvl7pPr>
      <a:lvl8pPr marL="1371600" algn="ctr" rtl="0" fontAlgn="base">
        <a:spcBef>
          <a:spcPct val="0"/>
        </a:spcBef>
        <a:spcAft>
          <a:spcPct val="0"/>
        </a:spcAft>
        <a:defRPr sz="4400">
          <a:solidFill>
            <a:schemeClr val="tx2"/>
          </a:solidFill>
          <a:latin typeface="Arial Black" panose="020B0A04020102020204" pitchFamily="34" charset="0"/>
        </a:defRPr>
      </a:lvl8pPr>
      <a:lvl9pPr marL="1828800" algn="ctr" rtl="0" fontAlgn="base">
        <a:spcBef>
          <a:spcPct val="0"/>
        </a:spcBef>
        <a:spcAft>
          <a:spcPct val="0"/>
        </a:spcAft>
        <a:defRPr sz="4400">
          <a:solidFill>
            <a:schemeClr val="tx2"/>
          </a:solidFill>
          <a:latin typeface="Arial Black" panose="020B0A04020102020204" pitchFamily="34" charset="0"/>
        </a:defRPr>
      </a:lvl9pPr>
    </p:titleStyle>
    <p:bodyStyle>
      <a:lvl1pPr marL="342900" indent="-342900" algn="l" rtl="0" fontAlgn="base">
        <a:spcBef>
          <a:spcPct val="20000"/>
        </a:spcBef>
        <a:spcAft>
          <a:spcPct val="0"/>
        </a:spcAft>
        <a:buSzPct val="85000"/>
        <a:buBlip>
          <a:blip r:embed="rId1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2"/>
        </a:buClr>
        <a:buSzPct val="60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8667145-37BD-491C-9330-BA5DA8E7FE8F}"/>
              </a:ext>
            </a:extLst>
          </p:cNvPr>
          <p:cNvSpPr>
            <a:spLocks noGrp="1"/>
          </p:cNvSpPr>
          <p:nvPr>
            <p:ph type="dt" sz="half" idx="10"/>
          </p:nvPr>
        </p:nvSpPr>
        <p:spPr/>
        <p:txBody>
          <a:bodyPr/>
          <a:lstStyle/>
          <a:p>
            <a:fld id="{92F3ECFE-149C-461C-B659-21417C0BFAB2}" type="datetime1">
              <a:rPr lang="en-US" altLang="en-US"/>
              <a:pPr/>
              <a:t>10/8/2021</a:t>
            </a:fld>
            <a:endParaRPr lang="en-US" altLang="en-US"/>
          </a:p>
        </p:txBody>
      </p:sp>
      <p:sp>
        <p:nvSpPr>
          <p:cNvPr id="6" name="Footer Placeholder 3">
            <a:extLst>
              <a:ext uri="{FF2B5EF4-FFF2-40B4-BE49-F238E27FC236}">
                <a16:creationId xmlns:a16="http://schemas.microsoft.com/office/drawing/2014/main" id="{C30F7012-C2FF-427D-ABBC-A60550134E2E}"/>
              </a:ext>
            </a:extLst>
          </p:cNvPr>
          <p:cNvSpPr>
            <a:spLocks noGrp="1"/>
          </p:cNvSpPr>
          <p:nvPr>
            <p:ph type="ftr" sz="quarter" idx="11"/>
          </p:nvPr>
        </p:nvSpPr>
        <p:spPr/>
        <p:txBody>
          <a:bodyPr/>
          <a:lstStyle/>
          <a:p>
            <a:r>
              <a:rPr lang="en-US" altLang="en-US"/>
              <a:t>Chapter 1: CẤU TRÚC TỔNG QUÁT CỦA HTMT</a:t>
            </a:r>
          </a:p>
        </p:txBody>
      </p:sp>
      <p:sp>
        <p:nvSpPr>
          <p:cNvPr id="7" name="Slide Number Placeholder 4">
            <a:extLst>
              <a:ext uri="{FF2B5EF4-FFF2-40B4-BE49-F238E27FC236}">
                <a16:creationId xmlns:a16="http://schemas.microsoft.com/office/drawing/2014/main" id="{5CEF5EB3-A72D-41C4-B1F8-4FFE55229849}"/>
              </a:ext>
            </a:extLst>
          </p:cNvPr>
          <p:cNvSpPr>
            <a:spLocks noGrp="1"/>
          </p:cNvSpPr>
          <p:nvPr>
            <p:ph type="sldNum" sz="quarter" idx="12"/>
          </p:nvPr>
        </p:nvSpPr>
        <p:spPr/>
        <p:txBody>
          <a:bodyPr/>
          <a:lstStyle/>
          <a:p>
            <a:fld id="{56388ABB-CD50-44CE-8ABB-0243FFC50C1E}" type="slidenum">
              <a:rPr lang="en-US" altLang="en-US"/>
              <a:pPr/>
              <a:t>1</a:t>
            </a:fld>
            <a:endParaRPr lang="en-US" altLang="en-US"/>
          </a:p>
        </p:txBody>
      </p:sp>
      <p:sp>
        <p:nvSpPr>
          <p:cNvPr id="118788" name="AutoShape 1028">
            <a:extLst>
              <a:ext uri="{FF2B5EF4-FFF2-40B4-BE49-F238E27FC236}">
                <a16:creationId xmlns:a16="http://schemas.microsoft.com/office/drawing/2014/main" id="{2E34A09D-A4C9-464D-85F5-601D9AC6B1A1}"/>
              </a:ext>
            </a:extLst>
          </p:cNvPr>
          <p:cNvSpPr>
            <a:spLocks noChangeArrowheads="1"/>
          </p:cNvSpPr>
          <p:nvPr/>
        </p:nvSpPr>
        <p:spPr bwMode="auto">
          <a:xfrm>
            <a:off x="381000" y="1143000"/>
            <a:ext cx="1600200" cy="3048000"/>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400">
                <a:effectLst>
                  <a:outerShdw blurRad="38100" dist="38100" dir="2700000" algn="tl">
                    <a:srgbClr val="000000"/>
                  </a:outerShdw>
                </a:effectLst>
              </a:rPr>
              <a:t>CẤU</a:t>
            </a:r>
          </a:p>
          <a:p>
            <a:pPr algn="ctr"/>
            <a:r>
              <a:rPr lang="en-US" altLang="en-US" sz="4400">
                <a:effectLst>
                  <a:outerShdw blurRad="38100" dist="38100" dir="2700000" algn="tl">
                    <a:srgbClr val="000000"/>
                  </a:outerShdw>
                </a:effectLst>
              </a:rPr>
              <a:t>TRÚC</a:t>
            </a:r>
          </a:p>
          <a:p>
            <a:pPr algn="ctr"/>
            <a:r>
              <a:rPr lang="en-US" altLang="en-US" sz="4400">
                <a:effectLst>
                  <a:outerShdw blurRad="38100" dist="38100" dir="2700000" algn="tl">
                    <a:srgbClr val="000000"/>
                  </a:outerShdw>
                </a:effectLst>
              </a:rPr>
              <a:t>MÁY</a:t>
            </a:r>
          </a:p>
          <a:p>
            <a:pPr algn="ctr"/>
            <a:r>
              <a:rPr lang="en-US" altLang="en-US" sz="4400">
                <a:effectLst>
                  <a:outerShdw blurRad="38100" dist="38100" dir="2700000" algn="tl">
                    <a:srgbClr val="000000"/>
                  </a:outerShdw>
                </a:effectLst>
              </a:rPr>
              <a:t>TÍNH</a:t>
            </a:r>
          </a:p>
        </p:txBody>
      </p:sp>
      <p:pic>
        <p:nvPicPr>
          <p:cNvPr id="118790" name="Picture 1030">
            <a:extLst>
              <a:ext uri="{FF2B5EF4-FFF2-40B4-BE49-F238E27FC236}">
                <a16:creationId xmlns:a16="http://schemas.microsoft.com/office/drawing/2014/main" id="{EC8EDF37-491A-4E4B-A5CC-09B2850F9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276600"/>
            <a:ext cx="1524000" cy="1174750"/>
          </a:xfrm>
          <a:prstGeom prst="rect">
            <a:avLst/>
          </a:prstGeom>
          <a:noFill/>
          <a:extLst>
            <a:ext uri="{909E8E84-426E-40DD-AFC4-6F175D3DCCD1}">
              <a14:hiddenFill xmlns:a14="http://schemas.microsoft.com/office/drawing/2010/main">
                <a:solidFill>
                  <a:srgbClr val="FFFFFF"/>
                </a:solidFill>
              </a14:hiddenFill>
            </a:ext>
          </a:extLst>
        </p:spPr>
      </p:pic>
      <p:sp>
        <p:nvSpPr>
          <p:cNvPr id="118791" name="Text Box 1031">
            <a:extLst>
              <a:ext uri="{FF2B5EF4-FFF2-40B4-BE49-F238E27FC236}">
                <a16:creationId xmlns:a16="http://schemas.microsoft.com/office/drawing/2014/main" id="{9E3AE0A5-A749-4E6C-9322-F5CADE3A9D87}"/>
              </a:ext>
            </a:extLst>
          </p:cNvPr>
          <p:cNvSpPr txBox="1">
            <a:spLocks noChangeArrowheads="1"/>
          </p:cNvSpPr>
          <p:nvPr/>
        </p:nvSpPr>
        <p:spPr bwMode="auto">
          <a:xfrm>
            <a:off x="2133600" y="2362200"/>
            <a:ext cx="6324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a:effectLst>
                  <a:outerShdw blurRad="38100" dist="38100" dir="2700000" algn="tl">
                    <a:srgbClr val="000000"/>
                  </a:outerShdw>
                </a:effectLst>
              </a:rPr>
              <a:t>LẬP TRÌNH HỢP NGỮ</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a:extLst>
              <a:ext uri="{FF2B5EF4-FFF2-40B4-BE49-F238E27FC236}">
                <a16:creationId xmlns:a16="http://schemas.microsoft.com/office/drawing/2014/main" id="{C6F79821-4C71-4978-BD14-2D6661C262BF}"/>
              </a:ext>
            </a:extLst>
          </p:cNvPr>
          <p:cNvSpPr>
            <a:spLocks noGrp="1"/>
          </p:cNvSpPr>
          <p:nvPr>
            <p:ph type="dt" sz="half" idx="10"/>
          </p:nvPr>
        </p:nvSpPr>
        <p:spPr/>
        <p:txBody>
          <a:bodyPr/>
          <a:lstStyle/>
          <a:p>
            <a:fld id="{F257E90F-1D02-4352-A0BC-CA838754D73E}" type="datetime1">
              <a:rPr lang="en-US" altLang="en-US"/>
              <a:pPr/>
              <a:t>10/8/2021</a:t>
            </a:fld>
            <a:endParaRPr lang="en-US" altLang="en-US"/>
          </a:p>
        </p:txBody>
      </p:sp>
      <p:sp>
        <p:nvSpPr>
          <p:cNvPr id="4" name="Footer Placeholder 2">
            <a:extLst>
              <a:ext uri="{FF2B5EF4-FFF2-40B4-BE49-F238E27FC236}">
                <a16:creationId xmlns:a16="http://schemas.microsoft.com/office/drawing/2014/main" id="{1AA5E7A1-2857-40F3-9161-E70B670FD25C}"/>
              </a:ext>
            </a:extLst>
          </p:cNvPr>
          <p:cNvSpPr>
            <a:spLocks noGrp="1"/>
          </p:cNvSpPr>
          <p:nvPr>
            <p:ph type="ftr" sz="quarter" idx="11"/>
          </p:nvPr>
        </p:nvSpPr>
        <p:spPr/>
        <p:txBody>
          <a:bodyPr/>
          <a:lstStyle/>
          <a:p>
            <a:r>
              <a:rPr lang="en-US" altLang="en-US"/>
              <a:t>Chapter 1: CẤU TRÚC TỔNG QUÁT CỦA HTMT</a:t>
            </a:r>
          </a:p>
        </p:txBody>
      </p:sp>
      <p:sp>
        <p:nvSpPr>
          <p:cNvPr id="5" name="Slide Number Placeholder 3">
            <a:extLst>
              <a:ext uri="{FF2B5EF4-FFF2-40B4-BE49-F238E27FC236}">
                <a16:creationId xmlns:a16="http://schemas.microsoft.com/office/drawing/2014/main" id="{3E197610-556C-4B37-81EB-47309900B33C}"/>
              </a:ext>
            </a:extLst>
          </p:cNvPr>
          <p:cNvSpPr>
            <a:spLocks noGrp="1"/>
          </p:cNvSpPr>
          <p:nvPr>
            <p:ph type="sldNum" sz="quarter" idx="12"/>
          </p:nvPr>
        </p:nvSpPr>
        <p:spPr/>
        <p:txBody>
          <a:bodyPr/>
          <a:lstStyle/>
          <a:p>
            <a:fld id="{4D08B39C-9541-4915-B7BA-561B7F37E016}" type="slidenum">
              <a:rPr lang="en-US" altLang="en-US"/>
              <a:pPr/>
              <a:t>10</a:t>
            </a:fld>
            <a:endParaRPr lang="en-US" altLang="en-US"/>
          </a:p>
        </p:txBody>
      </p:sp>
      <p:pic>
        <p:nvPicPr>
          <p:cNvPr id="116739" name="Picture 1027">
            <a:extLst>
              <a:ext uri="{FF2B5EF4-FFF2-40B4-BE49-F238E27FC236}">
                <a16:creationId xmlns:a16="http://schemas.microsoft.com/office/drawing/2014/main" id="{F517EA67-48C6-4FDC-A30E-8F0BEBD9F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95313"/>
            <a:ext cx="6705600" cy="5541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 name="Date Placeholder 2">
            <a:extLst>
              <a:ext uri="{FF2B5EF4-FFF2-40B4-BE49-F238E27FC236}">
                <a16:creationId xmlns:a16="http://schemas.microsoft.com/office/drawing/2014/main" id="{80BA6CDF-D8E7-4867-8C09-082DD17D8622}"/>
              </a:ext>
            </a:extLst>
          </p:cNvPr>
          <p:cNvSpPr>
            <a:spLocks noGrp="1"/>
          </p:cNvSpPr>
          <p:nvPr>
            <p:ph type="dt" sz="half" idx="10"/>
          </p:nvPr>
        </p:nvSpPr>
        <p:spPr/>
        <p:txBody>
          <a:bodyPr/>
          <a:lstStyle/>
          <a:p>
            <a:fld id="{F867B780-DBB5-4B4D-81BF-32EC766C3773}" type="datetime1">
              <a:rPr lang="en-US" altLang="en-US"/>
              <a:pPr/>
              <a:t>10/8/2021</a:t>
            </a:fld>
            <a:endParaRPr lang="en-US" altLang="en-US"/>
          </a:p>
        </p:txBody>
      </p:sp>
      <p:sp>
        <p:nvSpPr>
          <p:cNvPr id="55" name="Footer Placeholder 3">
            <a:extLst>
              <a:ext uri="{FF2B5EF4-FFF2-40B4-BE49-F238E27FC236}">
                <a16:creationId xmlns:a16="http://schemas.microsoft.com/office/drawing/2014/main" id="{3623D9A7-9D6F-4008-8651-D36A83D33063}"/>
              </a:ext>
            </a:extLst>
          </p:cNvPr>
          <p:cNvSpPr>
            <a:spLocks noGrp="1"/>
          </p:cNvSpPr>
          <p:nvPr>
            <p:ph type="ftr" sz="quarter" idx="11"/>
          </p:nvPr>
        </p:nvSpPr>
        <p:spPr/>
        <p:txBody>
          <a:bodyPr/>
          <a:lstStyle/>
          <a:p>
            <a:r>
              <a:rPr lang="en-US" altLang="en-US"/>
              <a:t>Chapter 1: CẤU TRÚC TỔNG QUÁT CỦA HTMT</a:t>
            </a:r>
          </a:p>
        </p:txBody>
      </p:sp>
      <p:sp>
        <p:nvSpPr>
          <p:cNvPr id="56" name="Slide Number Placeholder 4">
            <a:extLst>
              <a:ext uri="{FF2B5EF4-FFF2-40B4-BE49-F238E27FC236}">
                <a16:creationId xmlns:a16="http://schemas.microsoft.com/office/drawing/2014/main" id="{94353E5B-AE84-4ADE-9FC6-D5B72092B836}"/>
              </a:ext>
            </a:extLst>
          </p:cNvPr>
          <p:cNvSpPr>
            <a:spLocks noGrp="1"/>
          </p:cNvSpPr>
          <p:nvPr>
            <p:ph type="sldNum" sz="quarter" idx="12"/>
          </p:nvPr>
        </p:nvSpPr>
        <p:spPr/>
        <p:txBody>
          <a:bodyPr/>
          <a:lstStyle/>
          <a:p>
            <a:fld id="{0C659A33-7202-48F7-821A-23FD6781B0A5}" type="slidenum">
              <a:rPr lang="en-US" altLang="en-US"/>
              <a:pPr/>
              <a:t>11</a:t>
            </a:fld>
            <a:endParaRPr lang="en-US" altLang="en-US"/>
          </a:p>
        </p:txBody>
      </p:sp>
      <p:sp>
        <p:nvSpPr>
          <p:cNvPr id="104451" name="AutoShape 3">
            <a:extLst>
              <a:ext uri="{FF2B5EF4-FFF2-40B4-BE49-F238E27FC236}">
                <a16:creationId xmlns:a16="http://schemas.microsoft.com/office/drawing/2014/main" id="{2E784CFA-AD80-4CE0-9265-49310395588F}"/>
              </a:ext>
            </a:extLst>
          </p:cNvPr>
          <p:cNvSpPr>
            <a:spLocks noChangeArrowheads="1"/>
          </p:cNvSpPr>
          <p:nvPr/>
        </p:nvSpPr>
        <p:spPr bwMode="auto">
          <a:xfrm>
            <a:off x="3048000" y="1752600"/>
            <a:ext cx="3581400" cy="3886200"/>
          </a:xfrm>
          <a:prstGeom prst="flowChartDocumen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00"/>
                </a:solidFill>
                <a:latin typeface="Times New Roman" panose="02020603050405020304" pitchFamily="18" charset="0"/>
              </a:rPr>
              <a:t>2+3/4*3-5=?</a:t>
            </a:r>
          </a:p>
          <a:p>
            <a:pPr algn="ctr"/>
            <a:r>
              <a:rPr lang="en-US" altLang="en-US">
                <a:solidFill>
                  <a:srgbClr val="FF0000"/>
                </a:solidFill>
                <a:latin typeface="Times New Roman" panose="02020603050405020304" pitchFamily="18" charset="0"/>
              </a:rPr>
              <a:t>…………….</a:t>
            </a:r>
          </a:p>
          <a:p>
            <a:pPr algn="ctr"/>
            <a:r>
              <a:rPr lang="en-US" altLang="en-US">
                <a:solidFill>
                  <a:srgbClr val="FF0000"/>
                </a:solidFill>
                <a:latin typeface="Times New Roman" panose="02020603050405020304" pitchFamily="18" charset="0"/>
              </a:rPr>
              <a:t>……………..</a:t>
            </a:r>
          </a:p>
          <a:p>
            <a:pPr algn="ctr"/>
            <a:r>
              <a:rPr lang="en-US" altLang="en-US">
                <a:solidFill>
                  <a:srgbClr val="FF0000"/>
                </a:solidFill>
                <a:latin typeface="Times New Roman" panose="02020603050405020304" pitchFamily="18" charset="0"/>
              </a:rPr>
              <a:t>……………….</a:t>
            </a:r>
          </a:p>
        </p:txBody>
      </p:sp>
      <p:sp>
        <p:nvSpPr>
          <p:cNvPr id="104452" name="Line 4">
            <a:extLst>
              <a:ext uri="{FF2B5EF4-FFF2-40B4-BE49-F238E27FC236}">
                <a16:creationId xmlns:a16="http://schemas.microsoft.com/office/drawing/2014/main" id="{B41FEFF2-D5A7-44C1-AD2F-C266484E4374}"/>
              </a:ext>
            </a:extLst>
          </p:cNvPr>
          <p:cNvSpPr>
            <a:spLocks noChangeShapeType="1"/>
          </p:cNvSpPr>
          <p:nvPr/>
        </p:nvSpPr>
        <p:spPr bwMode="auto">
          <a:xfrm>
            <a:off x="62484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3" name="Line 5">
            <a:extLst>
              <a:ext uri="{FF2B5EF4-FFF2-40B4-BE49-F238E27FC236}">
                <a16:creationId xmlns:a16="http://schemas.microsoft.com/office/drawing/2014/main" id="{3AA1F95B-4057-407D-8BF4-00AB9B7FC4B8}"/>
              </a:ext>
            </a:extLst>
          </p:cNvPr>
          <p:cNvSpPr>
            <a:spLocks noChangeShapeType="1"/>
          </p:cNvSpPr>
          <p:nvPr/>
        </p:nvSpPr>
        <p:spPr bwMode="auto">
          <a:xfrm>
            <a:off x="6019800" y="2743200"/>
            <a:ext cx="1447800" cy="19812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4" name="Line 6">
            <a:extLst>
              <a:ext uri="{FF2B5EF4-FFF2-40B4-BE49-F238E27FC236}">
                <a16:creationId xmlns:a16="http://schemas.microsoft.com/office/drawing/2014/main" id="{C6650106-8BDE-4DDD-96B7-19F774C6041C}"/>
              </a:ext>
            </a:extLst>
          </p:cNvPr>
          <p:cNvSpPr>
            <a:spLocks noChangeShapeType="1"/>
          </p:cNvSpPr>
          <p:nvPr/>
        </p:nvSpPr>
        <p:spPr bwMode="auto">
          <a:xfrm>
            <a:off x="6210300" y="2971800"/>
            <a:ext cx="1295400" cy="1752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5" name="Freeform 7">
            <a:extLst>
              <a:ext uri="{FF2B5EF4-FFF2-40B4-BE49-F238E27FC236}">
                <a16:creationId xmlns:a16="http://schemas.microsoft.com/office/drawing/2014/main" id="{C8E38F9E-9C55-4E6E-A885-389BD122305C}"/>
              </a:ext>
            </a:extLst>
          </p:cNvPr>
          <p:cNvSpPr>
            <a:spLocks/>
          </p:cNvSpPr>
          <p:nvPr/>
        </p:nvSpPr>
        <p:spPr bwMode="auto">
          <a:xfrm>
            <a:off x="7340600" y="1747838"/>
            <a:ext cx="1182688" cy="1598612"/>
          </a:xfrm>
          <a:custGeom>
            <a:avLst/>
            <a:gdLst>
              <a:gd name="T0" fmla="*/ 624 w 1490"/>
              <a:gd name="T1" fmla="*/ 7 h 2014"/>
              <a:gd name="T2" fmla="*/ 710 w 1490"/>
              <a:gd name="T3" fmla="*/ 2 h 2014"/>
              <a:gd name="T4" fmla="*/ 797 w 1490"/>
              <a:gd name="T5" fmla="*/ 27 h 2014"/>
              <a:gd name="T6" fmla="*/ 898 w 1490"/>
              <a:gd name="T7" fmla="*/ 116 h 2014"/>
              <a:gd name="T8" fmla="*/ 999 w 1490"/>
              <a:gd name="T9" fmla="*/ 210 h 2014"/>
              <a:gd name="T10" fmla="*/ 1072 w 1490"/>
              <a:gd name="T11" fmla="*/ 313 h 2014"/>
              <a:gd name="T12" fmla="*/ 1114 w 1490"/>
              <a:gd name="T13" fmla="*/ 433 h 2014"/>
              <a:gd name="T14" fmla="*/ 1134 w 1490"/>
              <a:gd name="T15" fmla="*/ 596 h 2014"/>
              <a:gd name="T16" fmla="*/ 1195 w 1490"/>
              <a:gd name="T17" fmla="*/ 656 h 2014"/>
              <a:gd name="T18" fmla="*/ 1201 w 1490"/>
              <a:gd name="T19" fmla="*/ 829 h 2014"/>
              <a:gd name="T20" fmla="*/ 1229 w 1490"/>
              <a:gd name="T21" fmla="*/ 925 h 2014"/>
              <a:gd name="T22" fmla="*/ 1218 w 1490"/>
              <a:gd name="T23" fmla="*/ 981 h 2014"/>
              <a:gd name="T24" fmla="*/ 1201 w 1490"/>
              <a:gd name="T25" fmla="*/ 1043 h 2014"/>
              <a:gd name="T26" fmla="*/ 1311 w 1490"/>
              <a:gd name="T27" fmla="*/ 1219 h 2014"/>
              <a:gd name="T28" fmla="*/ 1386 w 1490"/>
              <a:gd name="T29" fmla="*/ 1270 h 2014"/>
              <a:gd name="T30" fmla="*/ 1427 w 1490"/>
              <a:gd name="T31" fmla="*/ 1316 h 2014"/>
              <a:gd name="T32" fmla="*/ 1385 w 1490"/>
              <a:gd name="T33" fmla="*/ 1506 h 2014"/>
              <a:gd name="T34" fmla="*/ 1394 w 1490"/>
              <a:gd name="T35" fmla="*/ 1632 h 2014"/>
              <a:gd name="T36" fmla="*/ 1304 w 1490"/>
              <a:gd name="T37" fmla="*/ 1620 h 2014"/>
              <a:gd name="T38" fmla="*/ 1211 w 1490"/>
              <a:gd name="T39" fmla="*/ 1618 h 2014"/>
              <a:gd name="T40" fmla="*/ 1105 w 1490"/>
              <a:gd name="T41" fmla="*/ 1624 h 2014"/>
              <a:gd name="T42" fmla="*/ 979 w 1490"/>
              <a:gd name="T43" fmla="*/ 1634 h 2014"/>
              <a:gd name="T44" fmla="*/ 1001 w 1490"/>
              <a:gd name="T45" fmla="*/ 1704 h 2014"/>
              <a:gd name="T46" fmla="*/ 1092 w 1490"/>
              <a:gd name="T47" fmla="*/ 1778 h 2014"/>
              <a:gd name="T48" fmla="*/ 1171 w 1490"/>
              <a:gd name="T49" fmla="*/ 1878 h 2014"/>
              <a:gd name="T50" fmla="*/ 1155 w 1490"/>
              <a:gd name="T51" fmla="*/ 2014 h 2014"/>
              <a:gd name="T52" fmla="*/ 887 w 1490"/>
              <a:gd name="T53" fmla="*/ 1754 h 2014"/>
              <a:gd name="T54" fmla="*/ 857 w 1490"/>
              <a:gd name="T55" fmla="*/ 1710 h 2014"/>
              <a:gd name="T56" fmla="*/ 779 w 1490"/>
              <a:gd name="T57" fmla="*/ 1851 h 2014"/>
              <a:gd name="T58" fmla="*/ 715 w 1490"/>
              <a:gd name="T59" fmla="*/ 1869 h 2014"/>
              <a:gd name="T60" fmla="*/ 643 w 1490"/>
              <a:gd name="T61" fmla="*/ 1763 h 2014"/>
              <a:gd name="T62" fmla="*/ 559 w 1490"/>
              <a:gd name="T63" fmla="*/ 1811 h 2014"/>
              <a:gd name="T64" fmla="*/ 480 w 1490"/>
              <a:gd name="T65" fmla="*/ 1874 h 2014"/>
              <a:gd name="T66" fmla="*/ 414 w 1490"/>
              <a:gd name="T67" fmla="*/ 1952 h 2014"/>
              <a:gd name="T68" fmla="*/ 297 w 1490"/>
              <a:gd name="T69" fmla="*/ 2014 h 2014"/>
              <a:gd name="T70" fmla="*/ 402 w 1490"/>
              <a:gd name="T71" fmla="*/ 1872 h 2014"/>
              <a:gd name="T72" fmla="*/ 490 w 1490"/>
              <a:gd name="T73" fmla="*/ 1791 h 2014"/>
              <a:gd name="T74" fmla="*/ 558 w 1490"/>
              <a:gd name="T75" fmla="*/ 1731 h 2014"/>
              <a:gd name="T76" fmla="*/ 625 w 1490"/>
              <a:gd name="T77" fmla="*/ 1670 h 2014"/>
              <a:gd name="T78" fmla="*/ 604 w 1490"/>
              <a:gd name="T79" fmla="*/ 1566 h 2014"/>
              <a:gd name="T80" fmla="*/ 554 w 1490"/>
              <a:gd name="T81" fmla="*/ 1507 h 2014"/>
              <a:gd name="T82" fmla="*/ 495 w 1490"/>
              <a:gd name="T83" fmla="*/ 1460 h 2014"/>
              <a:gd name="T84" fmla="*/ 416 w 1490"/>
              <a:gd name="T85" fmla="*/ 1399 h 2014"/>
              <a:gd name="T86" fmla="*/ 354 w 1490"/>
              <a:gd name="T87" fmla="*/ 1324 h 2014"/>
              <a:gd name="T88" fmla="*/ 331 w 1490"/>
              <a:gd name="T89" fmla="*/ 1253 h 2014"/>
              <a:gd name="T90" fmla="*/ 283 w 1490"/>
              <a:gd name="T91" fmla="*/ 1218 h 2014"/>
              <a:gd name="T92" fmla="*/ 234 w 1490"/>
              <a:gd name="T93" fmla="*/ 1187 h 2014"/>
              <a:gd name="T94" fmla="*/ 175 w 1490"/>
              <a:gd name="T95" fmla="*/ 1057 h 2014"/>
              <a:gd name="T96" fmla="*/ 135 w 1490"/>
              <a:gd name="T97" fmla="*/ 960 h 2014"/>
              <a:gd name="T98" fmla="*/ 122 w 1490"/>
              <a:gd name="T99" fmla="*/ 871 h 2014"/>
              <a:gd name="T100" fmla="*/ 50 w 1490"/>
              <a:gd name="T101" fmla="*/ 755 h 2014"/>
              <a:gd name="T102" fmla="*/ 4 w 1490"/>
              <a:gd name="T103" fmla="*/ 590 h 2014"/>
              <a:gd name="T104" fmla="*/ 39 w 1490"/>
              <a:gd name="T105" fmla="*/ 419 h 2014"/>
              <a:gd name="T106" fmla="*/ 38 w 1490"/>
              <a:gd name="T107" fmla="*/ 257 h 2014"/>
              <a:gd name="T108" fmla="*/ 104 w 1490"/>
              <a:gd name="T109" fmla="*/ 136 h 2014"/>
              <a:gd name="T110" fmla="*/ 222 w 1490"/>
              <a:gd name="T111" fmla="*/ 40 h 2014"/>
              <a:gd name="T112" fmla="*/ 369 w 1490"/>
              <a:gd name="T113" fmla="*/ 4 h 2014"/>
              <a:gd name="T114" fmla="*/ 496 w 1490"/>
              <a:gd name="T115" fmla="*/ 5 h 2014"/>
              <a:gd name="T116" fmla="*/ 554 w 1490"/>
              <a:gd name="T117" fmla="*/ 15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0" h="2014">
                <a:moveTo>
                  <a:pt x="554" y="15"/>
                </a:moveTo>
                <a:lnTo>
                  <a:pt x="567" y="14"/>
                </a:lnTo>
                <a:lnTo>
                  <a:pt x="582" y="12"/>
                </a:lnTo>
                <a:lnTo>
                  <a:pt x="596" y="10"/>
                </a:lnTo>
                <a:lnTo>
                  <a:pt x="610" y="9"/>
                </a:lnTo>
                <a:lnTo>
                  <a:pt x="624" y="7"/>
                </a:lnTo>
                <a:lnTo>
                  <a:pt x="638" y="6"/>
                </a:lnTo>
                <a:lnTo>
                  <a:pt x="653" y="5"/>
                </a:lnTo>
                <a:lnTo>
                  <a:pt x="667" y="4"/>
                </a:lnTo>
                <a:lnTo>
                  <a:pt x="681" y="2"/>
                </a:lnTo>
                <a:lnTo>
                  <a:pt x="696" y="2"/>
                </a:lnTo>
                <a:lnTo>
                  <a:pt x="710" y="2"/>
                </a:lnTo>
                <a:lnTo>
                  <a:pt x="724" y="4"/>
                </a:lnTo>
                <a:lnTo>
                  <a:pt x="738" y="6"/>
                </a:lnTo>
                <a:lnTo>
                  <a:pt x="751" y="8"/>
                </a:lnTo>
                <a:lnTo>
                  <a:pt x="765" y="12"/>
                </a:lnTo>
                <a:lnTo>
                  <a:pt x="778" y="17"/>
                </a:lnTo>
                <a:lnTo>
                  <a:pt x="797" y="27"/>
                </a:lnTo>
                <a:lnTo>
                  <a:pt x="816" y="38"/>
                </a:lnTo>
                <a:lnTo>
                  <a:pt x="833" y="51"/>
                </a:lnTo>
                <a:lnTo>
                  <a:pt x="850" y="66"/>
                </a:lnTo>
                <a:lnTo>
                  <a:pt x="867" y="81"/>
                </a:lnTo>
                <a:lnTo>
                  <a:pt x="882" y="98"/>
                </a:lnTo>
                <a:lnTo>
                  <a:pt x="898" y="116"/>
                </a:lnTo>
                <a:lnTo>
                  <a:pt x="913" y="132"/>
                </a:lnTo>
                <a:lnTo>
                  <a:pt x="929" y="149"/>
                </a:lnTo>
                <a:lnTo>
                  <a:pt x="946" y="164"/>
                </a:lnTo>
                <a:lnTo>
                  <a:pt x="963" y="180"/>
                </a:lnTo>
                <a:lnTo>
                  <a:pt x="981" y="194"/>
                </a:lnTo>
                <a:lnTo>
                  <a:pt x="999" y="210"/>
                </a:lnTo>
                <a:lnTo>
                  <a:pt x="1016" y="227"/>
                </a:lnTo>
                <a:lnTo>
                  <a:pt x="1031" y="243"/>
                </a:lnTo>
                <a:lnTo>
                  <a:pt x="1044" y="261"/>
                </a:lnTo>
                <a:lnTo>
                  <a:pt x="1054" y="278"/>
                </a:lnTo>
                <a:lnTo>
                  <a:pt x="1064" y="295"/>
                </a:lnTo>
                <a:lnTo>
                  <a:pt x="1072" y="313"/>
                </a:lnTo>
                <a:lnTo>
                  <a:pt x="1080" y="332"/>
                </a:lnTo>
                <a:lnTo>
                  <a:pt x="1088" y="351"/>
                </a:lnTo>
                <a:lnTo>
                  <a:pt x="1094" y="370"/>
                </a:lnTo>
                <a:lnTo>
                  <a:pt x="1100" y="389"/>
                </a:lnTo>
                <a:lnTo>
                  <a:pt x="1107" y="407"/>
                </a:lnTo>
                <a:lnTo>
                  <a:pt x="1114" y="433"/>
                </a:lnTo>
                <a:lnTo>
                  <a:pt x="1122" y="459"/>
                </a:lnTo>
                <a:lnTo>
                  <a:pt x="1128" y="485"/>
                </a:lnTo>
                <a:lnTo>
                  <a:pt x="1132" y="513"/>
                </a:lnTo>
                <a:lnTo>
                  <a:pt x="1134" y="540"/>
                </a:lnTo>
                <a:lnTo>
                  <a:pt x="1135" y="568"/>
                </a:lnTo>
                <a:lnTo>
                  <a:pt x="1134" y="596"/>
                </a:lnTo>
                <a:lnTo>
                  <a:pt x="1130" y="625"/>
                </a:lnTo>
                <a:lnTo>
                  <a:pt x="1142" y="631"/>
                </a:lnTo>
                <a:lnTo>
                  <a:pt x="1155" y="636"/>
                </a:lnTo>
                <a:lnTo>
                  <a:pt x="1170" y="642"/>
                </a:lnTo>
                <a:lnTo>
                  <a:pt x="1183" y="648"/>
                </a:lnTo>
                <a:lnTo>
                  <a:pt x="1195" y="656"/>
                </a:lnTo>
                <a:lnTo>
                  <a:pt x="1205" y="666"/>
                </a:lnTo>
                <a:lnTo>
                  <a:pt x="1213" y="678"/>
                </a:lnTo>
                <a:lnTo>
                  <a:pt x="1216" y="695"/>
                </a:lnTo>
                <a:lnTo>
                  <a:pt x="1215" y="742"/>
                </a:lnTo>
                <a:lnTo>
                  <a:pt x="1208" y="786"/>
                </a:lnTo>
                <a:lnTo>
                  <a:pt x="1201" y="829"/>
                </a:lnTo>
                <a:lnTo>
                  <a:pt x="1203" y="874"/>
                </a:lnTo>
                <a:lnTo>
                  <a:pt x="1206" y="885"/>
                </a:lnTo>
                <a:lnTo>
                  <a:pt x="1212" y="895"/>
                </a:lnTo>
                <a:lnTo>
                  <a:pt x="1218" y="905"/>
                </a:lnTo>
                <a:lnTo>
                  <a:pt x="1224" y="915"/>
                </a:lnTo>
                <a:lnTo>
                  <a:pt x="1229" y="925"/>
                </a:lnTo>
                <a:lnTo>
                  <a:pt x="1232" y="936"/>
                </a:lnTo>
                <a:lnTo>
                  <a:pt x="1233" y="947"/>
                </a:lnTo>
                <a:lnTo>
                  <a:pt x="1231" y="958"/>
                </a:lnTo>
                <a:lnTo>
                  <a:pt x="1228" y="966"/>
                </a:lnTo>
                <a:lnTo>
                  <a:pt x="1223" y="973"/>
                </a:lnTo>
                <a:lnTo>
                  <a:pt x="1218" y="981"/>
                </a:lnTo>
                <a:lnTo>
                  <a:pt x="1212" y="989"/>
                </a:lnTo>
                <a:lnTo>
                  <a:pt x="1205" y="996"/>
                </a:lnTo>
                <a:lnTo>
                  <a:pt x="1198" y="1002"/>
                </a:lnTo>
                <a:lnTo>
                  <a:pt x="1191" y="1009"/>
                </a:lnTo>
                <a:lnTo>
                  <a:pt x="1183" y="1015"/>
                </a:lnTo>
                <a:lnTo>
                  <a:pt x="1201" y="1043"/>
                </a:lnTo>
                <a:lnTo>
                  <a:pt x="1219" y="1073"/>
                </a:lnTo>
                <a:lnTo>
                  <a:pt x="1236" y="1103"/>
                </a:lnTo>
                <a:lnTo>
                  <a:pt x="1254" y="1132"/>
                </a:lnTo>
                <a:lnTo>
                  <a:pt x="1272" y="1162"/>
                </a:lnTo>
                <a:lnTo>
                  <a:pt x="1291" y="1191"/>
                </a:lnTo>
                <a:lnTo>
                  <a:pt x="1311" y="1219"/>
                </a:lnTo>
                <a:lnTo>
                  <a:pt x="1332" y="1246"/>
                </a:lnTo>
                <a:lnTo>
                  <a:pt x="1341" y="1255"/>
                </a:lnTo>
                <a:lnTo>
                  <a:pt x="1351" y="1262"/>
                </a:lnTo>
                <a:lnTo>
                  <a:pt x="1362" y="1265"/>
                </a:lnTo>
                <a:lnTo>
                  <a:pt x="1373" y="1268"/>
                </a:lnTo>
                <a:lnTo>
                  <a:pt x="1386" y="1270"/>
                </a:lnTo>
                <a:lnTo>
                  <a:pt x="1399" y="1270"/>
                </a:lnTo>
                <a:lnTo>
                  <a:pt x="1412" y="1270"/>
                </a:lnTo>
                <a:lnTo>
                  <a:pt x="1424" y="1270"/>
                </a:lnTo>
                <a:lnTo>
                  <a:pt x="1490" y="1264"/>
                </a:lnTo>
                <a:lnTo>
                  <a:pt x="1490" y="1310"/>
                </a:lnTo>
                <a:lnTo>
                  <a:pt x="1427" y="1316"/>
                </a:lnTo>
                <a:lnTo>
                  <a:pt x="1417" y="1346"/>
                </a:lnTo>
                <a:lnTo>
                  <a:pt x="1409" y="1377"/>
                </a:lnTo>
                <a:lnTo>
                  <a:pt x="1400" y="1409"/>
                </a:lnTo>
                <a:lnTo>
                  <a:pt x="1394" y="1441"/>
                </a:lnTo>
                <a:lnTo>
                  <a:pt x="1389" y="1473"/>
                </a:lnTo>
                <a:lnTo>
                  <a:pt x="1385" y="1506"/>
                </a:lnTo>
                <a:lnTo>
                  <a:pt x="1385" y="1539"/>
                </a:lnTo>
                <a:lnTo>
                  <a:pt x="1386" y="1574"/>
                </a:lnTo>
                <a:lnTo>
                  <a:pt x="1389" y="1588"/>
                </a:lnTo>
                <a:lnTo>
                  <a:pt x="1392" y="1603"/>
                </a:lnTo>
                <a:lnTo>
                  <a:pt x="1394" y="1617"/>
                </a:lnTo>
                <a:lnTo>
                  <a:pt x="1394" y="1632"/>
                </a:lnTo>
                <a:lnTo>
                  <a:pt x="1380" y="1629"/>
                </a:lnTo>
                <a:lnTo>
                  <a:pt x="1364" y="1627"/>
                </a:lnTo>
                <a:lnTo>
                  <a:pt x="1350" y="1625"/>
                </a:lnTo>
                <a:lnTo>
                  <a:pt x="1334" y="1624"/>
                </a:lnTo>
                <a:lnTo>
                  <a:pt x="1319" y="1622"/>
                </a:lnTo>
                <a:lnTo>
                  <a:pt x="1304" y="1620"/>
                </a:lnTo>
                <a:lnTo>
                  <a:pt x="1289" y="1619"/>
                </a:lnTo>
                <a:lnTo>
                  <a:pt x="1273" y="1619"/>
                </a:lnTo>
                <a:lnTo>
                  <a:pt x="1258" y="1618"/>
                </a:lnTo>
                <a:lnTo>
                  <a:pt x="1242" y="1618"/>
                </a:lnTo>
                <a:lnTo>
                  <a:pt x="1226" y="1618"/>
                </a:lnTo>
                <a:lnTo>
                  <a:pt x="1211" y="1618"/>
                </a:lnTo>
                <a:lnTo>
                  <a:pt x="1195" y="1618"/>
                </a:lnTo>
                <a:lnTo>
                  <a:pt x="1180" y="1619"/>
                </a:lnTo>
                <a:lnTo>
                  <a:pt x="1164" y="1619"/>
                </a:lnTo>
                <a:lnTo>
                  <a:pt x="1149" y="1620"/>
                </a:lnTo>
                <a:lnTo>
                  <a:pt x="1127" y="1623"/>
                </a:lnTo>
                <a:lnTo>
                  <a:pt x="1105" y="1624"/>
                </a:lnTo>
                <a:lnTo>
                  <a:pt x="1084" y="1626"/>
                </a:lnTo>
                <a:lnTo>
                  <a:pt x="1063" y="1627"/>
                </a:lnTo>
                <a:lnTo>
                  <a:pt x="1042" y="1629"/>
                </a:lnTo>
                <a:lnTo>
                  <a:pt x="1021" y="1630"/>
                </a:lnTo>
                <a:lnTo>
                  <a:pt x="1000" y="1633"/>
                </a:lnTo>
                <a:lnTo>
                  <a:pt x="979" y="1634"/>
                </a:lnTo>
                <a:lnTo>
                  <a:pt x="981" y="1646"/>
                </a:lnTo>
                <a:lnTo>
                  <a:pt x="984" y="1658"/>
                </a:lnTo>
                <a:lnTo>
                  <a:pt x="988" y="1669"/>
                </a:lnTo>
                <a:lnTo>
                  <a:pt x="991" y="1682"/>
                </a:lnTo>
                <a:lnTo>
                  <a:pt x="996" y="1694"/>
                </a:lnTo>
                <a:lnTo>
                  <a:pt x="1001" y="1704"/>
                </a:lnTo>
                <a:lnTo>
                  <a:pt x="1009" y="1715"/>
                </a:lnTo>
                <a:lnTo>
                  <a:pt x="1019" y="1724"/>
                </a:lnTo>
                <a:lnTo>
                  <a:pt x="1037" y="1738"/>
                </a:lnTo>
                <a:lnTo>
                  <a:pt x="1054" y="1751"/>
                </a:lnTo>
                <a:lnTo>
                  <a:pt x="1073" y="1765"/>
                </a:lnTo>
                <a:lnTo>
                  <a:pt x="1092" y="1778"/>
                </a:lnTo>
                <a:lnTo>
                  <a:pt x="1110" y="1791"/>
                </a:lnTo>
                <a:lnTo>
                  <a:pt x="1128" y="1806"/>
                </a:lnTo>
                <a:lnTo>
                  <a:pt x="1143" y="1821"/>
                </a:lnTo>
                <a:lnTo>
                  <a:pt x="1158" y="1838"/>
                </a:lnTo>
                <a:lnTo>
                  <a:pt x="1168" y="1857"/>
                </a:lnTo>
                <a:lnTo>
                  <a:pt x="1171" y="1878"/>
                </a:lnTo>
                <a:lnTo>
                  <a:pt x="1171" y="1899"/>
                </a:lnTo>
                <a:lnTo>
                  <a:pt x="1168" y="1922"/>
                </a:lnTo>
                <a:lnTo>
                  <a:pt x="1163" y="1946"/>
                </a:lnTo>
                <a:lnTo>
                  <a:pt x="1159" y="1969"/>
                </a:lnTo>
                <a:lnTo>
                  <a:pt x="1155" y="1992"/>
                </a:lnTo>
                <a:lnTo>
                  <a:pt x="1155" y="2014"/>
                </a:lnTo>
                <a:lnTo>
                  <a:pt x="899" y="2014"/>
                </a:lnTo>
                <a:lnTo>
                  <a:pt x="896" y="1951"/>
                </a:lnTo>
                <a:lnTo>
                  <a:pt x="892" y="1888"/>
                </a:lnTo>
                <a:lnTo>
                  <a:pt x="890" y="1825"/>
                </a:lnTo>
                <a:lnTo>
                  <a:pt x="888" y="1763"/>
                </a:lnTo>
                <a:lnTo>
                  <a:pt x="887" y="1754"/>
                </a:lnTo>
                <a:lnTo>
                  <a:pt x="885" y="1746"/>
                </a:lnTo>
                <a:lnTo>
                  <a:pt x="880" y="1738"/>
                </a:lnTo>
                <a:lnTo>
                  <a:pt x="876" y="1731"/>
                </a:lnTo>
                <a:lnTo>
                  <a:pt x="870" y="1724"/>
                </a:lnTo>
                <a:lnTo>
                  <a:pt x="863" y="1717"/>
                </a:lnTo>
                <a:lnTo>
                  <a:pt x="857" y="1710"/>
                </a:lnTo>
                <a:lnTo>
                  <a:pt x="851" y="1704"/>
                </a:lnTo>
                <a:lnTo>
                  <a:pt x="836" y="1733"/>
                </a:lnTo>
                <a:lnTo>
                  <a:pt x="821" y="1763"/>
                </a:lnTo>
                <a:lnTo>
                  <a:pt x="807" y="1791"/>
                </a:lnTo>
                <a:lnTo>
                  <a:pt x="792" y="1821"/>
                </a:lnTo>
                <a:lnTo>
                  <a:pt x="779" y="1851"/>
                </a:lnTo>
                <a:lnTo>
                  <a:pt x="765" y="1881"/>
                </a:lnTo>
                <a:lnTo>
                  <a:pt x="751" y="1911"/>
                </a:lnTo>
                <a:lnTo>
                  <a:pt x="738" y="1941"/>
                </a:lnTo>
                <a:lnTo>
                  <a:pt x="730" y="1917"/>
                </a:lnTo>
                <a:lnTo>
                  <a:pt x="722" y="1892"/>
                </a:lnTo>
                <a:lnTo>
                  <a:pt x="715" y="1869"/>
                </a:lnTo>
                <a:lnTo>
                  <a:pt x="706" y="1845"/>
                </a:lnTo>
                <a:lnTo>
                  <a:pt x="696" y="1822"/>
                </a:lnTo>
                <a:lnTo>
                  <a:pt x="685" y="1799"/>
                </a:lnTo>
                <a:lnTo>
                  <a:pt x="671" y="1777"/>
                </a:lnTo>
                <a:lnTo>
                  <a:pt x="657" y="1756"/>
                </a:lnTo>
                <a:lnTo>
                  <a:pt x="643" y="1763"/>
                </a:lnTo>
                <a:lnTo>
                  <a:pt x="629" y="1770"/>
                </a:lnTo>
                <a:lnTo>
                  <a:pt x="615" y="1778"/>
                </a:lnTo>
                <a:lnTo>
                  <a:pt x="600" y="1786"/>
                </a:lnTo>
                <a:lnTo>
                  <a:pt x="587" y="1794"/>
                </a:lnTo>
                <a:lnTo>
                  <a:pt x="573" y="1802"/>
                </a:lnTo>
                <a:lnTo>
                  <a:pt x="559" y="1811"/>
                </a:lnTo>
                <a:lnTo>
                  <a:pt x="546" y="1821"/>
                </a:lnTo>
                <a:lnTo>
                  <a:pt x="533" y="1831"/>
                </a:lnTo>
                <a:lnTo>
                  <a:pt x="519" y="1841"/>
                </a:lnTo>
                <a:lnTo>
                  <a:pt x="506" y="1851"/>
                </a:lnTo>
                <a:lnTo>
                  <a:pt x="493" y="1862"/>
                </a:lnTo>
                <a:lnTo>
                  <a:pt x="480" y="1874"/>
                </a:lnTo>
                <a:lnTo>
                  <a:pt x="468" y="1885"/>
                </a:lnTo>
                <a:lnTo>
                  <a:pt x="456" y="1896"/>
                </a:lnTo>
                <a:lnTo>
                  <a:pt x="445" y="1908"/>
                </a:lnTo>
                <a:lnTo>
                  <a:pt x="434" y="1921"/>
                </a:lnTo>
                <a:lnTo>
                  <a:pt x="424" y="1937"/>
                </a:lnTo>
                <a:lnTo>
                  <a:pt x="414" y="1952"/>
                </a:lnTo>
                <a:lnTo>
                  <a:pt x="403" y="1968"/>
                </a:lnTo>
                <a:lnTo>
                  <a:pt x="392" y="1983"/>
                </a:lnTo>
                <a:lnTo>
                  <a:pt x="379" y="1996"/>
                </a:lnTo>
                <a:lnTo>
                  <a:pt x="365" y="2007"/>
                </a:lnTo>
                <a:lnTo>
                  <a:pt x="348" y="2014"/>
                </a:lnTo>
                <a:lnTo>
                  <a:pt x="297" y="2014"/>
                </a:lnTo>
                <a:lnTo>
                  <a:pt x="320" y="1993"/>
                </a:lnTo>
                <a:lnTo>
                  <a:pt x="338" y="1970"/>
                </a:lnTo>
                <a:lnTo>
                  <a:pt x="355" y="1946"/>
                </a:lnTo>
                <a:lnTo>
                  <a:pt x="371" y="1921"/>
                </a:lnTo>
                <a:lnTo>
                  <a:pt x="385" y="1897"/>
                </a:lnTo>
                <a:lnTo>
                  <a:pt x="402" y="1872"/>
                </a:lnTo>
                <a:lnTo>
                  <a:pt x="422" y="1850"/>
                </a:lnTo>
                <a:lnTo>
                  <a:pt x="444" y="1829"/>
                </a:lnTo>
                <a:lnTo>
                  <a:pt x="455" y="1820"/>
                </a:lnTo>
                <a:lnTo>
                  <a:pt x="467" y="1810"/>
                </a:lnTo>
                <a:lnTo>
                  <a:pt x="478" y="1801"/>
                </a:lnTo>
                <a:lnTo>
                  <a:pt x="490" y="1791"/>
                </a:lnTo>
                <a:lnTo>
                  <a:pt x="502" y="1781"/>
                </a:lnTo>
                <a:lnTo>
                  <a:pt x="513" y="1773"/>
                </a:lnTo>
                <a:lnTo>
                  <a:pt x="524" y="1761"/>
                </a:lnTo>
                <a:lnTo>
                  <a:pt x="536" y="1751"/>
                </a:lnTo>
                <a:lnTo>
                  <a:pt x="547" y="1741"/>
                </a:lnTo>
                <a:lnTo>
                  <a:pt x="558" y="1731"/>
                </a:lnTo>
                <a:lnTo>
                  <a:pt x="569" y="1721"/>
                </a:lnTo>
                <a:lnTo>
                  <a:pt x="580" y="1711"/>
                </a:lnTo>
                <a:lnTo>
                  <a:pt x="591" y="1700"/>
                </a:lnTo>
                <a:lnTo>
                  <a:pt x="603" y="1690"/>
                </a:lnTo>
                <a:lnTo>
                  <a:pt x="614" y="1680"/>
                </a:lnTo>
                <a:lnTo>
                  <a:pt x="625" y="1670"/>
                </a:lnTo>
                <a:lnTo>
                  <a:pt x="617" y="1654"/>
                </a:lnTo>
                <a:lnTo>
                  <a:pt x="613" y="1637"/>
                </a:lnTo>
                <a:lnTo>
                  <a:pt x="609" y="1619"/>
                </a:lnTo>
                <a:lnTo>
                  <a:pt x="608" y="1601"/>
                </a:lnTo>
                <a:lnTo>
                  <a:pt x="607" y="1583"/>
                </a:lnTo>
                <a:lnTo>
                  <a:pt x="604" y="1566"/>
                </a:lnTo>
                <a:lnTo>
                  <a:pt x="597" y="1551"/>
                </a:lnTo>
                <a:lnTo>
                  <a:pt x="587" y="1536"/>
                </a:lnTo>
                <a:lnTo>
                  <a:pt x="579" y="1528"/>
                </a:lnTo>
                <a:lnTo>
                  <a:pt x="572" y="1522"/>
                </a:lnTo>
                <a:lnTo>
                  <a:pt x="563" y="1514"/>
                </a:lnTo>
                <a:lnTo>
                  <a:pt x="554" y="1507"/>
                </a:lnTo>
                <a:lnTo>
                  <a:pt x="546" y="1500"/>
                </a:lnTo>
                <a:lnTo>
                  <a:pt x="537" y="1493"/>
                </a:lnTo>
                <a:lnTo>
                  <a:pt x="528" y="1486"/>
                </a:lnTo>
                <a:lnTo>
                  <a:pt x="520" y="1480"/>
                </a:lnTo>
                <a:lnTo>
                  <a:pt x="508" y="1470"/>
                </a:lnTo>
                <a:lnTo>
                  <a:pt x="495" y="1460"/>
                </a:lnTo>
                <a:lnTo>
                  <a:pt x="482" y="1450"/>
                </a:lnTo>
                <a:lnTo>
                  <a:pt x="468" y="1440"/>
                </a:lnTo>
                <a:lnTo>
                  <a:pt x="455" y="1430"/>
                </a:lnTo>
                <a:lnTo>
                  <a:pt x="442" y="1420"/>
                </a:lnTo>
                <a:lnTo>
                  <a:pt x="429" y="1410"/>
                </a:lnTo>
                <a:lnTo>
                  <a:pt x="416" y="1399"/>
                </a:lnTo>
                <a:lnTo>
                  <a:pt x="404" y="1387"/>
                </a:lnTo>
                <a:lnTo>
                  <a:pt x="393" y="1376"/>
                </a:lnTo>
                <a:lnTo>
                  <a:pt x="382" y="1364"/>
                </a:lnTo>
                <a:lnTo>
                  <a:pt x="372" y="1351"/>
                </a:lnTo>
                <a:lnTo>
                  <a:pt x="363" y="1339"/>
                </a:lnTo>
                <a:lnTo>
                  <a:pt x="354" y="1324"/>
                </a:lnTo>
                <a:lnTo>
                  <a:pt x="347" y="1310"/>
                </a:lnTo>
                <a:lnTo>
                  <a:pt x="342" y="1294"/>
                </a:lnTo>
                <a:lnTo>
                  <a:pt x="338" y="1284"/>
                </a:lnTo>
                <a:lnTo>
                  <a:pt x="336" y="1274"/>
                </a:lnTo>
                <a:lnTo>
                  <a:pt x="334" y="1264"/>
                </a:lnTo>
                <a:lnTo>
                  <a:pt x="331" y="1253"/>
                </a:lnTo>
                <a:lnTo>
                  <a:pt x="326" y="1244"/>
                </a:lnTo>
                <a:lnTo>
                  <a:pt x="321" y="1235"/>
                </a:lnTo>
                <a:lnTo>
                  <a:pt x="313" y="1229"/>
                </a:lnTo>
                <a:lnTo>
                  <a:pt x="303" y="1223"/>
                </a:lnTo>
                <a:lnTo>
                  <a:pt x="293" y="1220"/>
                </a:lnTo>
                <a:lnTo>
                  <a:pt x="283" y="1218"/>
                </a:lnTo>
                <a:lnTo>
                  <a:pt x="273" y="1214"/>
                </a:lnTo>
                <a:lnTo>
                  <a:pt x="264" y="1211"/>
                </a:lnTo>
                <a:lnTo>
                  <a:pt x="254" y="1208"/>
                </a:lnTo>
                <a:lnTo>
                  <a:pt x="246" y="1202"/>
                </a:lnTo>
                <a:lnTo>
                  <a:pt x="240" y="1195"/>
                </a:lnTo>
                <a:lnTo>
                  <a:pt x="234" y="1187"/>
                </a:lnTo>
                <a:lnTo>
                  <a:pt x="227" y="1160"/>
                </a:lnTo>
                <a:lnTo>
                  <a:pt x="223" y="1133"/>
                </a:lnTo>
                <a:lnTo>
                  <a:pt x="216" y="1107"/>
                </a:lnTo>
                <a:lnTo>
                  <a:pt x="202" y="1083"/>
                </a:lnTo>
                <a:lnTo>
                  <a:pt x="189" y="1070"/>
                </a:lnTo>
                <a:lnTo>
                  <a:pt x="175" y="1057"/>
                </a:lnTo>
                <a:lnTo>
                  <a:pt x="162" y="1043"/>
                </a:lnTo>
                <a:lnTo>
                  <a:pt x="151" y="1028"/>
                </a:lnTo>
                <a:lnTo>
                  <a:pt x="142" y="1013"/>
                </a:lnTo>
                <a:lnTo>
                  <a:pt x="135" y="997"/>
                </a:lnTo>
                <a:lnTo>
                  <a:pt x="133" y="979"/>
                </a:lnTo>
                <a:lnTo>
                  <a:pt x="135" y="960"/>
                </a:lnTo>
                <a:lnTo>
                  <a:pt x="141" y="947"/>
                </a:lnTo>
                <a:lnTo>
                  <a:pt x="147" y="935"/>
                </a:lnTo>
                <a:lnTo>
                  <a:pt x="152" y="922"/>
                </a:lnTo>
                <a:lnTo>
                  <a:pt x="149" y="909"/>
                </a:lnTo>
                <a:lnTo>
                  <a:pt x="136" y="890"/>
                </a:lnTo>
                <a:lnTo>
                  <a:pt x="122" y="871"/>
                </a:lnTo>
                <a:lnTo>
                  <a:pt x="109" y="853"/>
                </a:lnTo>
                <a:lnTo>
                  <a:pt x="94" y="834"/>
                </a:lnTo>
                <a:lnTo>
                  <a:pt x="81" y="815"/>
                </a:lnTo>
                <a:lnTo>
                  <a:pt x="69" y="796"/>
                </a:lnTo>
                <a:lnTo>
                  <a:pt x="59" y="776"/>
                </a:lnTo>
                <a:lnTo>
                  <a:pt x="50" y="755"/>
                </a:lnTo>
                <a:lnTo>
                  <a:pt x="41" y="728"/>
                </a:lnTo>
                <a:lnTo>
                  <a:pt x="32" y="702"/>
                </a:lnTo>
                <a:lnTo>
                  <a:pt x="23" y="674"/>
                </a:lnTo>
                <a:lnTo>
                  <a:pt x="16" y="646"/>
                </a:lnTo>
                <a:lnTo>
                  <a:pt x="10" y="618"/>
                </a:lnTo>
                <a:lnTo>
                  <a:pt x="4" y="590"/>
                </a:lnTo>
                <a:lnTo>
                  <a:pt x="1" y="560"/>
                </a:lnTo>
                <a:lnTo>
                  <a:pt x="0" y="530"/>
                </a:lnTo>
                <a:lnTo>
                  <a:pt x="3" y="500"/>
                </a:lnTo>
                <a:lnTo>
                  <a:pt x="13" y="472"/>
                </a:lnTo>
                <a:lnTo>
                  <a:pt x="25" y="445"/>
                </a:lnTo>
                <a:lnTo>
                  <a:pt x="39" y="419"/>
                </a:lnTo>
                <a:lnTo>
                  <a:pt x="50" y="392"/>
                </a:lnTo>
                <a:lnTo>
                  <a:pt x="56" y="364"/>
                </a:lnTo>
                <a:lnTo>
                  <a:pt x="56" y="335"/>
                </a:lnTo>
                <a:lnTo>
                  <a:pt x="46" y="304"/>
                </a:lnTo>
                <a:lnTo>
                  <a:pt x="39" y="280"/>
                </a:lnTo>
                <a:lnTo>
                  <a:pt x="38" y="257"/>
                </a:lnTo>
                <a:lnTo>
                  <a:pt x="42" y="234"/>
                </a:lnTo>
                <a:lnTo>
                  <a:pt x="51" y="213"/>
                </a:lnTo>
                <a:lnTo>
                  <a:pt x="62" y="192"/>
                </a:lnTo>
                <a:lnTo>
                  <a:pt x="75" y="172"/>
                </a:lnTo>
                <a:lnTo>
                  <a:pt x="90" y="153"/>
                </a:lnTo>
                <a:lnTo>
                  <a:pt x="104" y="136"/>
                </a:lnTo>
                <a:lnTo>
                  <a:pt x="121" y="115"/>
                </a:lnTo>
                <a:lnTo>
                  <a:pt x="140" y="96"/>
                </a:lnTo>
                <a:lnTo>
                  <a:pt x="159" y="79"/>
                </a:lnTo>
                <a:lnTo>
                  <a:pt x="179" y="65"/>
                </a:lnTo>
                <a:lnTo>
                  <a:pt x="201" y="51"/>
                </a:lnTo>
                <a:lnTo>
                  <a:pt x="222" y="40"/>
                </a:lnTo>
                <a:lnTo>
                  <a:pt x="245" y="30"/>
                </a:lnTo>
                <a:lnTo>
                  <a:pt x="268" y="22"/>
                </a:lnTo>
                <a:lnTo>
                  <a:pt x="293" y="16"/>
                </a:lnTo>
                <a:lnTo>
                  <a:pt x="318" y="10"/>
                </a:lnTo>
                <a:lnTo>
                  <a:pt x="344" y="6"/>
                </a:lnTo>
                <a:lnTo>
                  <a:pt x="369" y="4"/>
                </a:lnTo>
                <a:lnTo>
                  <a:pt x="396" y="1"/>
                </a:lnTo>
                <a:lnTo>
                  <a:pt x="423" y="0"/>
                </a:lnTo>
                <a:lnTo>
                  <a:pt x="449" y="0"/>
                </a:lnTo>
                <a:lnTo>
                  <a:pt x="476" y="1"/>
                </a:lnTo>
                <a:lnTo>
                  <a:pt x="486" y="2"/>
                </a:lnTo>
                <a:lnTo>
                  <a:pt x="496" y="5"/>
                </a:lnTo>
                <a:lnTo>
                  <a:pt x="506" y="7"/>
                </a:lnTo>
                <a:lnTo>
                  <a:pt x="515" y="9"/>
                </a:lnTo>
                <a:lnTo>
                  <a:pt x="524" y="11"/>
                </a:lnTo>
                <a:lnTo>
                  <a:pt x="534" y="14"/>
                </a:lnTo>
                <a:lnTo>
                  <a:pt x="544" y="15"/>
                </a:lnTo>
                <a:lnTo>
                  <a:pt x="55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4456" name="Group 8">
            <a:extLst>
              <a:ext uri="{FF2B5EF4-FFF2-40B4-BE49-F238E27FC236}">
                <a16:creationId xmlns:a16="http://schemas.microsoft.com/office/drawing/2014/main" id="{B065A0B7-DA0F-4B51-AFE3-A916D4EEB00D}"/>
              </a:ext>
            </a:extLst>
          </p:cNvPr>
          <p:cNvGrpSpPr>
            <a:grpSpLocks/>
          </p:cNvGrpSpPr>
          <p:nvPr/>
        </p:nvGrpSpPr>
        <p:grpSpPr bwMode="auto">
          <a:xfrm>
            <a:off x="6934200" y="1905000"/>
            <a:ext cx="1081088" cy="1479550"/>
            <a:chOff x="4688" y="1177"/>
            <a:chExt cx="681" cy="932"/>
          </a:xfrm>
        </p:grpSpPr>
        <p:sp>
          <p:nvSpPr>
            <p:cNvPr id="104457" name="Freeform 9">
              <a:extLst>
                <a:ext uri="{FF2B5EF4-FFF2-40B4-BE49-F238E27FC236}">
                  <a16:creationId xmlns:a16="http://schemas.microsoft.com/office/drawing/2014/main" id="{A31B8462-681A-4F2E-A1D2-E94AEB2290F5}"/>
                </a:ext>
              </a:extLst>
            </p:cNvPr>
            <p:cNvSpPr>
              <a:spLocks/>
            </p:cNvSpPr>
            <p:nvPr/>
          </p:nvSpPr>
          <p:spPr bwMode="auto">
            <a:xfrm>
              <a:off x="4789" y="1733"/>
              <a:ext cx="580" cy="374"/>
            </a:xfrm>
            <a:custGeom>
              <a:avLst/>
              <a:gdLst>
                <a:gd name="T0" fmla="*/ 0 w 1159"/>
                <a:gd name="T1" fmla="*/ 740 h 747"/>
                <a:gd name="T2" fmla="*/ 92 w 1159"/>
                <a:gd name="T3" fmla="*/ 628 h 747"/>
                <a:gd name="T4" fmla="*/ 340 w 1159"/>
                <a:gd name="T5" fmla="*/ 432 h 747"/>
                <a:gd name="T6" fmla="*/ 753 w 1159"/>
                <a:gd name="T7" fmla="*/ 190 h 747"/>
                <a:gd name="T8" fmla="*/ 1060 w 1159"/>
                <a:gd name="T9" fmla="*/ 41 h 747"/>
                <a:gd name="T10" fmla="*/ 1159 w 1159"/>
                <a:gd name="T11" fmla="*/ 0 h 747"/>
                <a:gd name="T12" fmla="*/ 1159 w 1159"/>
                <a:gd name="T13" fmla="*/ 747 h 747"/>
                <a:gd name="T14" fmla="*/ 0 w 1159"/>
                <a:gd name="T15" fmla="*/ 74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9" h="747">
                  <a:moveTo>
                    <a:pt x="0" y="740"/>
                  </a:moveTo>
                  <a:lnTo>
                    <a:pt x="92" y="628"/>
                  </a:lnTo>
                  <a:lnTo>
                    <a:pt x="340" y="432"/>
                  </a:lnTo>
                  <a:lnTo>
                    <a:pt x="753" y="190"/>
                  </a:lnTo>
                  <a:lnTo>
                    <a:pt x="1060" y="41"/>
                  </a:lnTo>
                  <a:lnTo>
                    <a:pt x="1159" y="0"/>
                  </a:lnTo>
                  <a:lnTo>
                    <a:pt x="1159" y="747"/>
                  </a:lnTo>
                  <a:lnTo>
                    <a:pt x="0" y="74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8" name="Freeform 10">
              <a:extLst>
                <a:ext uri="{FF2B5EF4-FFF2-40B4-BE49-F238E27FC236}">
                  <a16:creationId xmlns:a16="http://schemas.microsoft.com/office/drawing/2014/main" id="{FC8CD512-063C-44B2-B0A0-46DDA628420C}"/>
                </a:ext>
              </a:extLst>
            </p:cNvPr>
            <p:cNvSpPr>
              <a:spLocks/>
            </p:cNvSpPr>
            <p:nvPr/>
          </p:nvSpPr>
          <p:spPr bwMode="auto">
            <a:xfrm>
              <a:off x="4804" y="1966"/>
              <a:ext cx="172" cy="143"/>
            </a:xfrm>
            <a:custGeom>
              <a:avLst/>
              <a:gdLst>
                <a:gd name="T0" fmla="*/ 297 w 346"/>
                <a:gd name="T1" fmla="*/ 0 h 288"/>
                <a:gd name="T2" fmla="*/ 295 w 346"/>
                <a:gd name="T3" fmla="*/ 2 h 288"/>
                <a:gd name="T4" fmla="*/ 287 w 346"/>
                <a:gd name="T5" fmla="*/ 7 h 288"/>
                <a:gd name="T6" fmla="*/ 275 w 346"/>
                <a:gd name="T7" fmla="*/ 16 h 288"/>
                <a:gd name="T8" fmla="*/ 258 w 346"/>
                <a:gd name="T9" fmla="*/ 27 h 288"/>
                <a:gd name="T10" fmla="*/ 239 w 346"/>
                <a:gd name="T11" fmla="*/ 41 h 288"/>
                <a:gd name="T12" fmla="*/ 218 w 346"/>
                <a:gd name="T13" fmla="*/ 58 h 288"/>
                <a:gd name="T14" fmla="*/ 195 w 346"/>
                <a:gd name="T15" fmla="*/ 76 h 288"/>
                <a:gd name="T16" fmla="*/ 170 w 346"/>
                <a:gd name="T17" fmla="*/ 96 h 288"/>
                <a:gd name="T18" fmla="*/ 145 w 346"/>
                <a:gd name="T19" fmla="*/ 117 h 288"/>
                <a:gd name="T20" fmla="*/ 119 w 346"/>
                <a:gd name="T21" fmla="*/ 139 h 288"/>
                <a:gd name="T22" fmla="*/ 95 w 346"/>
                <a:gd name="T23" fmla="*/ 162 h 288"/>
                <a:gd name="T24" fmla="*/ 70 w 346"/>
                <a:gd name="T25" fmla="*/ 186 h 288"/>
                <a:gd name="T26" fmla="*/ 49 w 346"/>
                <a:gd name="T27" fmla="*/ 210 h 288"/>
                <a:gd name="T28" fmla="*/ 29 w 346"/>
                <a:gd name="T29" fmla="*/ 233 h 288"/>
                <a:gd name="T30" fmla="*/ 13 w 346"/>
                <a:gd name="T31" fmla="*/ 258 h 288"/>
                <a:gd name="T32" fmla="*/ 0 w 346"/>
                <a:gd name="T33" fmla="*/ 280 h 288"/>
                <a:gd name="T34" fmla="*/ 70 w 346"/>
                <a:gd name="T35" fmla="*/ 288 h 288"/>
                <a:gd name="T36" fmla="*/ 346 w 346"/>
                <a:gd name="T37" fmla="*/ 61 h 288"/>
                <a:gd name="T38" fmla="*/ 297 w 346"/>
                <a:gd name="T3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288">
                  <a:moveTo>
                    <a:pt x="297" y="0"/>
                  </a:moveTo>
                  <a:lnTo>
                    <a:pt x="295" y="2"/>
                  </a:lnTo>
                  <a:lnTo>
                    <a:pt x="287" y="7"/>
                  </a:lnTo>
                  <a:lnTo>
                    <a:pt x="275" y="16"/>
                  </a:lnTo>
                  <a:lnTo>
                    <a:pt x="258" y="27"/>
                  </a:lnTo>
                  <a:lnTo>
                    <a:pt x="239" y="41"/>
                  </a:lnTo>
                  <a:lnTo>
                    <a:pt x="218" y="58"/>
                  </a:lnTo>
                  <a:lnTo>
                    <a:pt x="195" y="76"/>
                  </a:lnTo>
                  <a:lnTo>
                    <a:pt x="170" y="96"/>
                  </a:lnTo>
                  <a:lnTo>
                    <a:pt x="145" y="117"/>
                  </a:lnTo>
                  <a:lnTo>
                    <a:pt x="119" y="139"/>
                  </a:lnTo>
                  <a:lnTo>
                    <a:pt x="95" y="162"/>
                  </a:lnTo>
                  <a:lnTo>
                    <a:pt x="70" y="186"/>
                  </a:lnTo>
                  <a:lnTo>
                    <a:pt x="49" y="210"/>
                  </a:lnTo>
                  <a:lnTo>
                    <a:pt x="29" y="233"/>
                  </a:lnTo>
                  <a:lnTo>
                    <a:pt x="13" y="258"/>
                  </a:lnTo>
                  <a:lnTo>
                    <a:pt x="0" y="280"/>
                  </a:lnTo>
                  <a:lnTo>
                    <a:pt x="70" y="288"/>
                  </a:lnTo>
                  <a:lnTo>
                    <a:pt x="346" y="61"/>
                  </a:lnTo>
                  <a:lnTo>
                    <a:pt x="2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9" name="Freeform 11">
              <a:extLst>
                <a:ext uri="{FF2B5EF4-FFF2-40B4-BE49-F238E27FC236}">
                  <a16:creationId xmlns:a16="http://schemas.microsoft.com/office/drawing/2014/main" id="{7FBC8DA4-3EC7-4D91-917D-6377E201DD5A}"/>
                </a:ext>
              </a:extLst>
            </p:cNvPr>
            <p:cNvSpPr>
              <a:spLocks/>
            </p:cNvSpPr>
            <p:nvPr/>
          </p:nvSpPr>
          <p:spPr bwMode="auto">
            <a:xfrm>
              <a:off x="4704" y="1200"/>
              <a:ext cx="586" cy="664"/>
            </a:xfrm>
            <a:custGeom>
              <a:avLst/>
              <a:gdLst>
                <a:gd name="T0" fmla="*/ 667 w 1171"/>
                <a:gd name="T1" fmla="*/ 110 h 1329"/>
                <a:gd name="T2" fmla="*/ 701 w 1171"/>
                <a:gd name="T3" fmla="*/ 209 h 1329"/>
                <a:gd name="T4" fmla="*/ 746 w 1171"/>
                <a:gd name="T5" fmla="*/ 268 h 1329"/>
                <a:gd name="T6" fmla="*/ 769 w 1171"/>
                <a:gd name="T7" fmla="*/ 354 h 1329"/>
                <a:gd name="T8" fmla="*/ 845 w 1171"/>
                <a:gd name="T9" fmla="*/ 438 h 1329"/>
                <a:gd name="T10" fmla="*/ 868 w 1171"/>
                <a:gd name="T11" fmla="*/ 537 h 1329"/>
                <a:gd name="T12" fmla="*/ 919 w 1171"/>
                <a:gd name="T13" fmla="*/ 587 h 1329"/>
                <a:gd name="T14" fmla="*/ 959 w 1171"/>
                <a:gd name="T15" fmla="*/ 539 h 1329"/>
                <a:gd name="T16" fmla="*/ 992 w 1171"/>
                <a:gd name="T17" fmla="*/ 472 h 1329"/>
                <a:gd name="T18" fmla="*/ 1033 w 1171"/>
                <a:gd name="T19" fmla="*/ 483 h 1329"/>
                <a:gd name="T20" fmla="*/ 1034 w 1171"/>
                <a:gd name="T21" fmla="*/ 597 h 1329"/>
                <a:gd name="T22" fmla="*/ 1048 w 1171"/>
                <a:gd name="T23" fmla="*/ 709 h 1329"/>
                <a:gd name="T24" fmla="*/ 1025 w 1171"/>
                <a:gd name="T25" fmla="*/ 769 h 1329"/>
                <a:gd name="T26" fmla="*/ 971 w 1171"/>
                <a:gd name="T27" fmla="*/ 764 h 1329"/>
                <a:gd name="T28" fmla="*/ 1040 w 1171"/>
                <a:gd name="T29" fmla="*/ 862 h 1329"/>
                <a:gd name="T30" fmla="*/ 1097 w 1171"/>
                <a:gd name="T31" fmla="*/ 965 h 1329"/>
                <a:gd name="T32" fmla="*/ 1157 w 1171"/>
                <a:gd name="T33" fmla="*/ 1068 h 1329"/>
                <a:gd name="T34" fmla="*/ 1113 w 1171"/>
                <a:gd name="T35" fmla="*/ 1143 h 1329"/>
                <a:gd name="T36" fmla="*/ 1039 w 1171"/>
                <a:gd name="T37" fmla="*/ 1216 h 1329"/>
                <a:gd name="T38" fmla="*/ 958 w 1171"/>
                <a:gd name="T39" fmla="*/ 1270 h 1329"/>
                <a:gd name="T40" fmla="*/ 938 w 1171"/>
                <a:gd name="T41" fmla="*/ 1174 h 1329"/>
                <a:gd name="T42" fmla="*/ 985 w 1171"/>
                <a:gd name="T43" fmla="*/ 1006 h 1329"/>
                <a:gd name="T44" fmla="*/ 953 w 1171"/>
                <a:gd name="T45" fmla="*/ 898 h 1329"/>
                <a:gd name="T46" fmla="*/ 940 w 1171"/>
                <a:gd name="T47" fmla="*/ 1057 h 1329"/>
                <a:gd name="T48" fmla="*/ 885 w 1171"/>
                <a:gd name="T49" fmla="*/ 1125 h 1329"/>
                <a:gd name="T50" fmla="*/ 847 w 1171"/>
                <a:gd name="T51" fmla="*/ 1201 h 1329"/>
                <a:gd name="T52" fmla="*/ 772 w 1171"/>
                <a:gd name="T53" fmla="*/ 1241 h 1329"/>
                <a:gd name="T54" fmla="*/ 685 w 1171"/>
                <a:gd name="T55" fmla="*/ 1262 h 1329"/>
                <a:gd name="T56" fmla="*/ 600 w 1171"/>
                <a:gd name="T57" fmla="*/ 1293 h 1329"/>
                <a:gd name="T58" fmla="*/ 517 w 1171"/>
                <a:gd name="T59" fmla="*/ 1328 h 1329"/>
                <a:gd name="T60" fmla="*/ 488 w 1171"/>
                <a:gd name="T61" fmla="*/ 1320 h 1329"/>
                <a:gd name="T62" fmla="*/ 446 w 1171"/>
                <a:gd name="T63" fmla="*/ 1287 h 1329"/>
                <a:gd name="T64" fmla="*/ 378 w 1171"/>
                <a:gd name="T65" fmla="*/ 1232 h 1329"/>
                <a:gd name="T66" fmla="*/ 314 w 1171"/>
                <a:gd name="T67" fmla="*/ 1174 h 1329"/>
                <a:gd name="T68" fmla="*/ 246 w 1171"/>
                <a:gd name="T69" fmla="*/ 1093 h 1329"/>
                <a:gd name="T70" fmla="*/ 161 w 1171"/>
                <a:gd name="T71" fmla="*/ 933 h 1329"/>
                <a:gd name="T72" fmla="*/ 135 w 1171"/>
                <a:gd name="T73" fmla="*/ 917 h 1329"/>
                <a:gd name="T74" fmla="*/ 167 w 1171"/>
                <a:gd name="T75" fmla="*/ 988 h 1329"/>
                <a:gd name="T76" fmla="*/ 103 w 1171"/>
                <a:gd name="T77" fmla="*/ 895 h 1329"/>
                <a:gd name="T78" fmla="*/ 48 w 1171"/>
                <a:gd name="T79" fmla="*/ 818 h 1329"/>
                <a:gd name="T80" fmla="*/ 70 w 1171"/>
                <a:gd name="T81" fmla="*/ 789 h 1329"/>
                <a:gd name="T82" fmla="*/ 111 w 1171"/>
                <a:gd name="T83" fmla="*/ 849 h 1329"/>
                <a:gd name="T84" fmla="*/ 105 w 1171"/>
                <a:gd name="T85" fmla="*/ 798 h 1329"/>
                <a:gd name="T86" fmla="*/ 81 w 1171"/>
                <a:gd name="T87" fmla="*/ 717 h 1329"/>
                <a:gd name="T88" fmla="*/ 45 w 1171"/>
                <a:gd name="T89" fmla="*/ 615 h 1329"/>
                <a:gd name="T90" fmla="*/ 18 w 1171"/>
                <a:gd name="T91" fmla="*/ 513 h 1329"/>
                <a:gd name="T92" fmla="*/ 12 w 1171"/>
                <a:gd name="T93" fmla="*/ 409 h 1329"/>
                <a:gd name="T94" fmla="*/ 12 w 1171"/>
                <a:gd name="T95" fmla="*/ 306 h 1329"/>
                <a:gd name="T96" fmla="*/ 51 w 1171"/>
                <a:gd name="T97" fmla="*/ 222 h 1329"/>
                <a:gd name="T98" fmla="*/ 71 w 1171"/>
                <a:gd name="T99" fmla="*/ 168 h 1329"/>
                <a:gd name="T100" fmla="*/ 133 w 1171"/>
                <a:gd name="T101" fmla="*/ 188 h 1329"/>
                <a:gd name="T102" fmla="*/ 196 w 1171"/>
                <a:gd name="T103" fmla="*/ 202 h 1329"/>
                <a:gd name="T104" fmla="*/ 269 w 1171"/>
                <a:gd name="T105" fmla="*/ 198 h 1329"/>
                <a:gd name="T106" fmla="*/ 358 w 1171"/>
                <a:gd name="T107" fmla="*/ 167 h 1329"/>
                <a:gd name="T108" fmla="*/ 438 w 1171"/>
                <a:gd name="T109" fmla="*/ 100 h 1329"/>
                <a:gd name="T110" fmla="*/ 505 w 1171"/>
                <a:gd name="T111" fmla="*/ 20 h 1329"/>
                <a:gd name="T112" fmla="*/ 591 w 1171"/>
                <a:gd name="T113" fmla="*/ 3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71" h="1329">
                  <a:moveTo>
                    <a:pt x="656" y="19"/>
                  </a:moveTo>
                  <a:lnTo>
                    <a:pt x="662" y="40"/>
                  </a:lnTo>
                  <a:lnTo>
                    <a:pt x="666" y="64"/>
                  </a:lnTo>
                  <a:lnTo>
                    <a:pt x="667" y="87"/>
                  </a:lnTo>
                  <a:lnTo>
                    <a:pt x="667" y="110"/>
                  </a:lnTo>
                  <a:lnTo>
                    <a:pt x="668" y="135"/>
                  </a:lnTo>
                  <a:lnTo>
                    <a:pt x="671" y="157"/>
                  </a:lnTo>
                  <a:lnTo>
                    <a:pt x="679" y="178"/>
                  </a:lnTo>
                  <a:lnTo>
                    <a:pt x="691" y="198"/>
                  </a:lnTo>
                  <a:lnTo>
                    <a:pt x="701" y="209"/>
                  </a:lnTo>
                  <a:lnTo>
                    <a:pt x="711" y="220"/>
                  </a:lnTo>
                  <a:lnTo>
                    <a:pt x="721" y="231"/>
                  </a:lnTo>
                  <a:lnTo>
                    <a:pt x="730" y="243"/>
                  </a:lnTo>
                  <a:lnTo>
                    <a:pt x="739" y="254"/>
                  </a:lnTo>
                  <a:lnTo>
                    <a:pt x="746" y="268"/>
                  </a:lnTo>
                  <a:lnTo>
                    <a:pt x="750" y="281"/>
                  </a:lnTo>
                  <a:lnTo>
                    <a:pt x="753" y="296"/>
                  </a:lnTo>
                  <a:lnTo>
                    <a:pt x="757" y="315"/>
                  </a:lnTo>
                  <a:lnTo>
                    <a:pt x="761" y="335"/>
                  </a:lnTo>
                  <a:lnTo>
                    <a:pt x="769" y="354"/>
                  </a:lnTo>
                  <a:lnTo>
                    <a:pt x="779" y="371"/>
                  </a:lnTo>
                  <a:lnTo>
                    <a:pt x="794" y="389"/>
                  </a:lnTo>
                  <a:lnTo>
                    <a:pt x="811" y="404"/>
                  </a:lnTo>
                  <a:lnTo>
                    <a:pt x="829" y="421"/>
                  </a:lnTo>
                  <a:lnTo>
                    <a:pt x="845" y="438"/>
                  </a:lnTo>
                  <a:lnTo>
                    <a:pt x="859" y="455"/>
                  </a:lnTo>
                  <a:lnTo>
                    <a:pt x="869" y="475"/>
                  </a:lnTo>
                  <a:lnTo>
                    <a:pt x="872" y="497"/>
                  </a:lnTo>
                  <a:lnTo>
                    <a:pt x="869" y="522"/>
                  </a:lnTo>
                  <a:lnTo>
                    <a:pt x="868" y="537"/>
                  </a:lnTo>
                  <a:lnTo>
                    <a:pt x="872" y="550"/>
                  </a:lnTo>
                  <a:lnTo>
                    <a:pt x="880" y="561"/>
                  </a:lnTo>
                  <a:lnTo>
                    <a:pt x="891" y="571"/>
                  </a:lnTo>
                  <a:lnTo>
                    <a:pt x="904" y="580"/>
                  </a:lnTo>
                  <a:lnTo>
                    <a:pt x="919" y="587"/>
                  </a:lnTo>
                  <a:lnTo>
                    <a:pt x="932" y="595"/>
                  </a:lnTo>
                  <a:lnTo>
                    <a:pt x="943" y="602"/>
                  </a:lnTo>
                  <a:lnTo>
                    <a:pt x="953" y="602"/>
                  </a:lnTo>
                  <a:lnTo>
                    <a:pt x="956" y="571"/>
                  </a:lnTo>
                  <a:lnTo>
                    <a:pt x="959" y="539"/>
                  </a:lnTo>
                  <a:lnTo>
                    <a:pt x="962" y="507"/>
                  </a:lnTo>
                  <a:lnTo>
                    <a:pt x="966" y="478"/>
                  </a:lnTo>
                  <a:lnTo>
                    <a:pt x="974" y="475"/>
                  </a:lnTo>
                  <a:lnTo>
                    <a:pt x="983" y="473"/>
                  </a:lnTo>
                  <a:lnTo>
                    <a:pt x="992" y="472"/>
                  </a:lnTo>
                  <a:lnTo>
                    <a:pt x="1002" y="471"/>
                  </a:lnTo>
                  <a:lnTo>
                    <a:pt x="1011" y="471"/>
                  </a:lnTo>
                  <a:lnTo>
                    <a:pt x="1020" y="473"/>
                  </a:lnTo>
                  <a:lnTo>
                    <a:pt x="1026" y="476"/>
                  </a:lnTo>
                  <a:lnTo>
                    <a:pt x="1033" y="483"/>
                  </a:lnTo>
                  <a:lnTo>
                    <a:pt x="1044" y="505"/>
                  </a:lnTo>
                  <a:lnTo>
                    <a:pt x="1048" y="527"/>
                  </a:lnTo>
                  <a:lnTo>
                    <a:pt x="1046" y="551"/>
                  </a:lnTo>
                  <a:lnTo>
                    <a:pt x="1041" y="574"/>
                  </a:lnTo>
                  <a:lnTo>
                    <a:pt x="1034" y="597"/>
                  </a:lnTo>
                  <a:lnTo>
                    <a:pt x="1029" y="621"/>
                  </a:lnTo>
                  <a:lnTo>
                    <a:pt x="1026" y="644"/>
                  </a:lnTo>
                  <a:lnTo>
                    <a:pt x="1030" y="667"/>
                  </a:lnTo>
                  <a:lnTo>
                    <a:pt x="1038" y="688"/>
                  </a:lnTo>
                  <a:lnTo>
                    <a:pt x="1048" y="709"/>
                  </a:lnTo>
                  <a:lnTo>
                    <a:pt x="1052" y="732"/>
                  </a:lnTo>
                  <a:lnTo>
                    <a:pt x="1049" y="754"/>
                  </a:lnTo>
                  <a:lnTo>
                    <a:pt x="1043" y="763"/>
                  </a:lnTo>
                  <a:lnTo>
                    <a:pt x="1035" y="768"/>
                  </a:lnTo>
                  <a:lnTo>
                    <a:pt x="1025" y="769"/>
                  </a:lnTo>
                  <a:lnTo>
                    <a:pt x="1015" y="768"/>
                  </a:lnTo>
                  <a:lnTo>
                    <a:pt x="1004" y="766"/>
                  </a:lnTo>
                  <a:lnTo>
                    <a:pt x="993" y="764"/>
                  </a:lnTo>
                  <a:lnTo>
                    <a:pt x="981" y="763"/>
                  </a:lnTo>
                  <a:lnTo>
                    <a:pt x="971" y="764"/>
                  </a:lnTo>
                  <a:lnTo>
                    <a:pt x="986" y="783"/>
                  </a:lnTo>
                  <a:lnTo>
                    <a:pt x="1000" y="802"/>
                  </a:lnTo>
                  <a:lnTo>
                    <a:pt x="1014" y="822"/>
                  </a:lnTo>
                  <a:lnTo>
                    <a:pt x="1026" y="842"/>
                  </a:lnTo>
                  <a:lnTo>
                    <a:pt x="1040" y="862"/>
                  </a:lnTo>
                  <a:lnTo>
                    <a:pt x="1052" y="881"/>
                  </a:lnTo>
                  <a:lnTo>
                    <a:pt x="1063" y="903"/>
                  </a:lnTo>
                  <a:lnTo>
                    <a:pt x="1075" y="923"/>
                  </a:lnTo>
                  <a:lnTo>
                    <a:pt x="1086" y="944"/>
                  </a:lnTo>
                  <a:lnTo>
                    <a:pt x="1097" y="965"/>
                  </a:lnTo>
                  <a:lnTo>
                    <a:pt x="1110" y="986"/>
                  </a:lnTo>
                  <a:lnTo>
                    <a:pt x="1121" y="1006"/>
                  </a:lnTo>
                  <a:lnTo>
                    <a:pt x="1133" y="1027"/>
                  </a:lnTo>
                  <a:lnTo>
                    <a:pt x="1145" y="1048"/>
                  </a:lnTo>
                  <a:lnTo>
                    <a:pt x="1157" y="1068"/>
                  </a:lnTo>
                  <a:lnTo>
                    <a:pt x="1171" y="1088"/>
                  </a:lnTo>
                  <a:lnTo>
                    <a:pt x="1156" y="1101"/>
                  </a:lnTo>
                  <a:lnTo>
                    <a:pt x="1142" y="1115"/>
                  </a:lnTo>
                  <a:lnTo>
                    <a:pt x="1127" y="1129"/>
                  </a:lnTo>
                  <a:lnTo>
                    <a:pt x="1113" y="1143"/>
                  </a:lnTo>
                  <a:lnTo>
                    <a:pt x="1099" y="1158"/>
                  </a:lnTo>
                  <a:lnTo>
                    <a:pt x="1084" y="1173"/>
                  </a:lnTo>
                  <a:lnTo>
                    <a:pt x="1069" y="1188"/>
                  </a:lnTo>
                  <a:lnTo>
                    <a:pt x="1054" y="1201"/>
                  </a:lnTo>
                  <a:lnTo>
                    <a:pt x="1039" y="1216"/>
                  </a:lnTo>
                  <a:lnTo>
                    <a:pt x="1023" y="1228"/>
                  </a:lnTo>
                  <a:lnTo>
                    <a:pt x="1008" y="1240"/>
                  </a:lnTo>
                  <a:lnTo>
                    <a:pt x="992" y="1251"/>
                  </a:lnTo>
                  <a:lnTo>
                    <a:pt x="974" y="1261"/>
                  </a:lnTo>
                  <a:lnTo>
                    <a:pt x="958" y="1270"/>
                  </a:lnTo>
                  <a:lnTo>
                    <a:pt x="940" y="1277"/>
                  </a:lnTo>
                  <a:lnTo>
                    <a:pt x="921" y="1282"/>
                  </a:lnTo>
                  <a:lnTo>
                    <a:pt x="917" y="1243"/>
                  </a:lnTo>
                  <a:lnTo>
                    <a:pt x="923" y="1208"/>
                  </a:lnTo>
                  <a:lnTo>
                    <a:pt x="938" y="1174"/>
                  </a:lnTo>
                  <a:lnTo>
                    <a:pt x="954" y="1142"/>
                  </a:lnTo>
                  <a:lnTo>
                    <a:pt x="971" y="1111"/>
                  </a:lnTo>
                  <a:lnTo>
                    <a:pt x="984" y="1078"/>
                  </a:lnTo>
                  <a:lnTo>
                    <a:pt x="991" y="1044"/>
                  </a:lnTo>
                  <a:lnTo>
                    <a:pt x="985" y="1006"/>
                  </a:lnTo>
                  <a:lnTo>
                    <a:pt x="979" y="970"/>
                  </a:lnTo>
                  <a:lnTo>
                    <a:pt x="974" y="934"/>
                  </a:lnTo>
                  <a:lnTo>
                    <a:pt x="972" y="897"/>
                  </a:lnTo>
                  <a:lnTo>
                    <a:pt x="966" y="860"/>
                  </a:lnTo>
                  <a:lnTo>
                    <a:pt x="953" y="898"/>
                  </a:lnTo>
                  <a:lnTo>
                    <a:pt x="949" y="940"/>
                  </a:lnTo>
                  <a:lnTo>
                    <a:pt x="948" y="982"/>
                  </a:lnTo>
                  <a:lnTo>
                    <a:pt x="948" y="1025"/>
                  </a:lnTo>
                  <a:lnTo>
                    <a:pt x="945" y="1041"/>
                  </a:lnTo>
                  <a:lnTo>
                    <a:pt x="940" y="1057"/>
                  </a:lnTo>
                  <a:lnTo>
                    <a:pt x="931" y="1071"/>
                  </a:lnTo>
                  <a:lnTo>
                    <a:pt x="920" y="1085"/>
                  </a:lnTo>
                  <a:lnTo>
                    <a:pt x="908" y="1098"/>
                  </a:lnTo>
                  <a:lnTo>
                    <a:pt x="895" y="1111"/>
                  </a:lnTo>
                  <a:lnTo>
                    <a:pt x="885" y="1125"/>
                  </a:lnTo>
                  <a:lnTo>
                    <a:pt x="877" y="1139"/>
                  </a:lnTo>
                  <a:lnTo>
                    <a:pt x="870" y="1153"/>
                  </a:lnTo>
                  <a:lnTo>
                    <a:pt x="863" y="1170"/>
                  </a:lnTo>
                  <a:lnTo>
                    <a:pt x="855" y="1186"/>
                  </a:lnTo>
                  <a:lnTo>
                    <a:pt x="847" y="1201"/>
                  </a:lnTo>
                  <a:lnTo>
                    <a:pt x="837" y="1214"/>
                  </a:lnTo>
                  <a:lnTo>
                    <a:pt x="824" y="1227"/>
                  </a:lnTo>
                  <a:lnTo>
                    <a:pt x="809" y="1234"/>
                  </a:lnTo>
                  <a:lnTo>
                    <a:pt x="791" y="1239"/>
                  </a:lnTo>
                  <a:lnTo>
                    <a:pt x="772" y="1241"/>
                  </a:lnTo>
                  <a:lnTo>
                    <a:pt x="754" y="1244"/>
                  </a:lnTo>
                  <a:lnTo>
                    <a:pt x="737" y="1248"/>
                  </a:lnTo>
                  <a:lnTo>
                    <a:pt x="719" y="1252"/>
                  </a:lnTo>
                  <a:lnTo>
                    <a:pt x="701" y="1257"/>
                  </a:lnTo>
                  <a:lnTo>
                    <a:pt x="685" y="1262"/>
                  </a:lnTo>
                  <a:lnTo>
                    <a:pt x="667" y="1268"/>
                  </a:lnTo>
                  <a:lnTo>
                    <a:pt x="650" y="1273"/>
                  </a:lnTo>
                  <a:lnTo>
                    <a:pt x="633" y="1280"/>
                  </a:lnTo>
                  <a:lnTo>
                    <a:pt x="617" y="1287"/>
                  </a:lnTo>
                  <a:lnTo>
                    <a:pt x="600" y="1293"/>
                  </a:lnTo>
                  <a:lnTo>
                    <a:pt x="583" y="1300"/>
                  </a:lnTo>
                  <a:lnTo>
                    <a:pt x="567" y="1307"/>
                  </a:lnTo>
                  <a:lnTo>
                    <a:pt x="550" y="1313"/>
                  </a:lnTo>
                  <a:lnTo>
                    <a:pt x="534" y="1321"/>
                  </a:lnTo>
                  <a:lnTo>
                    <a:pt x="517" y="1328"/>
                  </a:lnTo>
                  <a:lnTo>
                    <a:pt x="510" y="1329"/>
                  </a:lnTo>
                  <a:lnTo>
                    <a:pt x="505" y="1329"/>
                  </a:lnTo>
                  <a:lnTo>
                    <a:pt x="499" y="1327"/>
                  </a:lnTo>
                  <a:lnTo>
                    <a:pt x="494" y="1324"/>
                  </a:lnTo>
                  <a:lnTo>
                    <a:pt x="488" y="1320"/>
                  </a:lnTo>
                  <a:lnTo>
                    <a:pt x="482" y="1315"/>
                  </a:lnTo>
                  <a:lnTo>
                    <a:pt x="478" y="1312"/>
                  </a:lnTo>
                  <a:lnTo>
                    <a:pt x="472" y="1308"/>
                  </a:lnTo>
                  <a:lnTo>
                    <a:pt x="459" y="1297"/>
                  </a:lnTo>
                  <a:lnTo>
                    <a:pt x="446" y="1287"/>
                  </a:lnTo>
                  <a:lnTo>
                    <a:pt x="433" y="1275"/>
                  </a:lnTo>
                  <a:lnTo>
                    <a:pt x="419" y="1265"/>
                  </a:lnTo>
                  <a:lnTo>
                    <a:pt x="405" y="1254"/>
                  </a:lnTo>
                  <a:lnTo>
                    <a:pt x="391" y="1243"/>
                  </a:lnTo>
                  <a:lnTo>
                    <a:pt x="378" y="1232"/>
                  </a:lnTo>
                  <a:lnTo>
                    <a:pt x="365" y="1221"/>
                  </a:lnTo>
                  <a:lnTo>
                    <a:pt x="353" y="1210"/>
                  </a:lnTo>
                  <a:lnTo>
                    <a:pt x="339" y="1198"/>
                  </a:lnTo>
                  <a:lnTo>
                    <a:pt x="327" y="1187"/>
                  </a:lnTo>
                  <a:lnTo>
                    <a:pt x="314" y="1174"/>
                  </a:lnTo>
                  <a:lnTo>
                    <a:pt x="302" y="1162"/>
                  </a:lnTo>
                  <a:lnTo>
                    <a:pt x="290" y="1149"/>
                  </a:lnTo>
                  <a:lnTo>
                    <a:pt x="278" y="1137"/>
                  </a:lnTo>
                  <a:lnTo>
                    <a:pt x="267" y="1123"/>
                  </a:lnTo>
                  <a:lnTo>
                    <a:pt x="246" y="1093"/>
                  </a:lnTo>
                  <a:lnTo>
                    <a:pt x="228" y="1062"/>
                  </a:lnTo>
                  <a:lnTo>
                    <a:pt x="212" y="1030"/>
                  </a:lnTo>
                  <a:lnTo>
                    <a:pt x="195" y="997"/>
                  </a:lnTo>
                  <a:lnTo>
                    <a:pt x="178" y="964"/>
                  </a:lnTo>
                  <a:lnTo>
                    <a:pt x="161" y="933"/>
                  </a:lnTo>
                  <a:lnTo>
                    <a:pt x="139" y="903"/>
                  </a:lnTo>
                  <a:lnTo>
                    <a:pt x="115" y="875"/>
                  </a:lnTo>
                  <a:lnTo>
                    <a:pt x="122" y="889"/>
                  </a:lnTo>
                  <a:lnTo>
                    <a:pt x="128" y="903"/>
                  </a:lnTo>
                  <a:lnTo>
                    <a:pt x="135" y="917"/>
                  </a:lnTo>
                  <a:lnTo>
                    <a:pt x="142" y="931"/>
                  </a:lnTo>
                  <a:lnTo>
                    <a:pt x="148" y="946"/>
                  </a:lnTo>
                  <a:lnTo>
                    <a:pt x="155" y="959"/>
                  </a:lnTo>
                  <a:lnTo>
                    <a:pt x="162" y="974"/>
                  </a:lnTo>
                  <a:lnTo>
                    <a:pt x="167" y="988"/>
                  </a:lnTo>
                  <a:lnTo>
                    <a:pt x="131" y="964"/>
                  </a:lnTo>
                  <a:lnTo>
                    <a:pt x="126" y="945"/>
                  </a:lnTo>
                  <a:lnTo>
                    <a:pt x="119" y="928"/>
                  </a:lnTo>
                  <a:lnTo>
                    <a:pt x="112" y="910"/>
                  </a:lnTo>
                  <a:lnTo>
                    <a:pt x="103" y="895"/>
                  </a:lnTo>
                  <a:lnTo>
                    <a:pt x="92" y="878"/>
                  </a:lnTo>
                  <a:lnTo>
                    <a:pt x="81" y="863"/>
                  </a:lnTo>
                  <a:lnTo>
                    <a:pt x="68" y="848"/>
                  </a:lnTo>
                  <a:lnTo>
                    <a:pt x="55" y="833"/>
                  </a:lnTo>
                  <a:lnTo>
                    <a:pt x="48" y="818"/>
                  </a:lnTo>
                  <a:lnTo>
                    <a:pt x="47" y="803"/>
                  </a:lnTo>
                  <a:lnTo>
                    <a:pt x="47" y="786"/>
                  </a:lnTo>
                  <a:lnTo>
                    <a:pt x="46" y="770"/>
                  </a:lnTo>
                  <a:lnTo>
                    <a:pt x="60" y="779"/>
                  </a:lnTo>
                  <a:lnTo>
                    <a:pt x="70" y="789"/>
                  </a:lnTo>
                  <a:lnTo>
                    <a:pt x="78" y="800"/>
                  </a:lnTo>
                  <a:lnTo>
                    <a:pt x="87" y="813"/>
                  </a:lnTo>
                  <a:lnTo>
                    <a:pt x="94" y="825"/>
                  </a:lnTo>
                  <a:lnTo>
                    <a:pt x="102" y="837"/>
                  </a:lnTo>
                  <a:lnTo>
                    <a:pt x="111" y="849"/>
                  </a:lnTo>
                  <a:lnTo>
                    <a:pt x="121" y="859"/>
                  </a:lnTo>
                  <a:lnTo>
                    <a:pt x="117" y="844"/>
                  </a:lnTo>
                  <a:lnTo>
                    <a:pt x="114" y="829"/>
                  </a:lnTo>
                  <a:lnTo>
                    <a:pt x="109" y="814"/>
                  </a:lnTo>
                  <a:lnTo>
                    <a:pt x="105" y="798"/>
                  </a:lnTo>
                  <a:lnTo>
                    <a:pt x="99" y="784"/>
                  </a:lnTo>
                  <a:lnTo>
                    <a:pt x="95" y="768"/>
                  </a:lnTo>
                  <a:lnTo>
                    <a:pt x="91" y="754"/>
                  </a:lnTo>
                  <a:lnTo>
                    <a:pt x="86" y="738"/>
                  </a:lnTo>
                  <a:lnTo>
                    <a:pt x="81" y="717"/>
                  </a:lnTo>
                  <a:lnTo>
                    <a:pt x="75" y="696"/>
                  </a:lnTo>
                  <a:lnTo>
                    <a:pt x="68" y="675"/>
                  </a:lnTo>
                  <a:lnTo>
                    <a:pt x="62" y="655"/>
                  </a:lnTo>
                  <a:lnTo>
                    <a:pt x="53" y="635"/>
                  </a:lnTo>
                  <a:lnTo>
                    <a:pt x="45" y="615"/>
                  </a:lnTo>
                  <a:lnTo>
                    <a:pt x="36" y="595"/>
                  </a:lnTo>
                  <a:lnTo>
                    <a:pt x="26" y="575"/>
                  </a:lnTo>
                  <a:lnTo>
                    <a:pt x="20" y="555"/>
                  </a:lnTo>
                  <a:lnTo>
                    <a:pt x="17" y="535"/>
                  </a:lnTo>
                  <a:lnTo>
                    <a:pt x="18" y="513"/>
                  </a:lnTo>
                  <a:lnTo>
                    <a:pt x="21" y="492"/>
                  </a:lnTo>
                  <a:lnTo>
                    <a:pt x="22" y="470"/>
                  </a:lnTo>
                  <a:lnTo>
                    <a:pt x="22" y="449"/>
                  </a:lnTo>
                  <a:lnTo>
                    <a:pt x="20" y="428"/>
                  </a:lnTo>
                  <a:lnTo>
                    <a:pt x="12" y="409"/>
                  </a:lnTo>
                  <a:lnTo>
                    <a:pt x="3" y="388"/>
                  </a:lnTo>
                  <a:lnTo>
                    <a:pt x="0" y="367"/>
                  </a:lnTo>
                  <a:lnTo>
                    <a:pt x="1" y="347"/>
                  </a:lnTo>
                  <a:lnTo>
                    <a:pt x="5" y="325"/>
                  </a:lnTo>
                  <a:lnTo>
                    <a:pt x="12" y="306"/>
                  </a:lnTo>
                  <a:lnTo>
                    <a:pt x="21" y="287"/>
                  </a:lnTo>
                  <a:lnTo>
                    <a:pt x="30" y="268"/>
                  </a:lnTo>
                  <a:lnTo>
                    <a:pt x="38" y="249"/>
                  </a:lnTo>
                  <a:lnTo>
                    <a:pt x="50" y="242"/>
                  </a:lnTo>
                  <a:lnTo>
                    <a:pt x="51" y="222"/>
                  </a:lnTo>
                  <a:lnTo>
                    <a:pt x="50" y="201"/>
                  </a:lnTo>
                  <a:lnTo>
                    <a:pt x="47" y="181"/>
                  </a:lnTo>
                  <a:lnTo>
                    <a:pt x="46" y="161"/>
                  </a:lnTo>
                  <a:lnTo>
                    <a:pt x="58" y="165"/>
                  </a:lnTo>
                  <a:lnTo>
                    <a:pt x="71" y="168"/>
                  </a:lnTo>
                  <a:lnTo>
                    <a:pt x="83" y="172"/>
                  </a:lnTo>
                  <a:lnTo>
                    <a:pt x="95" y="176"/>
                  </a:lnTo>
                  <a:lnTo>
                    <a:pt x="107" y="180"/>
                  </a:lnTo>
                  <a:lnTo>
                    <a:pt x="119" y="185"/>
                  </a:lnTo>
                  <a:lnTo>
                    <a:pt x="133" y="188"/>
                  </a:lnTo>
                  <a:lnTo>
                    <a:pt x="145" y="192"/>
                  </a:lnTo>
                  <a:lnTo>
                    <a:pt x="157" y="196"/>
                  </a:lnTo>
                  <a:lnTo>
                    <a:pt x="171" y="199"/>
                  </a:lnTo>
                  <a:lnTo>
                    <a:pt x="184" y="201"/>
                  </a:lnTo>
                  <a:lnTo>
                    <a:pt x="196" y="202"/>
                  </a:lnTo>
                  <a:lnTo>
                    <a:pt x="209" y="203"/>
                  </a:lnTo>
                  <a:lnTo>
                    <a:pt x="223" y="203"/>
                  </a:lnTo>
                  <a:lnTo>
                    <a:pt x="237" y="203"/>
                  </a:lnTo>
                  <a:lnTo>
                    <a:pt x="250" y="201"/>
                  </a:lnTo>
                  <a:lnTo>
                    <a:pt x="269" y="198"/>
                  </a:lnTo>
                  <a:lnTo>
                    <a:pt x="287" y="193"/>
                  </a:lnTo>
                  <a:lnTo>
                    <a:pt x="306" y="188"/>
                  </a:lnTo>
                  <a:lnTo>
                    <a:pt x="324" y="182"/>
                  </a:lnTo>
                  <a:lnTo>
                    <a:pt x="341" y="176"/>
                  </a:lnTo>
                  <a:lnTo>
                    <a:pt x="358" y="167"/>
                  </a:lnTo>
                  <a:lnTo>
                    <a:pt x="376" y="157"/>
                  </a:lnTo>
                  <a:lnTo>
                    <a:pt x="393" y="145"/>
                  </a:lnTo>
                  <a:lnTo>
                    <a:pt x="409" y="131"/>
                  </a:lnTo>
                  <a:lnTo>
                    <a:pt x="424" y="116"/>
                  </a:lnTo>
                  <a:lnTo>
                    <a:pt x="438" y="100"/>
                  </a:lnTo>
                  <a:lnTo>
                    <a:pt x="451" y="85"/>
                  </a:lnTo>
                  <a:lnTo>
                    <a:pt x="464" y="68"/>
                  </a:lnTo>
                  <a:lnTo>
                    <a:pt x="477" y="52"/>
                  </a:lnTo>
                  <a:lnTo>
                    <a:pt x="490" y="36"/>
                  </a:lnTo>
                  <a:lnTo>
                    <a:pt x="505" y="20"/>
                  </a:lnTo>
                  <a:lnTo>
                    <a:pt x="519" y="9"/>
                  </a:lnTo>
                  <a:lnTo>
                    <a:pt x="536" y="3"/>
                  </a:lnTo>
                  <a:lnTo>
                    <a:pt x="554" y="0"/>
                  </a:lnTo>
                  <a:lnTo>
                    <a:pt x="572" y="0"/>
                  </a:lnTo>
                  <a:lnTo>
                    <a:pt x="591" y="3"/>
                  </a:lnTo>
                  <a:lnTo>
                    <a:pt x="610" y="6"/>
                  </a:lnTo>
                  <a:lnTo>
                    <a:pt x="629" y="10"/>
                  </a:lnTo>
                  <a:lnTo>
                    <a:pt x="646" y="14"/>
                  </a:lnTo>
                  <a:lnTo>
                    <a:pt x="656" y="19"/>
                  </a:lnTo>
                  <a:close/>
                </a:path>
              </a:pathLst>
            </a:custGeom>
            <a:solidFill>
              <a:srgbClr val="CC8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0" name="Freeform 12">
              <a:extLst>
                <a:ext uri="{FF2B5EF4-FFF2-40B4-BE49-F238E27FC236}">
                  <a16:creationId xmlns:a16="http://schemas.microsoft.com/office/drawing/2014/main" id="{33C9D433-A483-486E-9AD3-81EFBB914734}"/>
                </a:ext>
              </a:extLst>
            </p:cNvPr>
            <p:cNvSpPr>
              <a:spLocks/>
            </p:cNvSpPr>
            <p:nvPr/>
          </p:nvSpPr>
          <p:spPr bwMode="auto">
            <a:xfrm>
              <a:off x="4688" y="1278"/>
              <a:ext cx="271" cy="584"/>
            </a:xfrm>
            <a:custGeom>
              <a:avLst/>
              <a:gdLst>
                <a:gd name="T0" fmla="*/ 30 w 541"/>
                <a:gd name="T1" fmla="*/ 107 h 1168"/>
                <a:gd name="T2" fmla="*/ 5 w 541"/>
                <a:gd name="T3" fmla="*/ 164 h 1168"/>
                <a:gd name="T4" fmla="*/ 3 w 541"/>
                <a:gd name="T5" fmla="*/ 227 h 1168"/>
                <a:gd name="T6" fmla="*/ 22 w 541"/>
                <a:gd name="T7" fmla="*/ 288 h 1168"/>
                <a:gd name="T8" fmla="*/ 18 w 541"/>
                <a:gd name="T9" fmla="*/ 352 h 1168"/>
                <a:gd name="T10" fmla="*/ 26 w 541"/>
                <a:gd name="T11" fmla="*/ 414 h 1168"/>
                <a:gd name="T12" fmla="*/ 53 w 541"/>
                <a:gd name="T13" fmla="*/ 474 h 1168"/>
                <a:gd name="T14" fmla="*/ 75 w 541"/>
                <a:gd name="T15" fmla="*/ 535 h 1168"/>
                <a:gd name="T16" fmla="*/ 91 w 541"/>
                <a:gd name="T17" fmla="*/ 593 h 1168"/>
                <a:gd name="T18" fmla="*/ 105 w 541"/>
                <a:gd name="T19" fmla="*/ 637 h 1168"/>
                <a:gd name="T20" fmla="*/ 117 w 541"/>
                <a:gd name="T21" fmla="*/ 683 h 1168"/>
                <a:gd name="T22" fmla="*/ 102 w 541"/>
                <a:gd name="T23" fmla="*/ 676 h 1168"/>
                <a:gd name="T24" fmla="*/ 78 w 541"/>
                <a:gd name="T25" fmla="*/ 639 h 1168"/>
                <a:gd name="T26" fmla="*/ 46 w 541"/>
                <a:gd name="T27" fmla="*/ 609 h 1168"/>
                <a:gd name="T28" fmla="*/ 48 w 541"/>
                <a:gd name="T29" fmla="*/ 657 h 1168"/>
                <a:gd name="T30" fmla="*/ 81 w 541"/>
                <a:gd name="T31" fmla="*/ 702 h 1168"/>
                <a:gd name="T32" fmla="*/ 112 w 541"/>
                <a:gd name="T33" fmla="*/ 749 h 1168"/>
                <a:gd name="T34" fmla="*/ 131 w 541"/>
                <a:gd name="T35" fmla="*/ 803 h 1168"/>
                <a:gd name="T36" fmla="*/ 155 w 541"/>
                <a:gd name="T37" fmla="*/ 798 h 1168"/>
                <a:gd name="T38" fmla="*/ 135 w 541"/>
                <a:gd name="T39" fmla="*/ 756 h 1168"/>
                <a:gd name="T40" fmla="*/ 115 w 541"/>
                <a:gd name="T41" fmla="*/ 714 h 1168"/>
                <a:gd name="T42" fmla="*/ 178 w 541"/>
                <a:gd name="T43" fmla="*/ 803 h 1168"/>
                <a:gd name="T44" fmla="*/ 228 w 541"/>
                <a:gd name="T45" fmla="*/ 901 h 1168"/>
                <a:gd name="T46" fmla="*/ 278 w 541"/>
                <a:gd name="T47" fmla="*/ 976 h 1168"/>
                <a:gd name="T48" fmla="*/ 314 w 541"/>
                <a:gd name="T49" fmla="*/ 1013 h 1168"/>
                <a:gd name="T50" fmla="*/ 353 w 541"/>
                <a:gd name="T51" fmla="*/ 1049 h 1168"/>
                <a:gd name="T52" fmla="*/ 391 w 541"/>
                <a:gd name="T53" fmla="*/ 1082 h 1168"/>
                <a:gd name="T54" fmla="*/ 433 w 541"/>
                <a:gd name="T55" fmla="*/ 1114 h 1168"/>
                <a:gd name="T56" fmla="*/ 472 w 541"/>
                <a:gd name="T57" fmla="*/ 1147 h 1168"/>
                <a:gd name="T58" fmla="*/ 488 w 541"/>
                <a:gd name="T59" fmla="*/ 1159 h 1168"/>
                <a:gd name="T60" fmla="*/ 505 w 541"/>
                <a:gd name="T61" fmla="*/ 1168 h 1168"/>
                <a:gd name="T62" fmla="*/ 522 w 541"/>
                <a:gd name="T63" fmla="*/ 1164 h 1168"/>
                <a:gd name="T64" fmla="*/ 541 w 541"/>
                <a:gd name="T65" fmla="*/ 1157 h 1168"/>
                <a:gd name="T66" fmla="*/ 526 w 541"/>
                <a:gd name="T67" fmla="*/ 1137 h 1168"/>
                <a:gd name="T68" fmla="*/ 510 w 541"/>
                <a:gd name="T69" fmla="*/ 1118 h 1168"/>
                <a:gd name="T70" fmla="*/ 484 w 541"/>
                <a:gd name="T71" fmla="*/ 1083 h 1168"/>
                <a:gd name="T72" fmla="*/ 421 w 541"/>
                <a:gd name="T73" fmla="*/ 1037 h 1168"/>
                <a:gd name="T74" fmla="*/ 350 w 541"/>
                <a:gd name="T75" fmla="*/ 1008 h 1168"/>
                <a:gd name="T76" fmla="*/ 308 w 541"/>
                <a:gd name="T77" fmla="*/ 987 h 1168"/>
                <a:gd name="T78" fmla="*/ 295 w 541"/>
                <a:gd name="T79" fmla="*/ 948 h 1168"/>
                <a:gd name="T80" fmla="*/ 279 w 541"/>
                <a:gd name="T81" fmla="*/ 889 h 1168"/>
                <a:gd name="T82" fmla="*/ 258 w 541"/>
                <a:gd name="T83" fmla="*/ 834 h 1168"/>
                <a:gd name="T84" fmla="*/ 244 w 541"/>
                <a:gd name="T85" fmla="*/ 809 h 1168"/>
                <a:gd name="T86" fmla="*/ 219 w 541"/>
                <a:gd name="T87" fmla="*/ 766 h 1168"/>
                <a:gd name="T88" fmla="*/ 164 w 541"/>
                <a:gd name="T89" fmla="*/ 659 h 1168"/>
                <a:gd name="T90" fmla="*/ 107 w 541"/>
                <a:gd name="T91" fmla="*/ 554 h 1168"/>
                <a:gd name="T92" fmla="*/ 84 w 541"/>
                <a:gd name="T93" fmla="*/ 493 h 1168"/>
                <a:gd name="T94" fmla="*/ 85 w 541"/>
                <a:gd name="T95" fmla="*/ 399 h 1168"/>
                <a:gd name="T96" fmla="*/ 86 w 541"/>
                <a:gd name="T97" fmla="*/ 191 h 1168"/>
                <a:gd name="T98" fmla="*/ 93 w 541"/>
                <a:gd name="T99" fmla="*/ 99 h 1168"/>
                <a:gd name="T100" fmla="*/ 85 w 541"/>
                <a:gd name="T101" fmla="*/ 39 h 1168"/>
                <a:gd name="T102" fmla="*/ 75 w 541"/>
                <a:gd name="T103" fmla="*/ 8 h 1168"/>
                <a:gd name="T104" fmla="*/ 63 w 541"/>
                <a:gd name="T105" fmla="*/ 5 h 1168"/>
                <a:gd name="T106" fmla="*/ 51 w 541"/>
                <a:gd name="T107" fmla="*/ 1 h 1168"/>
                <a:gd name="T108" fmla="*/ 50 w 541"/>
                <a:gd name="T109" fmla="*/ 40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1" h="1168">
                  <a:moveTo>
                    <a:pt x="50" y="81"/>
                  </a:moveTo>
                  <a:lnTo>
                    <a:pt x="38" y="88"/>
                  </a:lnTo>
                  <a:lnTo>
                    <a:pt x="30" y="107"/>
                  </a:lnTo>
                  <a:lnTo>
                    <a:pt x="21" y="126"/>
                  </a:lnTo>
                  <a:lnTo>
                    <a:pt x="12" y="145"/>
                  </a:lnTo>
                  <a:lnTo>
                    <a:pt x="5" y="164"/>
                  </a:lnTo>
                  <a:lnTo>
                    <a:pt x="1" y="186"/>
                  </a:lnTo>
                  <a:lnTo>
                    <a:pt x="0" y="206"/>
                  </a:lnTo>
                  <a:lnTo>
                    <a:pt x="3" y="227"/>
                  </a:lnTo>
                  <a:lnTo>
                    <a:pt x="12" y="248"/>
                  </a:lnTo>
                  <a:lnTo>
                    <a:pt x="20" y="267"/>
                  </a:lnTo>
                  <a:lnTo>
                    <a:pt x="22" y="288"/>
                  </a:lnTo>
                  <a:lnTo>
                    <a:pt x="22" y="309"/>
                  </a:lnTo>
                  <a:lnTo>
                    <a:pt x="21" y="331"/>
                  </a:lnTo>
                  <a:lnTo>
                    <a:pt x="18" y="352"/>
                  </a:lnTo>
                  <a:lnTo>
                    <a:pt x="17" y="374"/>
                  </a:lnTo>
                  <a:lnTo>
                    <a:pt x="20" y="394"/>
                  </a:lnTo>
                  <a:lnTo>
                    <a:pt x="26" y="414"/>
                  </a:lnTo>
                  <a:lnTo>
                    <a:pt x="36" y="434"/>
                  </a:lnTo>
                  <a:lnTo>
                    <a:pt x="45" y="454"/>
                  </a:lnTo>
                  <a:lnTo>
                    <a:pt x="53" y="474"/>
                  </a:lnTo>
                  <a:lnTo>
                    <a:pt x="62" y="494"/>
                  </a:lnTo>
                  <a:lnTo>
                    <a:pt x="68" y="514"/>
                  </a:lnTo>
                  <a:lnTo>
                    <a:pt x="75" y="535"/>
                  </a:lnTo>
                  <a:lnTo>
                    <a:pt x="81" y="556"/>
                  </a:lnTo>
                  <a:lnTo>
                    <a:pt x="86" y="577"/>
                  </a:lnTo>
                  <a:lnTo>
                    <a:pt x="91" y="593"/>
                  </a:lnTo>
                  <a:lnTo>
                    <a:pt x="95" y="607"/>
                  </a:lnTo>
                  <a:lnTo>
                    <a:pt x="99" y="623"/>
                  </a:lnTo>
                  <a:lnTo>
                    <a:pt x="105" y="637"/>
                  </a:lnTo>
                  <a:lnTo>
                    <a:pt x="109" y="653"/>
                  </a:lnTo>
                  <a:lnTo>
                    <a:pt x="114" y="668"/>
                  </a:lnTo>
                  <a:lnTo>
                    <a:pt x="117" y="683"/>
                  </a:lnTo>
                  <a:lnTo>
                    <a:pt x="121" y="698"/>
                  </a:lnTo>
                  <a:lnTo>
                    <a:pt x="111" y="688"/>
                  </a:lnTo>
                  <a:lnTo>
                    <a:pt x="102" y="676"/>
                  </a:lnTo>
                  <a:lnTo>
                    <a:pt x="94" y="664"/>
                  </a:lnTo>
                  <a:lnTo>
                    <a:pt x="87" y="652"/>
                  </a:lnTo>
                  <a:lnTo>
                    <a:pt x="78" y="639"/>
                  </a:lnTo>
                  <a:lnTo>
                    <a:pt x="70" y="628"/>
                  </a:lnTo>
                  <a:lnTo>
                    <a:pt x="60" y="618"/>
                  </a:lnTo>
                  <a:lnTo>
                    <a:pt x="46" y="609"/>
                  </a:lnTo>
                  <a:lnTo>
                    <a:pt x="47" y="625"/>
                  </a:lnTo>
                  <a:lnTo>
                    <a:pt x="47" y="642"/>
                  </a:lnTo>
                  <a:lnTo>
                    <a:pt x="48" y="657"/>
                  </a:lnTo>
                  <a:lnTo>
                    <a:pt x="55" y="672"/>
                  </a:lnTo>
                  <a:lnTo>
                    <a:pt x="68" y="687"/>
                  </a:lnTo>
                  <a:lnTo>
                    <a:pt x="81" y="702"/>
                  </a:lnTo>
                  <a:lnTo>
                    <a:pt x="92" y="717"/>
                  </a:lnTo>
                  <a:lnTo>
                    <a:pt x="103" y="734"/>
                  </a:lnTo>
                  <a:lnTo>
                    <a:pt x="112" y="749"/>
                  </a:lnTo>
                  <a:lnTo>
                    <a:pt x="119" y="767"/>
                  </a:lnTo>
                  <a:lnTo>
                    <a:pt x="126" y="784"/>
                  </a:lnTo>
                  <a:lnTo>
                    <a:pt x="131" y="803"/>
                  </a:lnTo>
                  <a:lnTo>
                    <a:pt x="167" y="827"/>
                  </a:lnTo>
                  <a:lnTo>
                    <a:pt x="162" y="813"/>
                  </a:lnTo>
                  <a:lnTo>
                    <a:pt x="155" y="798"/>
                  </a:lnTo>
                  <a:lnTo>
                    <a:pt x="148" y="785"/>
                  </a:lnTo>
                  <a:lnTo>
                    <a:pt x="142" y="770"/>
                  </a:lnTo>
                  <a:lnTo>
                    <a:pt x="135" y="756"/>
                  </a:lnTo>
                  <a:lnTo>
                    <a:pt x="128" y="742"/>
                  </a:lnTo>
                  <a:lnTo>
                    <a:pt x="122" y="728"/>
                  </a:lnTo>
                  <a:lnTo>
                    <a:pt x="115" y="714"/>
                  </a:lnTo>
                  <a:lnTo>
                    <a:pt x="139" y="742"/>
                  </a:lnTo>
                  <a:lnTo>
                    <a:pt x="161" y="772"/>
                  </a:lnTo>
                  <a:lnTo>
                    <a:pt x="178" y="803"/>
                  </a:lnTo>
                  <a:lnTo>
                    <a:pt x="195" y="836"/>
                  </a:lnTo>
                  <a:lnTo>
                    <a:pt x="212" y="869"/>
                  </a:lnTo>
                  <a:lnTo>
                    <a:pt x="228" y="901"/>
                  </a:lnTo>
                  <a:lnTo>
                    <a:pt x="246" y="932"/>
                  </a:lnTo>
                  <a:lnTo>
                    <a:pt x="267" y="962"/>
                  </a:lnTo>
                  <a:lnTo>
                    <a:pt x="278" y="976"/>
                  </a:lnTo>
                  <a:lnTo>
                    <a:pt x="290" y="988"/>
                  </a:lnTo>
                  <a:lnTo>
                    <a:pt x="302" y="1001"/>
                  </a:lnTo>
                  <a:lnTo>
                    <a:pt x="314" y="1013"/>
                  </a:lnTo>
                  <a:lnTo>
                    <a:pt x="327" y="1026"/>
                  </a:lnTo>
                  <a:lnTo>
                    <a:pt x="339" y="1037"/>
                  </a:lnTo>
                  <a:lnTo>
                    <a:pt x="353" y="1049"/>
                  </a:lnTo>
                  <a:lnTo>
                    <a:pt x="365" y="1060"/>
                  </a:lnTo>
                  <a:lnTo>
                    <a:pt x="378" y="1071"/>
                  </a:lnTo>
                  <a:lnTo>
                    <a:pt x="391" y="1082"/>
                  </a:lnTo>
                  <a:lnTo>
                    <a:pt x="405" y="1093"/>
                  </a:lnTo>
                  <a:lnTo>
                    <a:pt x="419" y="1104"/>
                  </a:lnTo>
                  <a:lnTo>
                    <a:pt x="433" y="1114"/>
                  </a:lnTo>
                  <a:lnTo>
                    <a:pt x="446" y="1126"/>
                  </a:lnTo>
                  <a:lnTo>
                    <a:pt x="459" y="1136"/>
                  </a:lnTo>
                  <a:lnTo>
                    <a:pt x="472" y="1147"/>
                  </a:lnTo>
                  <a:lnTo>
                    <a:pt x="478" y="1151"/>
                  </a:lnTo>
                  <a:lnTo>
                    <a:pt x="482" y="1154"/>
                  </a:lnTo>
                  <a:lnTo>
                    <a:pt x="488" y="1159"/>
                  </a:lnTo>
                  <a:lnTo>
                    <a:pt x="494" y="1163"/>
                  </a:lnTo>
                  <a:lnTo>
                    <a:pt x="499" y="1166"/>
                  </a:lnTo>
                  <a:lnTo>
                    <a:pt x="505" y="1168"/>
                  </a:lnTo>
                  <a:lnTo>
                    <a:pt x="510" y="1168"/>
                  </a:lnTo>
                  <a:lnTo>
                    <a:pt x="517" y="1167"/>
                  </a:lnTo>
                  <a:lnTo>
                    <a:pt x="522" y="1164"/>
                  </a:lnTo>
                  <a:lnTo>
                    <a:pt x="529" y="1161"/>
                  </a:lnTo>
                  <a:lnTo>
                    <a:pt x="536" y="1159"/>
                  </a:lnTo>
                  <a:lnTo>
                    <a:pt x="541" y="1157"/>
                  </a:lnTo>
                  <a:lnTo>
                    <a:pt x="536" y="1150"/>
                  </a:lnTo>
                  <a:lnTo>
                    <a:pt x="531" y="1143"/>
                  </a:lnTo>
                  <a:lnTo>
                    <a:pt x="526" y="1137"/>
                  </a:lnTo>
                  <a:lnTo>
                    <a:pt x="520" y="1130"/>
                  </a:lnTo>
                  <a:lnTo>
                    <a:pt x="516" y="1124"/>
                  </a:lnTo>
                  <a:lnTo>
                    <a:pt x="510" y="1118"/>
                  </a:lnTo>
                  <a:lnTo>
                    <a:pt x="506" y="1111"/>
                  </a:lnTo>
                  <a:lnTo>
                    <a:pt x="501" y="1104"/>
                  </a:lnTo>
                  <a:lnTo>
                    <a:pt x="484" y="1083"/>
                  </a:lnTo>
                  <a:lnTo>
                    <a:pt x="465" y="1066"/>
                  </a:lnTo>
                  <a:lnTo>
                    <a:pt x="444" y="1050"/>
                  </a:lnTo>
                  <a:lnTo>
                    <a:pt x="421" y="1037"/>
                  </a:lnTo>
                  <a:lnTo>
                    <a:pt x="398" y="1026"/>
                  </a:lnTo>
                  <a:lnTo>
                    <a:pt x="375" y="1017"/>
                  </a:lnTo>
                  <a:lnTo>
                    <a:pt x="350" y="1008"/>
                  </a:lnTo>
                  <a:lnTo>
                    <a:pt x="326" y="999"/>
                  </a:lnTo>
                  <a:lnTo>
                    <a:pt x="317" y="995"/>
                  </a:lnTo>
                  <a:lnTo>
                    <a:pt x="308" y="987"/>
                  </a:lnTo>
                  <a:lnTo>
                    <a:pt x="303" y="979"/>
                  </a:lnTo>
                  <a:lnTo>
                    <a:pt x="300" y="969"/>
                  </a:lnTo>
                  <a:lnTo>
                    <a:pt x="295" y="948"/>
                  </a:lnTo>
                  <a:lnTo>
                    <a:pt x="290" y="928"/>
                  </a:lnTo>
                  <a:lnTo>
                    <a:pt x="285" y="908"/>
                  </a:lnTo>
                  <a:lnTo>
                    <a:pt x="279" y="889"/>
                  </a:lnTo>
                  <a:lnTo>
                    <a:pt x="273" y="870"/>
                  </a:lnTo>
                  <a:lnTo>
                    <a:pt x="266" y="853"/>
                  </a:lnTo>
                  <a:lnTo>
                    <a:pt x="258" y="834"/>
                  </a:lnTo>
                  <a:lnTo>
                    <a:pt x="250" y="816"/>
                  </a:lnTo>
                  <a:lnTo>
                    <a:pt x="248" y="813"/>
                  </a:lnTo>
                  <a:lnTo>
                    <a:pt x="244" y="809"/>
                  </a:lnTo>
                  <a:lnTo>
                    <a:pt x="239" y="806"/>
                  </a:lnTo>
                  <a:lnTo>
                    <a:pt x="235" y="803"/>
                  </a:lnTo>
                  <a:lnTo>
                    <a:pt x="219" y="766"/>
                  </a:lnTo>
                  <a:lnTo>
                    <a:pt x="202" y="729"/>
                  </a:lnTo>
                  <a:lnTo>
                    <a:pt x="183" y="694"/>
                  </a:lnTo>
                  <a:lnTo>
                    <a:pt x="164" y="659"/>
                  </a:lnTo>
                  <a:lnTo>
                    <a:pt x="145" y="625"/>
                  </a:lnTo>
                  <a:lnTo>
                    <a:pt x="125" y="590"/>
                  </a:lnTo>
                  <a:lnTo>
                    <a:pt x="107" y="554"/>
                  </a:lnTo>
                  <a:lnTo>
                    <a:pt x="89" y="518"/>
                  </a:lnTo>
                  <a:lnTo>
                    <a:pt x="87" y="506"/>
                  </a:lnTo>
                  <a:lnTo>
                    <a:pt x="84" y="493"/>
                  </a:lnTo>
                  <a:lnTo>
                    <a:pt x="83" y="480"/>
                  </a:lnTo>
                  <a:lnTo>
                    <a:pt x="82" y="467"/>
                  </a:lnTo>
                  <a:lnTo>
                    <a:pt x="85" y="399"/>
                  </a:lnTo>
                  <a:lnTo>
                    <a:pt x="81" y="329"/>
                  </a:lnTo>
                  <a:lnTo>
                    <a:pt x="78" y="260"/>
                  </a:lnTo>
                  <a:lnTo>
                    <a:pt x="86" y="191"/>
                  </a:lnTo>
                  <a:lnTo>
                    <a:pt x="92" y="159"/>
                  </a:lnTo>
                  <a:lnTo>
                    <a:pt x="94" y="129"/>
                  </a:lnTo>
                  <a:lnTo>
                    <a:pt x="93" y="99"/>
                  </a:lnTo>
                  <a:lnTo>
                    <a:pt x="91" y="69"/>
                  </a:lnTo>
                  <a:lnTo>
                    <a:pt x="89" y="53"/>
                  </a:lnTo>
                  <a:lnTo>
                    <a:pt x="85" y="39"/>
                  </a:lnTo>
                  <a:lnTo>
                    <a:pt x="82" y="24"/>
                  </a:lnTo>
                  <a:lnTo>
                    <a:pt x="80" y="9"/>
                  </a:lnTo>
                  <a:lnTo>
                    <a:pt x="75" y="8"/>
                  </a:lnTo>
                  <a:lnTo>
                    <a:pt x="72" y="7"/>
                  </a:lnTo>
                  <a:lnTo>
                    <a:pt x="67" y="6"/>
                  </a:lnTo>
                  <a:lnTo>
                    <a:pt x="63" y="5"/>
                  </a:lnTo>
                  <a:lnTo>
                    <a:pt x="58" y="4"/>
                  </a:lnTo>
                  <a:lnTo>
                    <a:pt x="55" y="2"/>
                  </a:lnTo>
                  <a:lnTo>
                    <a:pt x="51" y="1"/>
                  </a:lnTo>
                  <a:lnTo>
                    <a:pt x="46" y="0"/>
                  </a:lnTo>
                  <a:lnTo>
                    <a:pt x="47" y="20"/>
                  </a:lnTo>
                  <a:lnTo>
                    <a:pt x="50" y="40"/>
                  </a:lnTo>
                  <a:lnTo>
                    <a:pt x="51" y="61"/>
                  </a:lnTo>
                  <a:lnTo>
                    <a:pt x="50" y="81"/>
                  </a:lnTo>
                  <a:close/>
                </a:path>
              </a:pathLst>
            </a:custGeom>
            <a:solidFill>
              <a:srgbClr val="DDB2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1" name="Freeform 13">
              <a:extLst>
                <a:ext uri="{FF2B5EF4-FFF2-40B4-BE49-F238E27FC236}">
                  <a16:creationId xmlns:a16="http://schemas.microsoft.com/office/drawing/2014/main" id="{5D1CA61F-5332-4043-8CE9-93366A240A96}"/>
                </a:ext>
              </a:extLst>
            </p:cNvPr>
            <p:cNvSpPr>
              <a:spLocks/>
            </p:cNvSpPr>
            <p:nvPr/>
          </p:nvSpPr>
          <p:spPr bwMode="auto">
            <a:xfrm>
              <a:off x="4885" y="1365"/>
              <a:ext cx="174" cy="52"/>
            </a:xfrm>
            <a:custGeom>
              <a:avLst/>
              <a:gdLst>
                <a:gd name="T0" fmla="*/ 347 w 347"/>
                <a:gd name="T1" fmla="*/ 34 h 105"/>
                <a:gd name="T2" fmla="*/ 326 w 347"/>
                <a:gd name="T3" fmla="*/ 31 h 105"/>
                <a:gd name="T4" fmla="*/ 305 w 347"/>
                <a:gd name="T5" fmla="*/ 29 h 105"/>
                <a:gd name="T6" fmla="*/ 284 w 347"/>
                <a:gd name="T7" fmla="*/ 27 h 105"/>
                <a:gd name="T8" fmla="*/ 263 w 347"/>
                <a:gd name="T9" fmla="*/ 27 h 105"/>
                <a:gd name="T10" fmla="*/ 242 w 347"/>
                <a:gd name="T11" fmla="*/ 29 h 105"/>
                <a:gd name="T12" fmla="*/ 222 w 347"/>
                <a:gd name="T13" fmla="*/ 34 h 105"/>
                <a:gd name="T14" fmla="*/ 203 w 347"/>
                <a:gd name="T15" fmla="*/ 40 h 105"/>
                <a:gd name="T16" fmla="*/ 185 w 347"/>
                <a:gd name="T17" fmla="*/ 51 h 105"/>
                <a:gd name="T18" fmla="*/ 175 w 347"/>
                <a:gd name="T19" fmla="*/ 58 h 105"/>
                <a:gd name="T20" fmla="*/ 165 w 347"/>
                <a:gd name="T21" fmla="*/ 66 h 105"/>
                <a:gd name="T22" fmla="*/ 154 w 347"/>
                <a:gd name="T23" fmla="*/ 71 h 105"/>
                <a:gd name="T24" fmla="*/ 144 w 347"/>
                <a:gd name="T25" fmla="*/ 78 h 105"/>
                <a:gd name="T26" fmla="*/ 133 w 347"/>
                <a:gd name="T27" fmla="*/ 84 h 105"/>
                <a:gd name="T28" fmla="*/ 122 w 347"/>
                <a:gd name="T29" fmla="*/ 88 h 105"/>
                <a:gd name="T30" fmla="*/ 110 w 347"/>
                <a:gd name="T31" fmla="*/ 92 h 105"/>
                <a:gd name="T32" fmla="*/ 98 w 347"/>
                <a:gd name="T33" fmla="*/ 97 h 105"/>
                <a:gd name="T34" fmla="*/ 86 w 347"/>
                <a:gd name="T35" fmla="*/ 100 h 105"/>
                <a:gd name="T36" fmla="*/ 74 w 347"/>
                <a:gd name="T37" fmla="*/ 102 h 105"/>
                <a:gd name="T38" fmla="*/ 62 w 347"/>
                <a:gd name="T39" fmla="*/ 104 h 105"/>
                <a:gd name="T40" fmla="*/ 50 w 347"/>
                <a:gd name="T41" fmla="*/ 105 h 105"/>
                <a:gd name="T42" fmla="*/ 37 w 347"/>
                <a:gd name="T43" fmla="*/ 105 h 105"/>
                <a:gd name="T44" fmla="*/ 25 w 347"/>
                <a:gd name="T45" fmla="*/ 104 h 105"/>
                <a:gd name="T46" fmla="*/ 12 w 347"/>
                <a:gd name="T47" fmla="*/ 101 h 105"/>
                <a:gd name="T48" fmla="*/ 0 w 347"/>
                <a:gd name="T49" fmla="*/ 98 h 105"/>
                <a:gd name="T50" fmla="*/ 16 w 347"/>
                <a:gd name="T51" fmla="*/ 94 h 105"/>
                <a:gd name="T52" fmla="*/ 32 w 347"/>
                <a:gd name="T53" fmla="*/ 88 h 105"/>
                <a:gd name="T54" fmla="*/ 47 w 347"/>
                <a:gd name="T55" fmla="*/ 81 h 105"/>
                <a:gd name="T56" fmla="*/ 63 w 347"/>
                <a:gd name="T57" fmla="*/ 72 h 105"/>
                <a:gd name="T58" fmla="*/ 78 w 347"/>
                <a:gd name="T59" fmla="*/ 65 h 105"/>
                <a:gd name="T60" fmla="*/ 94 w 347"/>
                <a:gd name="T61" fmla="*/ 55 h 105"/>
                <a:gd name="T62" fmla="*/ 108 w 347"/>
                <a:gd name="T63" fmla="*/ 46 h 105"/>
                <a:gd name="T64" fmla="*/ 124 w 347"/>
                <a:gd name="T65" fmla="*/ 37 h 105"/>
                <a:gd name="T66" fmla="*/ 140 w 347"/>
                <a:gd name="T67" fmla="*/ 28 h 105"/>
                <a:gd name="T68" fmla="*/ 155 w 347"/>
                <a:gd name="T69" fmla="*/ 20 h 105"/>
                <a:gd name="T70" fmla="*/ 171 w 347"/>
                <a:gd name="T71" fmla="*/ 13 h 105"/>
                <a:gd name="T72" fmla="*/ 187 w 347"/>
                <a:gd name="T73" fmla="*/ 7 h 105"/>
                <a:gd name="T74" fmla="*/ 204 w 347"/>
                <a:gd name="T75" fmla="*/ 3 h 105"/>
                <a:gd name="T76" fmla="*/ 222 w 347"/>
                <a:gd name="T77" fmla="*/ 0 h 105"/>
                <a:gd name="T78" fmla="*/ 239 w 347"/>
                <a:gd name="T79" fmla="*/ 0 h 105"/>
                <a:gd name="T80" fmla="*/ 258 w 347"/>
                <a:gd name="T81" fmla="*/ 3 h 105"/>
                <a:gd name="T82" fmla="*/ 269 w 347"/>
                <a:gd name="T83" fmla="*/ 5 h 105"/>
                <a:gd name="T84" fmla="*/ 282 w 347"/>
                <a:gd name="T85" fmla="*/ 7 h 105"/>
                <a:gd name="T86" fmla="*/ 293 w 347"/>
                <a:gd name="T87" fmla="*/ 10 h 105"/>
                <a:gd name="T88" fmla="*/ 305 w 347"/>
                <a:gd name="T89" fmla="*/ 13 h 105"/>
                <a:gd name="T90" fmla="*/ 316 w 347"/>
                <a:gd name="T91" fmla="*/ 17 h 105"/>
                <a:gd name="T92" fmla="*/ 326 w 347"/>
                <a:gd name="T93" fmla="*/ 21 h 105"/>
                <a:gd name="T94" fmla="*/ 337 w 347"/>
                <a:gd name="T95" fmla="*/ 27 h 105"/>
                <a:gd name="T96" fmla="*/ 347 w 347"/>
                <a:gd name="T97" fmla="*/ 3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7" h="105">
                  <a:moveTo>
                    <a:pt x="347" y="34"/>
                  </a:moveTo>
                  <a:lnTo>
                    <a:pt x="326" y="31"/>
                  </a:lnTo>
                  <a:lnTo>
                    <a:pt x="305" y="29"/>
                  </a:lnTo>
                  <a:lnTo>
                    <a:pt x="284" y="27"/>
                  </a:lnTo>
                  <a:lnTo>
                    <a:pt x="263" y="27"/>
                  </a:lnTo>
                  <a:lnTo>
                    <a:pt x="242" y="29"/>
                  </a:lnTo>
                  <a:lnTo>
                    <a:pt x="222" y="34"/>
                  </a:lnTo>
                  <a:lnTo>
                    <a:pt x="203" y="40"/>
                  </a:lnTo>
                  <a:lnTo>
                    <a:pt x="185" y="51"/>
                  </a:lnTo>
                  <a:lnTo>
                    <a:pt x="175" y="58"/>
                  </a:lnTo>
                  <a:lnTo>
                    <a:pt x="165" y="66"/>
                  </a:lnTo>
                  <a:lnTo>
                    <a:pt x="154" y="71"/>
                  </a:lnTo>
                  <a:lnTo>
                    <a:pt x="144" y="78"/>
                  </a:lnTo>
                  <a:lnTo>
                    <a:pt x="133" y="84"/>
                  </a:lnTo>
                  <a:lnTo>
                    <a:pt x="122" y="88"/>
                  </a:lnTo>
                  <a:lnTo>
                    <a:pt x="110" y="92"/>
                  </a:lnTo>
                  <a:lnTo>
                    <a:pt x="98" y="97"/>
                  </a:lnTo>
                  <a:lnTo>
                    <a:pt x="86" y="100"/>
                  </a:lnTo>
                  <a:lnTo>
                    <a:pt x="74" y="102"/>
                  </a:lnTo>
                  <a:lnTo>
                    <a:pt x="62" y="104"/>
                  </a:lnTo>
                  <a:lnTo>
                    <a:pt x="50" y="105"/>
                  </a:lnTo>
                  <a:lnTo>
                    <a:pt x="37" y="105"/>
                  </a:lnTo>
                  <a:lnTo>
                    <a:pt x="25" y="104"/>
                  </a:lnTo>
                  <a:lnTo>
                    <a:pt x="12" y="101"/>
                  </a:lnTo>
                  <a:lnTo>
                    <a:pt x="0" y="98"/>
                  </a:lnTo>
                  <a:lnTo>
                    <a:pt x="16" y="94"/>
                  </a:lnTo>
                  <a:lnTo>
                    <a:pt x="32" y="88"/>
                  </a:lnTo>
                  <a:lnTo>
                    <a:pt x="47" y="81"/>
                  </a:lnTo>
                  <a:lnTo>
                    <a:pt x="63" y="72"/>
                  </a:lnTo>
                  <a:lnTo>
                    <a:pt x="78" y="65"/>
                  </a:lnTo>
                  <a:lnTo>
                    <a:pt x="94" y="55"/>
                  </a:lnTo>
                  <a:lnTo>
                    <a:pt x="108" y="46"/>
                  </a:lnTo>
                  <a:lnTo>
                    <a:pt x="124" y="37"/>
                  </a:lnTo>
                  <a:lnTo>
                    <a:pt x="140" y="28"/>
                  </a:lnTo>
                  <a:lnTo>
                    <a:pt x="155" y="20"/>
                  </a:lnTo>
                  <a:lnTo>
                    <a:pt x="171" y="13"/>
                  </a:lnTo>
                  <a:lnTo>
                    <a:pt x="187" y="7"/>
                  </a:lnTo>
                  <a:lnTo>
                    <a:pt x="204" y="3"/>
                  </a:lnTo>
                  <a:lnTo>
                    <a:pt x="222" y="0"/>
                  </a:lnTo>
                  <a:lnTo>
                    <a:pt x="239" y="0"/>
                  </a:lnTo>
                  <a:lnTo>
                    <a:pt x="258" y="3"/>
                  </a:lnTo>
                  <a:lnTo>
                    <a:pt x="269" y="5"/>
                  </a:lnTo>
                  <a:lnTo>
                    <a:pt x="282" y="7"/>
                  </a:lnTo>
                  <a:lnTo>
                    <a:pt x="293" y="10"/>
                  </a:lnTo>
                  <a:lnTo>
                    <a:pt x="305" y="13"/>
                  </a:lnTo>
                  <a:lnTo>
                    <a:pt x="316" y="17"/>
                  </a:lnTo>
                  <a:lnTo>
                    <a:pt x="326" y="21"/>
                  </a:lnTo>
                  <a:lnTo>
                    <a:pt x="337" y="27"/>
                  </a:lnTo>
                  <a:lnTo>
                    <a:pt x="347"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2" name="Freeform 14">
              <a:extLst>
                <a:ext uri="{FF2B5EF4-FFF2-40B4-BE49-F238E27FC236}">
                  <a16:creationId xmlns:a16="http://schemas.microsoft.com/office/drawing/2014/main" id="{3C406B47-B61C-427D-825D-972E7CB9D9A3}"/>
                </a:ext>
              </a:extLst>
            </p:cNvPr>
            <p:cNvSpPr>
              <a:spLocks/>
            </p:cNvSpPr>
            <p:nvPr/>
          </p:nvSpPr>
          <p:spPr bwMode="auto">
            <a:xfrm>
              <a:off x="4914" y="1411"/>
              <a:ext cx="107" cy="33"/>
            </a:xfrm>
            <a:custGeom>
              <a:avLst/>
              <a:gdLst>
                <a:gd name="T0" fmla="*/ 0 w 214"/>
                <a:gd name="T1" fmla="*/ 65 h 65"/>
                <a:gd name="T2" fmla="*/ 37 w 214"/>
                <a:gd name="T3" fmla="*/ 25 h 65"/>
                <a:gd name="T4" fmla="*/ 44 w 214"/>
                <a:gd name="T5" fmla="*/ 23 h 65"/>
                <a:gd name="T6" fmla="*/ 59 w 214"/>
                <a:gd name="T7" fmla="*/ 20 h 65"/>
                <a:gd name="T8" fmla="*/ 84 w 214"/>
                <a:gd name="T9" fmla="*/ 13 h 65"/>
                <a:gd name="T10" fmla="*/ 113 w 214"/>
                <a:gd name="T11" fmla="*/ 7 h 65"/>
                <a:gd name="T12" fmla="*/ 142 w 214"/>
                <a:gd name="T13" fmla="*/ 3 h 65"/>
                <a:gd name="T14" fmla="*/ 171 w 214"/>
                <a:gd name="T15" fmla="*/ 0 h 65"/>
                <a:gd name="T16" fmla="*/ 196 w 214"/>
                <a:gd name="T17" fmla="*/ 1 h 65"/>
                <a:gd name="T18" fmla="*/ 214 w 214"/>
                <a:gd name="T19" fmla="*/ 6 h 65"/>
                <a:gd name="T20" fmla="*/ 214 w 214"/>
                <a:gd name="T21" fmla="*/ 7 h 65"/>
                <a:gd name="T22" fmla="*/ 212 w 214"/>
                <a:gd name="T23" fmla="*/ 8 h 65"/>
                <a:gd name="T24" fmla="*/ 210 w 214"/>
                <a:gd name="T25" fmla="*/ 12 h 65"/>
                <a:gd name="T26" fmla="*/ 207 w 214"/>
                <a:gd name="T27" fmla="*/ 15 h 65"/>
                <a:gd name="T28" fmla="*/ 201 w 214"/>
                <a:gd name="T29" fmla="*/ 20 h 65"/>
                <a:gd name="T30" fmla="*/ 196 w 214"/>
                <a:gd name="T31" fmla="*/ 24 h 65"/>
                <a:gd name="T32" fmla="*/ 187 w 214"/>
                <a:gd name="T33" fmla="*/ 30 h 65"/>
                <a:gd name="T34" fmla="*/ 177 w 214"/>
                <a:gd name="T35" fmla="*/ 35 h 65"/>
                <a:gd name="T36" fmla="*/ 165 w 214"/>
                <a:gd name="T37" fmla="*/ 41 h 65"/>
                <a:gd name="T38" fmla="*/ 150 w 214"/>
                <a:gd name="T39" fmla="*/ 45 h 65"/>
                <a:gd name="T40" fmla="*/ 132 w 214"/>
                <a:gd name="T41" fmla="*/ 51 h 65"/>
                <a:gd name="T42" fmla="*/ 113 w 214"/>
                <a:gd name="T43" fmla="*/ 55 h 65"/>
                <a:gd name="T44" fmla="*/ 89 w 214"/>
                <a:gd name="T45" fmla="*/ 58 h 65"/>
                <a:gd name="T46" fmla="*/ 63 w 214"/>
                <a:gd name="T47" fmla="*/ 62 h 65"/>
                <a:gd name="T48" fmla="*/ 34 w 214"/>
                <a:gd name="T49" fmla="*/ 64 h 65"/>
                <a:gd name="T50" fmla="*/ 0 w 214"/>
                <a:gd name="T5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4" h="65">
                  <a:moveTo>
                    <a:pt x="0" y="65"/>
                  </a:moveTo>
                  <a:lnTo>
                    <a:pt x="37" y="25"/>
                  </a:lnTo>
                  <a:lnTo>
                    <a:pt x="44" y="23"/>
                  </a:lnTo>
                  <a:lnTo>
                    <a:pt x="59" y="20"/>
                  </a:lnTo>
                  <a:lnTo>
                    <a:pt x="84" y="13"/>
                  </a:lnTo>
                  <a:lnTo>
                    <a:pt x="113" y="7"/>
                  </a:lnTo>
                  <a:lnTo>
                    <a:pt x="142" y="3"/>
                  </a:lnTo>
                  <a:lnTo>
                    <a:pt x="171" y="0"/>
                  </a:lnTo>
                  <a:lnTo>
                    <a:pt x="196" y="1"/>
                  </a:lnTo>
                  <a:lnTo>
                    <a:pt x="214" y="6"/>
                  </a:lnTo>
                  <a:lnTo>
                    <a:pt x="214" y="7"/>
                  </a:lnTo>
                  <a:lnTo>
                    <a:pt x="212" y="8"/>
                  </a:lnTo>
                  <a:lnTo>
                    <a:pt x="210" y="12"/>
                  </a:lnTo>
                  <a:lnTo>
                    <a:pt x="207" y="15"/>
                  </a:lnTo>
                  <a:lnTo>
                    <a:pt x="201" y="20"/>
                  </a:lnTo>
                  <a:lnTo>
                    <a:pt x="196" y="24"/>
                  </a:lnTo>
                  <a:lnTo>
                    <a:pt x="187" y="30"/>
                  </a:lnTo>
                  <a:lnTo>
                    <a:pt x="177" y="35"/>
                  </a:lnTo>
                  <a:lnTo>
                    <a:pt x="165" y="41"/>
                  </a:lnTo>
                  <a:lnTo>
                    <a:pt x="150" y="45"/>
                  </a:lnTo>
                  <a:lnTo>
                    <a:pt x="132" y="51"/>
                  </a:lnTo>
                  <a:lnTo>
                    <a:pt x="113" y="55"/>
                  </a:lnTo>
                  <a:lnTo>
                    <a:pt x="89" y="58"/>
                  </a:lnTo>
                  <a:lnTo>
                    <a:pt x="63" y="62"/>
                  </a:lnTo>
                  <a:lnTo>
                    <a:pt x="34" y="64"/>
                  </a:lnTo>
                  <a:lnTo>
                    <a:pt x="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3" name="Freeform 15">
              <a:extLst>
                <a:ext uri="{FF2B5EF4-FFF2-40B4-BE49-F238E27FC236}">
                  <a16:creationId xmlns:a16="http://schemas.microsoft.com/office/drawing/2014/main" id="{FEE0AD16-F502-4BA1-956F-0786AB20D97E}"/>
                </a:ext>
              </a:extLst>
            </p:cNvPr>
            <p:cNvSpPr>
              <a:spLocks/>
            </p:cNvSpPr>
            <p:nvPr/>
          </p:nvSpPr>
          <p:spPr bwMode="auto">
            <a:xfrm>
              <a:off x="4899" y="1406"/>
              <a:ext cx="148" cy="46"/>
            </a:xfrm>
            <a:custGeom>
              <a:avLst/>
              <a:gdLst>
                <a:gd name="T0" fmla="*/ 288 w 297"/>
                <a:gd name="T1" fmla="*/ 15 h 94"/>
                <a:gd name="T2" fmla="*/ 267 w 297"/>
                <a:gd name="T3" fmla="*/ 29 h 94"/>
                <a:gd name="T4" fmla="*/ 243 w 297"/>
                <a:gd name="T5" fmla="*/ 38 h 94"/>
                <a:gd name="T6" fmla="*/ 219 w 297"/>
                <a:gd name="T7" fmla="*/ 44 h 94"/>
                <a:gd name="T8" fmla="*/ 227 w 297"/>
                <a:gd name="T9" fmla="*/ 25 h 94"/>
                <a:gd name="T10" fmla="*/ 215 w 297"/>
                <a:gd name="T11" fmla="*/ 20 h 94"/>
                <a:gd name="T12" fmla="*/ 201 w 297"/>
                <a:gd name="T13" fmla="*/ 22 h 94"/>
                <a:gd name="T14" fmla="*/ 198 w 297"/>
                <a:gd name="T15" fmla="*/ 37 h 94"/>
                <a:gd name="T16" fmla="*/ 190 w 297"/>
                <a:gd name="T17" fmla="*/ 50 h 94"/>
                <a:gd name="T18" fmla="*/ 175 w 297"/>
                <a:gd name="T19" fmla="*/ 59 h 94"/>
                <a:gd name="T20" fmla="*/ 190 w 297"/>
                <a:gd name="T21" fmla="*/ 59 h 94"/>
                <a:gd name="T22" fmla="*/ 205 w 297"/>
                <a:gd name="T23" fmla="*/ 58 h 94"/>
                <a:gd name="T24" fmla="*/ 220 w 297"/>
                <a:gd name="T25" fmla="*/ 57 h 94"/>
                <a:gd name="T26" fmla="*/ 225 w 297"/>
                <a:gd name="T27" fmla="*/ 62 h 94"/>
                <a:gd name="T28" fmla="*/ 217 w 297"/>
                <a:gd name="T29" fmla="*/ 67 h 94"/>
                <a:gd name="T30" fmla="*/ 195 w 297"/>
                <a:gd name="T31" fmla="*/ 72 h 94"/>
                <a:gd name="T32" fmla="*/ 162 w 297"/>
                <a:gd name="T33" fmla="*/ 83 h 94"/>
                <a:gd name="T34" fmla="*/ 129 w 297"/>
                <a:gd name="T35" fmla="*/ 91 h 94"/>
                <a:gd name="T36" fmla="*/ 95 w 297"/>
                <a:gd name="T37" fmla="*/ 93 h 94"/>
                <a:gd name="T38" fmla="*/ 87 w 297"/>
                <a:gd name="T39" fmla="*/ 81 h 94"/>
                <a:gd name="T40" fmla="*/ 107 w 297"/>
                <a:gd name="T41" fmla="*/ 72 h 94"/>
                <a:gd name="T42" fmla="*/ 129 w 297"/>
                <a:gd name="T43" fmla="*/ 66 h 94"/>
                <a:gd name="T44" fmla="*/ 152 w 297"/>
                <a:gd name="T45" fmla="*/ 63 h 94"/>
                <a:gd name="T46" fmla="*/ 156 w 297"/>
                <a:gd name="T47" fmla="*/ 62 h 94"/>
                <a:gd name="T48" fmla="*/ 139 w 297"/>
                <a:gd name="T49" fmla="*/ 59 h 94"/>
                <a:gd name="T50" fmla="*/ 125 w 297"/>
                <a:gd name="T51" fmla="*/ 53 h 94"/>
                <a:gd name="T52" fmla="*/ 114 w 297"/>
                <a:gd name="T53" fmla="*/ 40 h 94"/>
                <a:gd name="T54" fmla="*/ 95 w 297"/>
                <a:gd name="T55" fmla="*/ 36 h 94"/>
                <a:gd name="T56" fmla="*/ 70 w 297"/>
                <a:gd name="T57" fmla="*/ 58 h 94"/>
                <a:gd name="T58" fmla="*/ 47 w 297"/>
                <a:gd name="T59" fmla="*/ 81 h 94"/>
                <a:gd name="T60" fmla="*/ 18 w 297"/>
                <a:gd name="T61" fmla="*/ 93 h 94"/>
                <a:gd name="T62" fmla="*/ 8 w 297"/>
                <a:gd name="T63" fmla="*/ 83 h 94"/>
                <a:gd name="T64" fmla="*/ 23 w 297"/>
                <a:gd name="T65" fmla="*/ 67 h 94"/>
                <a:gd name="T66" fmla="*/ 36 w 297"/>
                <a:gd name="T67" fmla="*/ 53 h 94"/>
                <a:gd name="T68" fmla="*/ 51 w 297"/>
                <a:gd name="T69" fmla="*/ 39 h 94"/>
                <a:gd name="T70" fmla="*/ 75 w 297"/>
                <a:gd name="T71" fmla="*/ 29 h 94"/>
                <a:gd name="T72" fmla="*/ 102 w 297"/>
                <a:gd name="T73" fmla="*/ 20 h 94"/>
                <a:gd name="T74" fmla="*/ 131 w 297"/>
                <a:gd name="T75" fmla="*/ 13 h 94"/>
                <a:gd name="T76" fmla="*/ 160 w 297"/>
                <a:gd name="T77" fmla="*/ 7 h 94"/>
                <a:gd name="T78" fmla="*/ 189 w 297"/>
                <a:gd name="T79" fmla="*/ 3 h 94"/>
                <a:gd name="T80" fmla="*/ 219 w 297"/>
                <a:gd name="T81" fmla="*/ 0 h 94"/>
                <a:gd name="T82" fmla="*/ 250 w 297"/>
                <a:gd name="T83" fmla="*/ 0 h 94"/>
                <a:gd name="T84" fmla="*/ 281 w 297"/>
                <a:gd name="T85"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 h="94">
                  <a:moveTo>
                    <a:pt x="297" y="5"/>
                  </a:moveTo>
                  <a:lnTo>
                    <a:pt x="288" y="15"/>
                  </a:lnTo>
                  <a:lnTo>
                    <a:pt x="278" y="23"/>
                  </a:lnTo>
                  <a:lnTo>
                    <a:pt x="267" y="29"/>
                  </a:lnTo>
                  <a:lnTo>
                    <a:pt x="256" y="35"/>
                  </a:lnTo>
                  <a:lnTo>
                    <a:pt x="243" y="38"/>
                  </a:lnTo>
                  <a:lnTo>
                    <a:pt x="231" y="42"/>
                  </a:lnTo>
                  <a:lnTo>
                    <a:pt x="219" y="44"/>
                  </a:lnTo>
                  <a:lnTo>
                    <a:pt x="207" y="45"/>
                  </a:lnTo>
                  <a:lnTo>
                    <a:pt x="227" y="25"/>
                  </a:lnTo>
                  <a:lnTo>
                    <a:pt x="221" y="22"/>
                  </a:lnTo>
                  <a:lnTo>
                    <a:pt x="215" y="20"/>
                  </a:lnTo>
                  <a:lnTo>
                    <a:pt x="208" y="22"/>
                  </a:lnTo>
                  <a:lnTo>
                    <a:pt x="201" y="22"/>
                  </a:lnTo>
                  <a:lnTo>
                    <a:pt x="199" y="29"/>
                  </a:lnTo>
                  <a:lnTo>
                    <a:pt x="198" y="37"/>
                  </a:lnTo>
                  <a:lnTo>
                    <a:pt x="196" y="44"/>
                  </a:lnTo>
                  <a:lnTo>
                    <a:pt x="190" y="50"/>
                  </a:lnTo>
                  <a:lnTo>
                    <a:pt x="168" y="59"/>
                  </a:lnTo>
                  <a:lnTo>
                    <a:pt x="175" y="59"/>
                  </a:lnTo>
                  <a:lnTo>
                    <a:pt x="182" y="59"/>
                  </a:lnTo>
                  <a:lnTo>
                    <a:pt x="190" y="59"/>
                  </a:lnTo>
                  <a:lnTo>
                    <a:pt x="198" y="59"/>
                  </a:lnTo>
                  <a:lnTo>
                    <a:pt x="205" y="58"/>
                  </a:lnTo>
                  <a:lnTo>
                    <a:pt x="212" y="58"/>
                  </a:lnTo>
                  <a:lnTo>
                    <a:pt x="220" y="57"/>
                  </a:lnTo>
                  <a:lnTo>
                    <a:pt x="227" y="57"/>
                  </a:lnTo>
                  <a:lnTo>
                    <a:pt x="225" y="62"/>
                  </a:lnTo>
                  <a:lnTo>
                    <a:pt x="221" y="64"/>
                  </a:lnTo>
                  <a:lnTo>
                    <a:pt x="217" y="67"/>
                  </a:lnTo>
                  <a:lnTo>
                    <a:pt x="211" y="68"/>
                  </a:lnTo>
                  <a:lnTo>
                    <a:pt x="195" y="72"/>
                  </a:lnTo>
                  <a:lnTo>
                    <a:pt x="178" y="76"/>
                  </a:lnTo>
                  <a:lnTo>
                    <a:pt x="162" y="83"/>
                  </a:lnTo>
                  <a:lnTo>
                    <a:pt x="146" y="87"/>
                  </a:lnTo>
                  <a:lnTo>
                    <a:pt x="129" y="91"/>
                  </a:lnTo>
                  <a:lnTo>
                    <a:pt x="112" y="94"/>
                  </a:lnTo>
                  <a:lnTo>
                    <a:pt x="95" y="93"/>
                  </a:lnTo>
                  <a:lnTo>
                    <a:pt x="77" y="87"/>
                  </a:lnTo>
                  <a:lnTo>
                    <a:pt x="87" y="81"/>
                  </a:lnTo>
                  <a:lnTo>
                    <a:pt x="97" y="76"/>
                  </a:lnTo>
                  <a:lnTo>
                    <a:pt x="107" y="72"/>
                  </a:lnTo>
                  <a:lnTo>
                    <a:pt x="118" y="69"/>
                  </a:lnTo>
                  <a:lnTo>
                    <a:pt x="129" y="66"/>
                  </a:lnTo>
                  <a:lnTo>
                    <a:pt x="140" y="65"/>
                  </a:lnTo>
                  <a:lnTo>
                    <a:pt x="152" y="63"/>
                  </a:lnTo>
                  <a:lnTo>
                    <a:pt x="163" y="62"/>
                  </a:lnTo>
                  <a:lnTo>
                    <a:pt x="156" y="62"/>
                  </a:lnTo>
                  <a:lnTo>
                    <a:pt x="147" y="60"/>
                  </a:lnTo>
                  <a:lnTo>
                    <a:pt x="139" y="59"/>
                  </a:lnTo>
                  <a:lnTo>
                    <a:pt x="131" y="57"/>
                  </a:lnTo>
                  <a:lnTo>
                    <a:pt x="125" y="53"/>
                  </a:lnTo>
                  <a:lnTo>
                    <a:pt x="119" y="47"/>
                  </a:lnTo>
                  <a:lnTo>
                    <a:pt x="114" y="40"/>
                  </a:lnTo>
                  <a:lnTo>
                    <a:pt x="109" y="30"/>
                  </a:lnTo>
                  <a:lnTo>
                    <a:pt x="95" y="36"/>
                  </a:lnTo>
                  <a:lnTo>
                    <a:pt x="81" y="46"/>
                  </a:lnTo>
                  <a:lnTo>
                    <a:pt x="70" y="58"/>
                  </a:lnTo>
                  <a:lnTo>
                    <a:pt x="58" y="70"/>
                  </a:lnTo>
                  <a:lnTo>
                    <a:pt x="47" y="81"/>
                  </a:lnTo>
                  <a:lnTo>
                    <a:pt x="34" y="89"/>
                  </a:lnTo>
                  <a:lnTo>
                    <a:pt x="18" y="93"/>
                  </a:lnTo>
                  <a:lnTo>
                    <a:pt x="0" y="89"/>
                  </a:lnTo>
                  <a:lnTo>
                    <a:pt x="8" y="83"/>
                  </a:lnTo>
                  <a:lnTo>
                    <a:pt x="16" y="75"/>
                  </a:lnTo>
                  <a:lnTo>
                    <a:pt x="23" y="67"/>
                  </a:lnTo>
                  <a:lnTo>
                    <a:pt x="29" y="59"/>
                  </a:lnTo>
                  <a:lnTo>
                    <a:pt x="36" y="53"/>
                  </a:lnTo>
                  <a:lnTo>
                    <a:pt x="44" y="46"/>
                  </a:lnTo>
                  <a:lnTo>
                    <a:pt x="51" y="39"/>
                  </a:lnTo>
                  <a:lnTo>
                    <a:pt x="61" y="35"/>
                  </a:lnTo>
                  <a:lnTo>
                    <a:pt x="75" y="29"/>
                  </a:lnTo>
                  <a:lnTo>
                    <a:pt x="89" y="25"/>
                  </a:lnTo>
                  <a:lnTo>
                    <a:pt x="102" y="20"/>
                  </a:lnTo>
                  <a:lnTo>
                    <a:pt x="117" y="17"/>
                  </a:lnTo>
                  <a:lnTo>
                    <a:pt x="131" y="13"/>
                  </a:lnTo>
                  <a:lnTo>
                    <a:pt x="146" y="10"/>
                  </a:lnTo>
                  <a:lnTo>
                    <a:pt x="160" y="7"/>
                  </a:lnTo>
                  <a:lnTo>
                    <a:pt x="175" y="5"/>
                  </a:lnTo>
                  <a:lnTo>
                    <a:pt x="189" y="3"/>
                  </a:lnTo>
                  <a:lnTo>
                    <a:pt x="205" y="2"/>
                  </a:lnTo>
                  <a:lnTo>
                    <a:pt x="219" y="0"/>
                  </a:lnTo>
                  <a:lnTo>
                    <a:pt x="235" y="0"/>
                  </a:lnTo>
                  <a:lnTo>
                    <a:pt x="250" y="0"/>
                  </a:lnTo>
                  <a:lnTo>
                    <a:pt x="266" y="2"/>
                  </a:lnTo>
                  <a:lnTo>
                    <a:pt x="281" y="3"/>
                  </a:lnTo>
                  <a:lnTo>
                    <a:pt x="29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4" name="Freeform 16">
              <a:extLst>
                <a:ext uri="{FF2B5EF4-FFF2-40B4-BE49-F238E27FC236}">
                  <a16:creationId xmlns:a16="http://schemas.microsoft.com/office/drawing/2014/main" id="{8198D3DA-2390-4AB4-9B23-9F27E784DD6F}"/>
                </a:ext>
              </a:extLst>
            </p:cNvPr>
            <p:cNvSpPr>
              <a:spLocks/>
            </p:cNvSpPr>
            <p:nvPr/>
          </p:nvSpPr>
          <p:spPr bwMode="auto">
            <a:xfrm>
              <a:off x="5169" y="1438"/>
              <a:ext cx="32" cy="118"/>
            </a:xfrm>
            <a:custGeom>
              <a:avLst/>
              <a:gdLst>
                <a:gd name="T0" fmla="*/ 63 w 64"/>
                <a:gd name="T1" fmla="*/ 74 h 234"/>
                <a:gd name="T2" fmla="*/ 60 w 64"/>
                <a:gd name="T3" fmla="*/ 84 h 234"/>
                <a:gd name="T4" fmla="*/ 55 w 64"/>
                <a:gd name="T5" fmla="*/ 93 h 234"/>
                <a:gd name="T6" fmla="*/ 50 w 64"/>
                <a:gd name="T7" fmla="*/ 102 h 234"/>
                <a:gd name="T8" fmla="*/ 48 w 64"/>
                <a:gd name="T9" fmla="*/ 112 h 234"/>
                <a:gd name="T10" fmla="*/ 50 w 64"/>
                <a:gd name="T11" fmla="*/ 141 h 234"/>
                <a:gd name="T12" fmla="*/ 53 w 64"/>
                <a:gd name="T13" fmla="*/ 170 h 234"/>
                <a:gd name="T14" fmla="*/ 53 w 64"/>
                <a:gd name="T15" fmla="*/ 199 h 234"/>
                <a:gd name="T16" fmla="*/ 45 w 64"/>
                <a:gd name="T17" fmla="*/ 226 h 234"/>
                <a:gd name="T18" fmla="*/ 40 w 64"/>
                <a:gd name="T19" fmla="*/ 211 h 234"/>
                <a:gd name="T20" fmla="*/ 38 w 64"/>
                <a:gd name="T21" fmla="*/ 194 h 234"/>
                <a:gd name="T22" fmla="*/ 34 w 64"/>
                <a:gd name="T23" fmla="*/ 178 h 234"/>
                <a:gd name="T24" fmla="*/ 30 w 64"/>
                <a:gd name="T25" fmla="*/ 161 h 234"/>
                <a:gd name="T26" fmla="*/ 23 w 64"/>
                <a:gd name="T27" fmla="*/ 179 h 234"/>
                <a:gd name="T28" fmla="*/ 17 w 64"/>
                <a:gd name="T29" fmla="*/ 196 h 234"/>
                <a:gd name="T30" fmla="*/ 12 w 64"/>
                <a:gd name="T31" fmla="*/ 215 h 234"/>
                <a:gd name="T32" fmla="*/ 9 w 64"/>
                <a:gd name="T33" fmla="*/ 234 h 234"/>
                <a:gd name="T34" fmla="*/ 1 w 64"/>
                <a:gd name="T35" fmla="*/ 204 h 234"/>
                <a:gd name="T36" fmla="*/ 0 w 64"/>
                <a:gd name="T37" fmla="*/ 174 h 234"/>
                <a:gd name="T38" fmla="*/ 4 w 64"/>
                <a:gd name="T39" fmla="*/ 144 h 234"/>
                <a:gd name="T40" fmla="*/ 12 w 64"/>
                <a:gd name="T41" fmla="*/ 115 h 234"/>
                <a:gd name="T42" fmla="*/ 22 w 64"/>
                <a:gd name="T43" fmla="*/ 87 h 234"/>
                <a:gd name="T44" fmla="*/ 32 w 64"/>
                <a:gd name="T45" fmla="*/ 59 h 234"/>
                <a:gd name="T46" fmla="*/ 39 w 64"/>
                <a:gd name="T47" fmla="*/ 29 h 234"/>
                <a:gd name="T48" fmla="*/ 42 w 64"/>
                <a:gd name="T49" fmla="*/ 0 h 234"/>
                <a:gd name="T50" fmla="*/ 55 w 64"/>
                <a:gd name="T51" fmla="*/ 15 h 234"/>
                <a:gd name="T52" fmla="*/ 62 w 64"/>
                <a:gd name="T53" fmla="*/ 34 h 234"/>
                <a:gd name="T54" fmla="*/ 64 w 64"/>
                <a:gd name="T55" fmla="*/ 54 h 234"/>
                <a:gd name="T56" fmla="*/ 63 w 64"/>
                <a:gd name="T57" fmla="*/ 7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34">
                  <a:moveTo>
                    <a:pt x="63" y="74"/>
                  </a:moveTo>
                  <a:lnTo>
                    <a:pt x="60" y="84"/>
                  </a:lnTo>
                  <a:lnTo>
                    <a:pt x="55" y="93"/>
                  </a:lnTo>
                  <a:lnTo>
                    <a:pt x="50" y="102"/>
                  </a:lnTo>
                  <a:lnTo>
                    <a:pt x="48" y="112"/>
                  </a:lnTo>
                  <a:lnTo>
                    <a:pt x="50" y="141"/>
                  </a:lnTo>
                  <a:lnTo>
                    <a:pt x="53" y="170"/>
                  </a:lnTo>
                  <a:lnTo>
                    <a:pt x="53" y="199"/>
                  </a:lnTo>
                  <a:lnTo>
                    <a:pt x="45" y="226"/>
                  </a:lnTo>
                  <a:lnTo>
                    <a:pt x="40" y="211"/>
                  </a:lnTo>
                  <a:lnTo>
                    <a:pt x="38" y="194"/>
                  </a:lnTo>
                  <a:lnTo>
                    <a:pt x="34" y="178"/>
                  </a:lnTo>
                  <a:lnTo>
                    <a:pt x="30" y="161"/>
                  </a:lnTo>
                  <a:lnTo>
                    <a:pt x="23" y="179"/>
                  </a:lnTo>
                  <a:lnTo>
                    <a:pt x="17" y="196"/>
                  </a:lnTo>
                  <a:lnTo>
                    <a:pt x="12" y="215"/>
                  </a:lnTo>
                  <a:lnTo>
                    <a:pt x="9" y="234"/>
                  </a:lnTo>
                  <a:lnTo>
                    <a:pt x="1" y="204"/>
                  </a:lnTo>
                  <a:lnTo>
                    <a:pt x="0" y="174"/>
                  </a:lnTo>
                  <a:lnTo>
                    <a:pt x="4" y="144"/>
                  </a:lnTo>
                  <a:lnTo>
                    <a:pt x="12" y="115"/>
                  </a:lnTo>
                  <a:lnTo>
                    <a:pt x="22" y="87"/>
                  </a:lnTo>
                  <a:lnTo>
                    <a:pt x="32" y="59"/>
                  </a:lnTo>
                  <a:lnTo>
                    <a:pt x="39" y="29"/>
                  </a:lnTo>
                  <a:lnTo>
                    <a:pt x="42" y="0"/>
                  </a:lnTo>
                  <a:lnTo>
                    <a:pt x="55" y="15"/>
                  </a:lnTo>
                  <a:lnTo>
                    <a:pt x="62" y="34"/>
                  </a:lnTo>
                  <a:lnTo>
                    <a:pt x="64" y="54"/>
                  </a:lnTo>
                  <a:lnTo>
                    <a:pt x="63"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5" name="Freeform 17">
              <a:extLst>
                <a:ext uri="{FF2B5EF4-FFF2-40B4-BE49-F238E27FC236}">
                  <a16:creationId xmlns:a16="http://schemas.microsoft.com/office/drawing/2014/main" id="{DCE542E1-DE81-47FC-9895-0777B46FBA3F}"/>
                </a:ext>
              </a:extLst>
            </p:cNvPr>
            <p:cNvSpPr>
              <a:spLocks/>
            </p:cNvSpPr>
            <p:nvPr/>
          </p:nvSpPr>
          <p:spPr bwMode="auto">
            <a:xfrm>
              <a:off x="4737" y="1464"/>
              <a:ext cx="98" cy="39"/>
            </a:xfrm>
            <a:custGeom>
              <a:avLst/>
              <a:gdLst>
                <a:gd name="T0" fmla="*/ 0 w 197"/>
                <a:gd name="T1" fmla="*/ 77 h 79"/>
                <a:gd name="T2" fmla="*/ 19 w 197"/>
                <a:gd name="T3" fmla="*/ 37 h 79"/>
                <a:gd name="T4" fmla="*/ 24 w 197"/>
                <a:gd name="T5" fmla="*/ 34 h 79"/>
                <a:gd name="T6" fmla="*/ 37 w 197"/>
                <a:gd name="T7" fmla="*/ 28 h 79"/>
                <a:gd name="T8" fmla="*/ 56 w 197"/>
                <a:gd name="T9" fmla="*/ 20 h 79"/>
                <a:gd name="T10" fmla="*/ 78 w 197"/>
                <a:gd name="T11" fmla="*/ 11 h 79"/>
                <a:gd name="T12" fmla="*/ 104 w 197"/>
                <a:gd name="T13" fmla="*/ 3 h 79"/>
                <a:gd name="T14" fmla="*/ 130 w 197"/>
                <a:gd name="T15" fmla="*/ 0 h 79"/>
                <a:gd name="T16" fmla="*/ 155 w 197"/>
                <a:gd name="T17" fmla="*/ 0 h 79"/>
                <a:gd name="T18" fmla="*/ 177 w 197"/>
                <a:gd name="T19" fmla="*/ 8 h 79"/>
                <a:gd name="T20" fmla="*/ 197 w 197"/>
                <a:gd name="T21" fmla="*/ 27 h 79"/>
                <a:gd name="T22" fmla="*/ 195 w 197"/>
                <a:gd name="T23" fmla="*/ 28 h 79"/>
                <a:gd name="T24" fmla="*/ 190 w 197"/>
                <a:gd name="T25" fmla="*/ 30 h 79"/>
                <a:gd name="T26" fmla="*/ 182 w 197"/>
                <a:gd name="T27" fmla="*/ 32 h 79"/>
                <a:gd name="T28" fmla="*/ 173 w 197"/>
                <a:gd name="T29" fmla="*/ 37 h 79"/>
                <a:gd name="T30" fmla="*/ 161 w 197"/>
                <a:gd name="T31" fmla="*/ 41 h 79"/>
                <a:gd name="T32" fmla="*/ 148 w 197"/>
                <a:gd name="T33" fmla="*/ 47 h 79"/>
                <a:gd name="T34" fmla="*/ 132 w 197"/>
                <a:gd name="T35" fmla="*/ 52 h 79"/>
                <a:gd name="T36" fmla="*/ 117 w 197"/>
                <a:gd name="T37" fmla="*/ 58 h 79"/>
                <a:gd name="T38" fmla="*/ 100 w 197"/>
                <a:gd name="T39" fmla="*/ 63 h 79"/>
                <a:gd name="T40" fmla="*/ 84 w 197"/>
                <a:gd name="T41" fmla="*/ 68 h 79"/>
                <a:gd name="T42" fmla="*/ 68 w 197"/>
                <a:gd name="T43" fmla="*/ 72 h 79"/>
                <a:gd name="T44" fmla="*/ 51 w 197"/>
                <a:gd name="T45" fmla="*/ 75 h 79"/>
                <a:gd name="T46" fmla="*/ 37 w 197"/>
                <a:gd name="T47" fmla="*/ 78 h 79"/>
                <a:gd name="T48" fmla="*/ 22 w 197"/>
                <a:gd name="T49" fmla="*/ 79 h 79"/>
                <a:gd name="T50" fmla="*/ 10 w 197"/>
                <a:gd name="T51" fmla="*/ 79 h 79"/>
                <a:gd name="T52" fmla="*/ 0 w 197"/>
                <a:gd name="T53"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79">
                  <a:moveTo>
                    <a:pt x="0" y="77"/>
                  </a:moveTo>
                  <a:lnTo>
                    <a:pt x="19" y="37"/>
                  </a:lnTo>
                  <a:lnTo>
                    <a:pt x="24" y="34"/>
                  </a:lnTo>
                  <a:lnTo>
                    <a:pt x="37" y="28"/>
                  </a:lnTo>
                  <a:lnTo>
                    <a:pt x="56" y="20"/>
                  </a:lnTo>
                  <a:lnTo>
                    <a:pt x="78" y="11"/>
                  </a:lnTo>
                  <a:lnTo>
                    <a:pt x="104" y="3"/>
                  </a:lnTo>
                  <a:lnTo>
                    <a:pt x="130" y="0"/>
                  </a:lnTo>
                  <a:lnTo>
                    <a:pt x="155" y="0"/>
                  </a:lnTo>
                  <a:lnTo>
                    <a:pt x="177" y="8"/>
                  </a:lnTo>
                  <a:lnTo>
                    <a:pt x="197" y="27"/>
                  </a:lnTo>
                  <a:lnTo>
                    <a:pt x="195" y="28"/>
                  </a:lnTo>
                  <a:lnTo>
                    <a:pt x="190" y="30"/>
                  </a:lnTo>
                  <a:lnTo>
                    <a:pt x="182" y="32"/>
                  </a:lnTo>
                  <a:lnTo>
                    <a:pt x="173" y="37"/>
                  </a:lnTo>
                  <a:lnTo>
                    <a:pt x="161" y="41"/>
                  </a:lnTo>
                  <a:lnTo>
                    <a:pt x="148" y="47"/>
                  </a:lnTo>
                  <a:lnTo>
                    <a:pt x="132" y="52"/>
                  </a:lnTo>
                  <a:lnTo>
                    <a:pt x="117" y="58"/>
                  </a:lnTo>
                  <a:lnTo>
                    <a:pt x="100" y="63"/>
                  </a:lnTo>
                  <a:lnTo>
                    <a:pt x="84" y="68"/>
                  </a:lnTo>
                  <a:lnTo>
                    <a:pt x="68" y="72"/>
                  </a:lnTo>
                  <a:lnTo>
                    <a:pt x="51" y="75"/>
                  </a:lnTo>
                  <a:lnTo>
                    <a:pt x="37" y="78"/>
                  </a:lnTo>
                  <a:lnTo>
                    <a:pt x="22" y="79"/>
                  </a:lnTo>
                  <a:lnTo>
                    <a:pt x="10" y="79"/>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6" name="Freeform 18">
              <a:extLst>
                <a:ext uri="{FF2B5EF4-FFF2-40B4-BE49-F238E27FC236}">
                  <a16:creationId xmlns:a16="http://schemas.microsoft.com/office/drawing/2014/main" id="{5D0D7EC5-1915-464B-A964-A8347F2C369E}"/>
                </a:ext>
              </a:extLst>
            </p:cNvPr>
            <p:cNvSpPr>
              <a:spLocks/>
            </p:cNvSpPr>
            <p:nvPr/>
          </p:nvSpPr>
          <p:spPr bwMode="auto">
            <a:xfrm>
              <a:off x="4712" y="1440"/>
              <a:ext cx="150" cy="127"/>
            </a:xfrm>
            <a:custGeom>
              <a:avLst/>
              <a:gdLst>
                <a:gd name="T0" fmla="*/ 284 w 301"/>
                <a:gd name="T1" fmla="*/ 106 h 254"/>
                <a:gd name="T2" fmla="*/ 300 w 301"/>
                <a:gd name="T3" fmla="*/ 204 h 254"/>
                <a:gd name="T4" fmla="*/ 289 w 301"/>
                <a:gd name="T5" fmla="*/ 238 h 254"/>
                <a:gd name="T6" fmla="*/ 276 w 301"/>
                <a:gd name="T7" fmla="*/ 199 h 254"/>
                <a:gd name="T8" fmla="*/ 270 w 301"/>
                <a:gd name="T9" fmla="*/ 158 h 254"/>
                <a:gd name="T10" fmla="*/ 261 w 301"/>
                <a:gd name="T11" fmla="*/ 118 h 254"/>
                <a:gd name="T12" fmla="*/ 210 w 301"/>
                <a:gd name="T13" fmla="*/ 59 h 254"/>
                <a:gd name="T14" fmla="*/ 173 w 301"/>
                <a:gd name="T15" fmla="*/ 77 h 254"/>
                <a:gd name="T16" fmla="*/ 174 w 301"/>
                <a:gd name="T17" fmla="*/ 92 h 254"/>
                <a:gd name="T18" fmla="*/ 162 w 301"/>
                <a:gd name="T19" fmla="*/ 103 h 254"/>
                <a:gd name="T20" fmla="*/ 147 w 301"/>
                <a:gd name="T21" fmla="*/ 111 h 254"/>
                <a:gd name="T22" fmla="*/ 130 w 301"/>
                <a:gd name="T23" fmla="*/ 116 h 254"/>
                <a:gd name="T24" fmla="*/ 113 w 301"/>
                <a:gd name="T25" fmla="*/ 116 h 254"/>
                <a:gd name="T26" fmla="*/ 98 w 301"/>
                <a:gd name="T27" fmla="*/ 107 h 254"/>
                <a:gd name="T28" fmla="*/ 89 w 301"/>
                <a:gd name="T29" fmla="*/ 89 h 254"/>
                <a:gd name="T30" fmla="*/ 72 w 301"/>
                <a:gd name="T31" fmla="*/ 106 h 254"/>
                <a:gd name="T32" fmla="*/ 65 w 301"/>
                <a:gd name="T33" fmla="*/ 136 h 254"/>
                <a:gd name="T34" fmla="*/ 36 w 301"/>
                <a:gd name="T35" fmla="*/ 144 h 254"/>
                <a:gd name="T36" fmla="*/ 43 w 301"/>
                <a:gd name="T37" fmla="*/ 123 h 254"/>
                <a:gd name="T38" fmla="*/ 55 w 301"/>
                <a:gd name="T39" fmla="*/ 101 h 254"/>
                <a:gd name="T40" fmla="*/ 69 w 301"/>
                <a:gd name="T41" fmla="*/ 83 h 254"/>
                <a:gd name="T42" fmla="*/ 89 w 301"/>
                <a:gd name="T43" fmla="*/ 70 h 254"/>
                <a:gd name="T44" fmla="*/ 110 w 301"/>
                <a:gd name="T45" fmla="*/ 63 h 254"/>
                <a:gd name="T46" fmla="*/ 131 w 301"/>
                <a:gd name="T47" fmla="*/ 57 h 254"/>
                <a:gd name="T48" fmla="*/ 152 w 301"/>
                <a:gd name="T49" fmla="*/ 52 h 254"/>
                <a:gd name="T50" fmla="*/ 173 w 301"/>
                <a:gd name="T51" fmla="*/ 48 h 254"/>
                <a:gd name="T52" fmla="*/ 141 w 301"/>
                <a:gd name="T53" fmla="*/ 42 h 254"/>
                <a:gd name="T54" fmla="*/ 107 w 301"/>
                <a:gd name="T55" fmla="*/ 37 h 254"/>
                <a:gd name="T56" fmla="*/ 72 w 301"/>
                <a:gd name="T57" fmla="*/ 36 h 254"/>
                <a:gd name="T58" fmla="*/ 40 w 301"/>
                <a:gd name="T59" fmla="*/ 42 h 254"/>
                <a:gd name="T60" fmla="*/ 27 w 301"/>
                <a:gd name="T61" fmla="*/ 51 h 254"/>
                <a:gd name="T62" fmla="*/ 19 w 301"/>
                <a:gd name="T63" fmla="*/ 65 h 254"/>
                <a:gd name="T64" fmla="*/ 10 w 301"/>
                <a:gd name="T65" fmla="*/ 78 h 254"/>
                <a:gd name="T66" fmla="*/ 0 w 301"/>
                <a:gd name="T67" fmla="*/ 90 h 254"/>
                <a:gd name="T68" fmla="*/ 5 w 301"/>
                <a:gd name="T69" fmla="*/ 70 h 254"/>
                <a:gd name="T70" fmla="*/ 10 w 301"/>
                <a:gd name="T71" fmla="*/ 47 h 254"/>
                <a:gd name="T72" fmla="*/ 21 w 301"/>
                <a:gd name="T73" fmla="*/ 28 h 254"/>
                <a:gd name="T74" fmla="*/ 40 w 301"/>
                <a:gd name="T75" fmla="*/ 19 h 254"/>
                <a:gd name="T76" fmla="*/ 81 w 301"/>
                <a:gd name="T77" fmla="*/ 12 h 254"/>
                <a:gd name="T78" fmla="*/ 121 w 301"/>
                <a:gd name="T79" fmla="*/ 5 h 254"/>
                <a:gd name="T80" fmla="*/ 161 w 301"/>
                <a:gd name="T81" fmla="*/ 0 h 254"/>
                <a:gd name="T82" fmla="*/ 202 w 301"/>
                <a:gd name="T83" fmla="*/ 5 h 254"/>
                <a:gd name="T84" fmla="*/ 224 w 301"/>
                <a:gd name="T85" fmla="*/ 12 h 254"/>
                <a:gd name="T86" fmla="*/ 244 w 301"/>
                <a:gd name="T87" fmla="*/ 25 h 254"/>
                <a:gd name="T88" fmla="*/ 263 w 301"/>
                <a:gd name="T89" fmla="*/ 39 h 254"/>
                <a:gd name="T90" fmla="*/ 281 w 301"/>
                <a:gd name="T91" fmla="*/ 5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4">
                  <a:moveTo>
                    <a:pt x="281" y="57"/>
                  </a:moveTo>
                  <a:lnTo>
                    <a:pt x="284" y="106"/>
                  </a:lnTo>
                  <a:lnTo>
                    <a:pt x="292" y="156"/>
                  </a:lnTo>
                  <a:lnTo>
                    <a:pt x="300" y="204"/>
                  </a:lnTo>
                  <a:lnTo>
                    <a:pt x="301" y="254"/>
                  </a:lnTo>
                  <a:lnTo>
                    <a:pt x="289" y="238"/>
                  </a:lnTo>
                  <a:lnTo>
                    <a:pt x="281" y="219"/>
                  </a:lnTo>
                  <a:lnTo>
                    <a:pt x="276" y="199"/>
                  </a:lnTo>
                  <a:lnTo>
                    <a:pt x="272" y="179"/>
                  </a:lnTo>
                  <a:lnTo>
                    <a:pt x="270" y="158"/>
                  </a:lnTo>
                  <a:lnTo>
                    <a:pt x="267" y="138"/>
                  </a:lnTo>
                  <a:lnTo>
                    <a:pt x="261" y="118"/>
                  </a:lnTo>
                  <a:lnTo>
                    <a:pt x="253" y="99"/>
                  </a:lnTo>
                  <a:lnTo>
                    <a:pt x="210" y="59"/>
                  </a:lnTo>
                  <a:lnTo>
                    <a:pt x="172" y="70"/>
                  </a:lnTo>
                  <a:lnTo>
                    <a:pt x="173" y="77"/>
                  </a:lnTo>
                  <a:lnTo>
                    <a:pt x="174" y="85"/>
                  </a:lnTo>
                  <a:lnTo>
                    <a:pt x="174" y="92"/>
                  </a:lnTo>
                  <a:lnTo>
                    <a:pt x="170" y="99"/>
                  </a:lnTo>
                  <a:lnTo>
                    <a:pt x="162" y="103"/>
                  </a:lnTo>
                  <a:lnTo>
                    <a:pt x="155" y="108"/>
                  </a:lnTo>
                  <a:lnTo>
                    <a:pt x="147" y="111"/>
                  </a:lnTo>
                  <a:lnTo>
                    <a:pt x="139" y="113"/>
                  </a:lnTo>
                  <a:lnTo>
                    <a:pt x="130" y="116"/>
                  </a:lnTo>
                  <a:lnTo>
                    <a:pt x="121" y="116"/>
                  </a:lnTo>
                  <a:lnTo>
                    <a:pt x="113" y="116"/>
                  </a:lnTo>
                  <a:lnTo>
                    <a:pt x="105" y="113"/>
                  </a:lnTo>
                  <a:lnTo>
                    <a:pt x="98" y="107"/>
                  </a:lnTo>
                  <a:lnTo>
                    <a:pt x="93" y="96"/>
                  </a:lnTo>
                  <a:lnTo>
                    <a:pt x="89" y="89"/>
                  </a:lnTo>
                  <a:lnTo>
                    <a:pt x="80" y="92"/>
                  </a:lnTo>
                  <a:lnTo>
                    <a:pt x="72" y="106"/>
                  </a:lnTo>
                  <a:lnTo>
                    <a:pt x="69" y="121"/>
                  </a:lnTo>
                  <a:lnTo>
                    <a:pt x="65" y="136"/>
                  </a:lnTo>
                  <a:lnTo>
                    <a:pt x="51" y="143"/>
                  </a:lnTo>
                  <a:lnTo>
                    <a:pt x="36" y="144"/>
                  </a:lnTo>
                  <a:lnTo>
                    <a:pt x="39" y="133"/>
                  </a:lnTo>
                  <a:lnTo>
                    <a:pt x="43" y="123"/>
                  </a:lnTo>
                  <a:lnTo>
                    <a:pt x="48" y="112"/>
                  </a:lnTo>
                  <a:lnTo>
                    <a:pt x="55" y="101"/>
                  </a:lnTo>
                  <a:lnTo>
                    <a:pt x="60" y="91"/>
                  </a:lnTo>
                  <a:lnTo>
                    <a:pt x="69" y="83"/>
                  </a:lnTo>
                  <a:lnTo>
                    <a:pt x="78" y="76"/>
                  </a:lnTo>
                  <a:lnTo>
                    <a:pt x="89" y="70"/>
                  </a:lnTo>
                  <a:lnTo>
                    <a:pt x="99" y="67"/>
                  </a:lnTo>
                  <a:lnTo>
                    <a:pt x="110" y="63"/>
                  </a:lnTo>
                  <a:lnTo>
                    <a:pt x="120" y="60"/>
                  </a:lnTo>
                  <a:lnTo>
                    <a:pt x="131" y="57"/>
                  </a:lnTo>
                  <a:lnTo>
                    <a:pt x="142" y="55"/>
                  </a:lnTo>
                  <a:lnTo>
                    <a:pt x="152" y="52"/>
                  </a:lnTo>
                  <a:lnTo>
                    <a:pt x="163" y="50"/>
                  </a:lnTo>
                  <a:lnTo>
                    <a:pt x="173" y="48"/>
                  </a:lnTo>
                  <a:lnTo>
                    <a:pt x="157" y="46"/>
                  </a:lnTo>
                  <a:lnTo>
                    <a:pt x="141" y="42"/>
                  </a:lnTo>
                  <a:lnTo>
                    <a:pt x="123" y="40"/>
                  </a:lnTo>
                  <a:lnTo>
                    <a:pt x="107" y="37"/>
                  </a:lnTo>
                  <a:lnTo>
                    <a:pt x="90" y="36"/>
                  </a:lnTo>
                  <a:lnTo>
                    <a:pt x="72" y="36"/>
                  </a:lnTo>
                  <a:lnTo>
                    <a:pt x="57" y="38"/>
                  </a:lnTo>
                  <a:lnTo>
                    <a:pt x="40" y="42"/>
                  </a:lnTo>
                  <a:lnTo>
                    <a:pt x="34" y="47"/>
                  </a:lnTo>
                  <a:lnTo>
                    <a:pt x="27" y="51"/>
                  </a:lnTo>
                  <a:lnTo>
                    <a:pt x="22" y="58"/>
                  </a:lnTo>
                  <a:lnTo>
                    <a:pt x="19" y="65"/>
                  </a:lnTo>
                  <a:lnTo>
                    <a:pt x="15" y="71"/>
                  </a:lnTo>
                  <a:lnTo>
                    <a:pt x="10" y="78"/>
                  </a:lnTo>
                  <a:lnTo>
                    <a:pt x="6" y="85"/>
                  </a:lnTo>
                  <a:lnTo>
                    <a:pt x="0" y="90"/>
                  </a:lnTo>
                  <a:lnTo>
                    <a:pt x="2" y="80"/>
                  </a:lnTo>
                  <a:lnTo>
                    <a:pt x="5" y="70"/>
                  </a:lnTo>
                  <a:lnTo>
                    <a:pt x="7" y="58"/>
                  </a:lnTo>
                  <a:lnTo>
                    <a:pt x="10" y="47"/>
                  </a:lnTo>
                  <a:lnTo>
                    <a:pt x="15" y="37"/>
                  </a:lnTo>
                  <a:lnTo>
                    <a:pt x="21" y="28"/>
                  </a:lnTo>
                  <a:lnTo>
                    <a:pt x="29" y="22"/>
                  </a:lnTo>
                  <a:lnTo>
                    <a:pt x="40" y="19"/>
                  </a:lnTo>
                  <a:lnTo>
                    <a:pt x="60" y="16"/>
                  </a:lnTo>
                  <a:lnTo>
                    <a:pt x="81" y="12"/>
                  </a:lnTo>
                  <a:lnTo>
                    <a:pt x="101" y="8"/>
                  </a:lnTo>
                  <a:lnTo>
                    <a:pt x="121" y="5"/>
                  </a:lnTo>
                  <a:lnTo>
                    <a:pt x="141" y="1"/>
                  </a:lnTo>
                  <a:lnTo>
                    <a:pt x="161" y="0"/>
                  </a:lnTo>
                  <a:lnTo>
                    <a:pt x="182" y="1"/>
                  </a:lnTo>
                  <a:lnTo>
                    <a:pt x="202" y="5"/>
                  </a:lnTo>
                  <a:lnTo>
                    <a:pt x="213" y="8"/>
                  </a:lnTo>
                  <a:lnTo>
                    <a:pt x="224" y="12"/>
                  </a:lnTo>
                  <a:lnTo>
                    <a:pt x="234" y="18"/>
                  </a:lnTo>
                  <a:lnTo>
                    <a:pt x="244" y="25"/>
                  </a:lnTo>
                  <a:lnTo>
                    <a:pt x="254" y="31"/>
                  </a:lnTo>
                  <a:lnTo>
                    <a:pt x="263" y="39"/>
                  </a:lnTo>
                  <a:lnTo>
                    <a:pt x="272" y="48"/>
                  </a:lnTo>
                  <a:lnTo>
                    <a:pt x="281"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7" name="Freeform 19">
              <a:extLst>
                <a:ext uri="{FF2B5EF4-FFF2-40B4-BE49-F238E27FC236}">
                  <a16:creationId xmlns:a16="http://schemas.microsoft.com/office/drawing/2014/main" id="{CCD612DC-1248-4DDD-91EF-45CCC9E524D0}"/>
                </a:ext>
              </a:extLst>
            </p:cNvPr>
            <p:cNvSpPr>
              <a:spLocks/>
            </p:cNvSpPr>
            <p:nvPr/>
          </p:nvSpPr>
          <p:spPr bwMode="auto">
            <a:xfrm>
              <a:off x="5078" y="1449"/>
              <a:ext cx="34" cy="150"/>
            </a:xfrm>
            <a:custGeom>
              <a:avLst/>
              <a:gdLst>
                <a:gd name="T0" fmla="*/ 57 w 68"/>
                <a:gd name="T1" fmla="*/ 151 h 300"/>
                <a:gd name="T2" fmla="*/ 47 w 68"/>
                <a:gd name="T3" fmla="*/ 168 h 300"/>
                <a:gd name="T4" fmla="*/ 38 w 68"/>
                <a:gd name="T5" fmla="*/ 185 h 300"/>
                <a:gd name="T6" fmla="*/ 30 w 68"/>
                <a:gd name="T7" fmla="*/ 203 h 300"/>
                <a:gd name="T8" fmla="*/ 23 w 68"/>
                <a:gd name="T9" fmla="*/ 222 h 300"/>
                <a:gd name="T10" fmla="*/ 18 w 68"/>
                <a:gd name="T11" fmla="*/ 241 h 300"/>
                <a:gd name="T12" fmla="*/ 14 w 68"/>
                <a:gd name="T13" fmla="*/ 260 h 300"/>
                <a:gd name="T14" fmla="*/ 11 w 68"/>
                <a:gd name="T15" fmla="*/ 280 h 300"/>
                <a:gd name="T16" fmla="*/ 10 w 68"/>
                <a:gd name="T17" fmla="*/ 300 h 300"/>
                <a:gd name="T18" fmla="*/ 3 w 68"/>
                <a:gd name="T19" fmla="*/ 272 h 300"/>
                <a:gd name="T20" fmla="*/ 0 w 68"/>
                <a:gd name="T21" fmla="*/ 244 h 300"/>
                <a:gd name="T22" fmla="*/ 0 w 68"/>
                <a:gd name="T23" fmla="*/ 216 h 300"/>
                <a:gd name="T24" fmla="*/ 4 w 68"/>
                <a:gd name="T25" fmla="*/ 188 h 300"/>
                <a:gd name="T26" fmla="*/ 10 w 68"/>
                <a:gd name="T27" fmla="*/ 160 h 300"/>
                <a:gd name="T28" fmla="*/ 17 w 68"/>
                <a:gd name="T29" fmla="*/ 133 h 300"/>
                <a:gd name="T30" fmla="*/ 24 w 68"/>
                <a:gd name="T31" fmla="*/ 107 h 300"/>
                <a:gd name="T32" fmla="*/ 32 w 68"/>
                <a:gd name="T33" fmla="*/ 80 h 300"/>
                <a:gd name="T34" fmla="*/ 34 w 68"/>
                <a:gd name="T35" fmla="*/ 60 h 300"/>
                <a:gd name="T36" fmla="*/ 31 w 68"/>
                <a:gd name="T37" fmla="*/ 40 h 300"/>
                <a:gd name="T38" fmla="*/ 26 w 68"/>
                <a:gd name="T39" fmla="*/ 20 h 300"/>
                <a:gd name="T40" fmla="*/ 22 w 68"/>
                <a:gd name="T41" fmla="*/ 0 h 300"/>
                <a:gd name="T42" fmla="*/ 27 w 68"/>
                <a:gd name="T43" fmla="*/ 19 h 300"/>
                <a:gd name="T44" fmla="*/ 36 w 68"/>
                <a:gd name="T45" fmla="*/ 38 h 300"/>
                <a:gd name="T46" fmla="*/ 45 w 68"/>
                <a:gd name="T47" fmla="*/ 56 h 300"/>
                <a:gd name="T48" fmla="*/ 57 w 68"/>
                <a:gd name="T49" fmla="*/ 73 h 300"/>
                <a:gd name="T50" fmla="*/ 64 w 68"/>
                <a:gd name="T51" fmla="*/ 92 h 300"/>
                <a:gd name="T52" fmla="*/ 68 w 68"/>
                <a:gd name="T53" fmla="*/ 111 h 300"/>
                <a:gd name="T54" fmla="*/ 67 w 68"/>
                <a:gd name="T55" fmla="*/ 130 h 300"/>
                <a:gd name="T56" fmla="*/ 57 w 68"/>
                <a:gd name="T57" fmla="*/ 1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300">
                  <a:moveTo>
                    <a:pt x="57" y="151"/>
                  </a:moveTo>
                  <a:lnTo>
                    <a:pt x="47" y="168"/>
                  </a:lnTo>
                  <a:lnTo>
                    <a:pt x="38" y="185"/>
                  </a:lnTo>
                  <a:lnTo>
                    <a:pt x="30" y="203"/>
                  </a:lnTo>
                  <a:lnTo>
                    <a:pt x="23" y="222"/>
                  </a:lnTo>
                  <a:lnTo>
                    <a:pt x="18" y="241"/>
                  </a:lnTo>
                  <a:lnTo>
                    <a:pt x="14" y="260"/>
                  </a:lnTo>
                  <a:lnTo>
                    <a:pt x="11" y="280"/>
                  </a:lnTo>
                  <a:lnTo>
                    <a:pt x="10" y="300"/>
                  </a:lnTo>
                  <a:lnTo>
                    <a:pt x="3" y="272"/>
                  </a:lnTo>
                  <a:lnTo>
                    <a:pt x="0" y="244"/>
                  </a:lnTo>
                  <a:lnTo>
                    <a:pt x="0" y="216"/>
                  </a:lnTo>
                  <a:lnTo>
                    <a:pt x="4" y="188"/>
                  </a:lnTo>
                  <a:lnTo>
                    <a:pt x="10" y="160"/>
                  </a:lnTo>
                  <a:lnTo>
                    <a:pt x="17" y="133"/>
                  </a:lnTo>
                  <a:lnTo>
                    <a:pt x="24" y="107"/>
                  </a:lnTo>
                  <a:lnTo>
                    <a:pt x="32" y="80"/>
                  </a:lnTo>
                  <a:lnTo>
                    <a:pt x="34" y="60"/>
                  </a:lnTo>
                  <a:lnTo>
                    <a:pt x="31" y="40"/>
                  </a:lnTo>
                  <a:lnTo>
                    <a:pt x="26" y="20"/>
                  </a:lnTo>
                  <a:lnTo>
                    <a:pt x="22" y="0"/>
                  </a:lnTo>
                  <a:lnTo>
                    <a:pt x="27" y="19"/>
                  </a:lnTo>
                  <a:lnTo>
                    <a:pt x="36" y="38"/>
                  </a:lnTo>
                  <a:lnTo>
                    <a:pt x="45" y="56"/>
                  </a:lnTo>
                  <a:lnTo>
                    <a:pt x="57" y="73"/>
                  </a:lnTo>
                  <a:lnTo>
                    <a:pt x="64" y="92"/>
                  </a:lnTo>
                  <a:lnTo>
                    <a:pt x="68" y="111"/>
                  </a:lnTo>
                  <a:lnTo>
                    <a:pt x="67" y="130"/>
                  </a:lnTo>
                  <a:lnTo>
                    <a:pt x="57"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8" name="Freeform 20">
              <a:extLst>
                <a:ext uri="{FF2B5EF4-FFF2-40B4-BE49-F238E27FC236}">
                  <a16:creationId xmlns:a16="http://schemas.microsoft.com/office/drawing/2014/main" id="{7EAB9DF9-5536-4A6F-B74E-36D4F45D6310}"/>
                </a:ext>
              </a:extLst>
            </p:cNvPr>
            <p:cNvSpPr>
              <a:spLocks/>
            </p:cNvSpPr>
            <p:nvPr/>
          </p:nvSpPr>
          <p:spPr bwMode="auto">
            <a:xfrm>
              <a:off x="4762" y="1490"/>
              <a:ext cx="53" cy="22"/>
            </a:xfrm>
            <a:custGeom>
              <a:avLst/>
              <a:gdLst>
                <a:gd name="T0" fmla="*/ 0 w 108"/>
                <a:gd name="T1" fmla="*/ 43 h 43"/>
                <a:gd name="T2" fmla="*/ 11 w 108"/>
                <a:gd name="T3" fmla="*/ 33 h 43"/>
                <a:gd name="T4" fmla="*/ 23 w 108"/>
                <a:gd name="T5" fmla="*/ 26 h 43"/>
                <a:gd name="T6" fmla="*/ 37 w 108"/>
                <a:gd name="T7" fmla="*/ 19 h 43"/>
                <a:gd name="T8" fmla="*/ 51 w 108"/>
                <a:gd name="T9" fmla="*/ 15 h 43"/>
                <a:gd name="T10" fmla="*/ 66 w 108"/>
                <a:gd name="T11" fmla="*/ 11 h 43"/>
                <a:gd name="T12" fmla="*/ 80 w 108"/>
                <a:gd name="T13" fmla="*/ 8 h 43"/>
                <a:gd name="T14" fmla="*/ 93 w 108"/>
                <a:gd name="T15" fmla="*/ 5 h 43"/>
                <a:gd name="T16" fmla="*/ 108 w 108"/>
                <a:gd name="T17" fmla="*/ 0 h 43"/>
                <a:gd name="T18" fmla="*/ 99 w 108"/>
                <a:gd name="T19" fmla="*/ 12 h 43"/>
                <a:gd name="T20" fmla="*/ 89 w 108"/>
                <a:gd name="T21" fmla="*/ 22 h 43"/>
                <a:gd name="T22" fmla="*/ 77 w 108"/>
                <a:gd name="T23" fmla="*/ 30 h 43"/>
                <a:gd name="T24" fmla="*/ 62 w 108"/>
                <a:gd name="T25" fmla="*/ 36 h 43"/>
                <a:gd name="T26" fmla="*/ 47 w 108"/>
                <a:gd name="T27" fmla="*/ 40 h 43"/>
                <a:gd name="T28" fmla="*/ 31 w 108"/>
                <a:gd name="T29" fmla="*/ 42 h 43"/>
                <a:gd name="T30" fmla="*/ 16 w 108"/>
                <a:gd name="T31" fmla="*/ 43 h 43"/>
                <a:gd name="T32" fmla="*/ 0 w 108"/>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43">
                  <a:moveTo>
                    <a:pt x="0" y="43"/>
                  </a:moveTo>
                  <a:lnTo>
                    <a:pt x="11" y="33"/>
                  </a:lnTo>
                  <a:lnTo>
                    <a:pt x="23" y="26"/>
                  </a:lnTo>
                  <a:lnTo>
                    <a:pt x="37" y="19"/>
                  </a:lnTo>
                  <a:lnTo>
                    <a:pt x="51" y="15"/>
                  </a:lnTo>
                  <a:lnTo>
                    <a:pt x="66" y="11"/>
                  </a:lnTo>
                  <a:lnTo>
                    <a:pt x="80" y="8"/>
                  </a:lnTo>
                  <a:lnTo>
                    <a:pt x="93" y="5"/>
                  </a:lnTo>
                  <a:lnTo>
                    <a:pt x="108" y="0"/>
                  </a:lnTo>
                  <a:lnTo>
                    <a:pt x="99" y="12"/>
                  </a:lnTo>
                  <a:lnTo>
                    <a:pt x="89" y="22"/>
                  </a:lnTo>
                  <a:lnTo>
                    <a:pt x="77" y="30"/>
                  </a:lnTo>
                  <a:lnTo>
                    <a:pt x="62" y="36"/>
                  </a:lnTo>
                  <a:lnTo>
                    <a:pt x="47" y="40"/>
                  </a:lnTo>
                  <a:lnTo>
                    <a:pt x="31" y="42"/>
                  </a:lnTo>
                  <a:lnTo>
                    <a:pt x="16"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69" name="Freeform 21">
              <a:extLst>
                <a:ext uri="{FF2B5EF4-FFF2-40B4-BE49-F238E27FC236}">
                  <a16:creationId xmlns:a16="http://schemas.microsoft.com/office/drawing/2014/main" id="{6C20A9D3-BECB-4EEB-A048-D7F063BDC254}"/>
                </a:ext>
              </a:extLst>
            </p:cNvPr>
            <p:cNvSpPr>
              <a:spLocks/>
            </p:cNvSpPr>
            <p:nvPr/>
          </p:nvSpPr>
          <p:spPr bwMode="auto">
            <a:xfrm>
              <a:off x="4924" y="1537"/>
              <a:ext cx="44" cy="43"/>
            </a:xfrm>
            <a:custGeom>
              <a:avLst/>
              <a:gdLst>
                <a:gd name="T0" fmla="*/ 82 w 89"/>
                <a:gd name="T1" fmla="*/ 24 h 87"/>
                <a:gd name="T2" fmla="*/ 87 w 89"/>
                <a:gd name="T3" fmla="*/ 28 h 87"/>
                <a:gd name="T4" fmla="*/ 89 w 89"/>
                <a:gd name="T5" fmla="*/ 35 h 87"/>
                <a:gd name="T6" fmla="*/ 88 w 89"/>
                <a:gd name="T7" fmla="*/ 43 h 87"/>
                <a:gd name="T8" fmla="*/ 86 w 89"/>
                <a:gd name="T9" fmla="*/ 49 h 87"/>
                <a:gd name="T10" fmla="*/ 81 w 89"/>
                <a:gd name="T11" fmla="*/ 55 h 87"/>
                <a:gd name="T12" fmla="*/ 77 w 89"/>
                <a:gd name="T13" fmla="*/ 61 h 87"/>
                <a:gd name="T14" fmla="*/ 71 w 89"/>
                <a:gd name="T15" fmla="*/ 66 h 87"/>
                <a:gd name="T16" fmla="*/ 66 w 89"/>
                <a:gd name="T17" fmla="*/ 71 h 87"/>
                <a:gd name="T18" fmla="*/ 60 w 89"/>
                <a:gd name="T19" fmla="*/ 76 h 87"/>
                <a:gd name="T20" fmla="*/ 55 w 89"/>
                <a:gd name="T21" fmla="*/ 79 h 87"/>
                <a:gd name="T22" fmla="*/ 48 w 89"/>
                <a:gd name="T23" fmla="*/ 84 h 87"/>
                <a:gd name="T24" fmla="*/ 42 w 89"/>
                <a:gd name="T25" fmla="*/ 87 h 87"/>
                <a:gd name="T26" fmla="*/ 40 w 89"/>
                <a:gd name="T27" fmla="*/ 73 h 87"/>
                <a:gd name="T28" fmla="*/ 44 w 89"/>
                <a:gd name="T29" fmla="*/ 57 h 87"/>
                <a:gd name="T30" fmla="*/ 47 w 89"/>
                <a:gd name="T31" fmla="*/ 41 h 87"/>
                <a:gd name="T32" fmla="*/ 42 w 89"/>
                <a:gd name="T33" fmla="*/ 27 h 87"/>
                <a:gd name="T34" fmla="*/ 38 w 89"/>
                <a:gd name="T35" fmla="*/ 23 h 87"/>
                <a:gd name="T36" fmla="*/ 32 w 89"/>
                <a:gd name="T37" fmla="*/ 19 h 87"/>
                <a:gd name="T38" fmla="*/ 26 w 89"/>
                <a:gd name="T39" fmla="*/ 17 h 87"/>
                <a:gd name="T40" fmla="*/ 20 w 89"/>
                <a:gd name="T41" fmla="*/ 15 h 87"/>
                <a:gd name="T42" fmla="*/ 14 w 89"/>
                <a:gd name="T43" fmla="*/ 13 h 87"/>
                <a:gd name="T44" fmla="*/ 8 w 89"/>
                <a:gd name="T45" fmla="*/ 9 h 87"/>
                <a:gd name="T46" fmla="*/ 4 w 89"/>
                <a:gd name="T47" fmla="*/ 6 h 87"/>
                <a:gd name="T48" fmla="*/ 0 w 89"/>
                <a:gd name="T49" fmla="*/ 0 h 87"/>
                <a:gd name="T50" fmla="*/ 10 w 89"/>
                <a:gd name="T51" fmla="*/ 3 h 87"/>
                <a:gd name="T52" fmla="*/ 21 w 89"/>
                <a:gd name="T53" fmla="*/ 5 h 87"/>
                <a:gd name="T54" fmla="*/ 32 w 89"/>
                <a:gd name="T55" fmla="*/ 6 h 87"/>
                <a:gd name="T56" fmla="*/ 42 w 89"/>
                <a:gd name="T57" fmla="*/ 8 h 87"/>
                <a:gd name="T58" fmla="*/ 54 w 89"/>
                <a:gd name="T59" fmla="*/ 11 h 87"/>
                <a:gd name="T60" fmla="*/ 64 w 89"/>
                <a:gd name="T61" fmla="*/ 15 h 87"/>
                <a:gd name="T62" fmla="*/ 74 w 89"/>
                <a:gd name="T63" fmla="*/ 19 h 87"/>
                <a:gd name="T64" fmla="*/ 82 w 89"/>
                <a:gd name="T65" fmla="*/ 2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7">
                  <a:moveTo>
                    <a:pt x="82" y="24"/>
                  </a:moveTo>
                  <a:lnTo>
                    <a:pt x="87" y="28"/>
                  </a:lnTo>
                  <a:lnTo>
                    <a:pt x="89" y="35"/>
                  </a:lnTo>
                  <a:lnTo>
                    <a:pt x="88" y="43"/>
                  </a:lnTo>
                  <a:lnTo>
                    <a:pt x="86" y="49"/>
                  </a:lnTo>
                  <a:lnTo>
                    <a:pt x="81" y="55"/>
                  </a:lnTo>
                  <a:lnTo>
                    <a:pt x="77" y="61"/>
                  </a:lnTo>
                  <a:lnTo>
                    <a:pt x="71" y="66"/>
                  </a:lnTo>
                  <a:lnTo>
                    <a:pt x="66" y="71"/>
                  </a:lnTo>
                  <a:lnTo>
                    <a:pt x="60" y="76"/>
                  </a:lnTo>
                  <a:lnTo>
                    <a:pt x="55" y="79"/>
                  </a:lnTo>
                  <a:lnTo>
                    <a:pt x="48" y="84"/>
                  </a:lnTo>
                  <a:lnTo>
                    <a:pt x="42" y="87"/>
                  </a:lnTo>
                  <a:lnTo>
                    <a:pt x="40" y="73"/>
                  </a:lnTo>
                  <a:lnTo>
                    <a:pt x="44" y="57"/>
                  </a:lnTo>
                  <a:lnTo>
                    <a:pt x="47" y="41"/>
                  </a:lnTo>
                  <a:lnTo>
                    <a:pt x="42" y="27"/>
                  </a:lnTo>
                  <a:lnTo>
                    <a:pt x="38" y="23"/>
                  </a:lnTo>
                  <a:lnTo>
                    <a:pt x="32" y="19"/>
                  </a:lnTo>
                  <a:lnTo>
                    <a:pt x="26" y="17"/>
                  </a:lnTo>
                  <a:lnTo>
                    <a:pt x="20" y="15"/>
                  </a:lnTo>
                  <a:lnTo>
                    <a:pt x="14" y="13"/>
                  </a:lnTo>
                  <a:lnTo>
                    <a:pt x="8" y="9"/>
                  </a:lnTo>
                  <a:lnTo>
                    <a:pt x="4" y="6"/>
                  </a:lnTo>
                  <a:lnTo>
                    <a:pt x="0" y="0"/>
                  </a:lnTo>
                  <a:lnTo>
                    <a:pt x="10" y="3"/>
                  </a:lnTo>
                  <a:lnTo>
                    <a:pt x="21" y="5"/>
                  </a:lnTo>
                  <a:lnTo>
                    <a:pt x="32" y="6"/>
                  </a:lnTo>
                  <a:lnTo>
                    <a:pt x="42" y="8"/>
                  </a:lnTo>
                  <a:lnTo>
                    <a:pt x="54" y="11"/>
                  </a:lnTo>
                  <a:lnTo>
                    <a:pt x="64" y="15"/>
                  </a:lnTo>
                  <a:lnTo>
                    <a:pt x="74" y="19"/>
                  </a:lnTo>
                  <a:lnTo>
                    <a:pt x="8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0" name="Freeform 22">
              <a:extLst>
                <a:ext uri="{FF2B5EF4-FFF2-40B4-BE49-F238E27FC236}">
                  <a16:creationId xmlns:a16="http://schemas.microsoft.com/office/drawing/2014/main" id="{FC8C5FD4-2BD5-4A36-A765-5E6495BFBB33}"/>
                </a:ext>
              </a:extLst>
            </p:cNvPr>
            <p:cNvSpPr>
              <a:spLocks/>
            </p:cNvSpPr>
            <p:nvPr/>
          </p:nvSpPr>
          <p:spPr bwMode="auto">
            <a:xfrm>
              <a:off x="4905" y="1562"/>
              <a:ext cx="25" cy="19"/>
            </a:xfrm>
            <a:custGeom>
              <a:avLst/>
              <a:gdLst>
                <a:gd name="T0" fmla="*/ 47 w 48"/>
                <a:gd name="T1" fmla="*/ 6 h 38"/>
                <a:gd name="T2" fmla="*/ 48 w 48"/>
                <a:gd name="T3" fmla="*/ 12 h 38"/>
                <a:gd name="T4" fmla="*/ 46 w 48"/>
                <a:gd name="T5" fmla="*/ 17 h 38"/>
                <a:gd name="T6" fmla="*/ 43 w 48"/>
                <a:gd name="T7" fmla="*/ 22 h 38"/>
                <a:gd name="T8" fmla="*/ 37 w 48"/>
                <a:gd name="T9" fmla="*/ 24 h 38"/>
                <a:gd name="T10" fmla="*/ 32 w 48"/>
                <a:gd name="T11" fmla="*/ 25 h 38"/>
                <a:gd name="T12" fmla="*/ 26 w 48"/>
                <a:gd name="T13" fmla="*/ 27 h 38"/>
                <a:gd name="T14" fmla="*/ 22 w 48"/>
                <a:gd name="T15" fmla="*/ 29 h 38"/>
                <a:gd name="T16" fmla="*/ 16 w 48"/>
                <a:gd name="T17" fmla="*/ 32 h 38"/>
                <a:gd name="T18" fmla="*/ 12 w 48"/>
                <a:gd name="T19" fmla="*/ 34 h 38"/>
                <a:gd name="T20" fmla="*/ 7 w 48"/>
                <a:gd name="T21" fmla="*/ 36 h 38"/>
                <a:gd name="T22" fmla="*/ 3 w 48"/>
                <a:gd name="T23" fmla="*/ 37 h 38"/>
                <a:gd name="T24" fmla="*/ 0 w 48"/>
                <a:gd name="T25" fmla="*/ 38 h 38"/>
                <a:gd name="T26" fmla="*/ 2 w 48"/>
                <a:gd name="T27" fmla="*/ 32 h 38"/>
                <a:gd name="T28" fmla="*/ 6 w 48"/>
                <a:gd name="T29" fmla="*/ 25 h 38"/>
                <a:gd name="T30" fmla="*/ 11 w 48"/>
                <a:gd name="T31" fmla="*/ 18 h 38"/>
                <a:gd name="T32" fmla="*/ 17 w 48"/>
                <a:gd name="T33" fmla="*/ 13 h 38"/>
                <a:gd name="T34" fmla="*/ 23 w 48"/>
                <a:gd name="T35" fmla="*/ 8 h 38"/>
                <a:gd name="T36" fmla="*/ 30 w 48"/>
                <a:gd name="T37" fmla="*/ 5 h 38"/>
                <a:gd name="T38" fmla="*/ 37 w 48"/>
                <a:gd name="T39" fmla="*/ 2 h 38"/>
                <a:gd name="T40" fmla="*/ 44 w 48"/>
                <a:gd name="T41" fmla="*/ 0 h 38"/>
                <a:gd name="T42" fmla="*/ 47 w 48"/>
                <a:gd name="T4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38">
                  <a:moveTo>
                    <a:pt x="47" y="6"/>
                  </a:moveTo>
                  <a:lnTo>
                    <a:pt x="48" y="12"/>
                  </a:lnTo>
                  <a:lnTo>
                    <a:pt x="46" y="17"/>
                  </a:lnTo>
                  <a:lnTo>
                    <a:pt x="43" y="22"/>
                  </a:lnTo>
                  <a:lnTo>
                    <a:pt x="37" y="24"/>
                  </a:lnTo>
                  <a:lnTo>
                    <a:pt x="32" y="25"/>
                  </a:lnTo>
                  <a:lnTo>
                    <a:pt x="26" y="27"/>
                  </a:lnTo>
                  <a:lnTo>
                    <a:pt x="22" y="29"/>
                  </a:lnTo>
                  <a:lnTo>
                    <a:pt x="16" y="32"/>
                  </a:lnTo>
                  <a:lnTo>
                    <a:pt x="12" y="34"/>
                  </a:lnTo>
                  <a:lnTo>
                    <a:pt x="7" y="36"/>
                  </a:lnTo>
                  <a:lnTo>
                    <a:pt x="3" y="37"/>
                  </a:lnTo>
                  <a:lnTo>
                    <a:pt x="0" y="38"/>
                  </a:lnTo>
                  <a:lnTo>
                    <a:pt x="2" y="32"/>
                  </a:lnTo>
                  <a:lnTo>
                    <a:pt x="6" y="25"/>
                  </a:lnTo>
                  <a:lnTo>
                    <a:pt x="11" y="18"/>
                  </a:lnTo>
                  <a:lnTo>
                    <a:pt x="17" y="13"/>
                  </a:lnTo>
                  <a:lnTo>
                    <a:pt x="23" y="8"/>
                  </a:lnTo>
                  <a:lnTo>
                    <a:pt x="30" y="5"/>
                  </a:lnTo>
                  <a:lnTo>
                    <a:pt x="37" y="2"/>
                  </a:lnTo>
                  <a:lnTo>
                    <a:pt x="44" y="0"/>
                  </a:lnTo>
                  <a:lnTo>
                    <a:pt x="4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1" name="Freeform 23">
              <a:extLst>
                <a:ext uri="{FF2B5EF4-FFF2-40B4-BE49-F238E27FC236}">
                  <a16:creationId xmlns:a16="http://schemas.microsoft.com/office/drawing/2014/main" id="{36C8E090-1171-416C-9D47-A0ADFE06E402}"/>
                </a:ext>
              </a:extLst>
            </p:cNvPr>
            <p:cNvSpPr>
              <a:spLocks/>
            </p:cNvSpPr>
            <p:nvPr/>
          </p:nvSpPr>
          <p:spPr bwMode="auto">
            <a:xfrm>
              <a:off x="4833" y="1563"/>
              <a:ext cx="59" cy="64"/>
            </a:xfrm>
            <a:custGeom>
              <a:avLst/>
              <a:gdLst>
                <a:gd name="T0" fmla="*/ 20 w 119"/>
                <a:gd name="T1" fmla="*/ 55 h 127"/>
                <a:gd name="T2" fmla="*/ 24 w 119"/>
                <a:gd name="T3" fmla="*/ 57 h 127"/>
                <a:gd name="T4" fmla="*/ 28 w 119"/>
                <a:gd name="T5" fmla="*/ 59 h 127"/>
                <a:gd name="T6" fmla="*/ 32 w 119"/>
                <a:gd name="T7" fmla="*/ 59 h 127"/>
                <a:gd name="T8" fmla="*/ 37 w 119"/>
                <a:gd name="T9" fmla="*/ 59 h 127"/>
                <a:gd name="T10" fmla="*/ 42 w 119"/>
                <a:gd name="T11" fmla="*/ 58 h 127"/>
                <a:gd name="T12" fmla="*/ 47 w 119"/>
                <a:gd name="T13" fmla="*/ 57 h 127"/>
                <a:gd name="T14" fmla="*/ 51 w 119"/>
                <a:gd name="T15" fmla="*/ 56 h 127"/>
                <a:gd name="T16" fmla="*/ 56 w 119"/>
                <a:gd name="T17" fmla="*/ 54 h 127"/>
                <a:gd name="T18" fmla="*/ 41 w 119"/>
                <a:gd name="T19" fmla="*/ 42 h 127"/>
                <a:gd name="T20" fmla="*/ 51 w 119"/>
                <a:gd name="T21" fmla="*/ 44 h 127"/>
                <a:gd name="T22" fmla="*/ 61 w 119"/>
                <a:gd name="T23" fmla="*/ 45 h 127"/>
                <a:gd name="T24" fmla="*/ 71 w 119"/>
                <a:gd name="T25" fmla="*/ 47 h 127"/>
                <a:gd name="T26" fmla="*/ 82 w 119"/>
                <a:gd name="T27" fmla="*/ 51 h 127"/>
                <a:gd name="T28" fmla="*/ 92 w 119"/>
                <a:gd name="T29" fmla="*/ 54 h 127"/>
                <a:gd name="T30" fmla="*/ 101 w 119"/>
                <a:gd name="T31" fmla="*/ 58 h 127"/>
                <a:gd name="T32" fmla="*/ 110 w 119"/>
                <a:gd name="T33" fmla="*/ 65 h 127"/>
                <a:gd name="T34" fmla="*/ 119 w 119"/>
                <a:gd name="T35" fmla="*/ 72 h 127"/>
                <a:gd name="T36" fmla="*/ 112 w 119"/>
                <a:gd name="T37" fmla="*/ 74 h 127"/>
                <a:gd name="T38" fmla="*/ 106 w 119"/>
                <a:gd name="T39" fmla="*/ 74 h 127"/>
                <a:gd name="T40" fmla="*/ 99 w 119"/>
                <a:gd name="T41" fmla="*/ 74 h 127"/>
                <a:gd name="T42" fmla="*/ 92 w 119"/>
                <a:gd name="T43" fmla="*/ 73 h 127"/>
                <a:gd name="T44" fmla="*/ 88 w 119"/>
                <a:gd name="T45" fmla="*/ 82 h 127"/>
                <a:gd name="T46" fmla="*/ 83 w 119"/>
                <a:gd name="T47" fmla="*/ 91 h 127"/>
                <a:gd name="T48" fmla="*/ 78 w 119"/>
                <a:gd name="T49" fmla="*/ 99 h 127"/>
                <a:gd name="T50" fmla="*/ 72 w 119"/>
                <a:gd name="T51" fmla="*/ 108 h 127"/>
                <a:gd name="T52" fmla="*/ 67 w 119"/>
                <a:gd name="T53" fmla="*/ 116 h 127"/>
                <a:gd name="T54" fmla="*/ 59 w 119"/>
                <a:gd name="T55" fmla="*/ 123 h 127"/>
                <a:gd name="T56" fmla="*/ 50 w 119"/>
                <a:gd name="T57" fmla="*/ 126 h 127"/>
                <a:gd name="T58" fmla="*/ 39 w 119"/>
                <a:gd name="T59" fmla="*/ 127 h 127"/>
                <a:gd name="T60" fmla="*/ 30 w 119"/>
                <a:gd name="T61" fmla="*/ 126 h 127"/>
                <a:gd name="T62" fmla="*/ 20 w 119"/>
                <a:gd name="T63" fmla="*/ 124 h 127"/>
                <a:gd name="T64" fmla="*/ 12 w 119"/>
                <a:gd name="T65" fmla="*/ 118 h 127"/>
                <a:gd name="T66" fmla="*/ 9 w 119"/>
                <a:gd name="T67" fmla="*/ 111 h 127"/>
                <a:gd name="T68" fmla="*/ 7 w 119"/>
                <a:gd name="T69" fmla="*/ 96 h 127"/>
                <a:gd name="T70" fmla="*/ 4 w 119"/>
                <a:gd name="T71" fmla="*/ 81 h 127"/>
                <a:gd name="T72" fmla="*/ 1 w 119"/>
                <a:gd name="T73" fmla="*/ 65 h 127"/>
                <a:gd name="T74" fmla="*/ 0 w 119"/>
                <a:gd name="T75" fmla="*/ 49 h 127"/>
                <a:gd name="T76" fmla="*/ 1 w 119"/>
                <a:gd name="T77" fmla="*/ 35 h 127"/>
                <a:gd name="T78" fmla="*/ 5 w 119"/>
                <a:gd name="T79" fmla="*/ 22 h 127"/>
                <a:gd name="T80" fmla="*/ 14 w 119"/>
                <a:gd name="T81" fmla="*/ 10 h 127"/>
                <a:gd name="T82" fmla="*/ 26 w 119"/>
                <a:gd name="T83" fmla="*/ 0 h 127"/>
                <a:gd name="T84" fmla="*/ 20 w 119"/>
                <a:gd name="T85" fmla="*/ 13 h 127"/>
                <a:gd name="T86" fmla="*/ 16 w 119"/>
                <a:gd name="T87" fmla="*/ 27 h 127"/>
                <a:gd name="T88" fmla="*/ 15 w 119"/>
                <a:gd name="T89" fmla="*/ 42 h 127"/>
                <a:gd name="T90" fmla="*/ 20 w 119"/>
                <a:gd name="T91" fmla="*/ 5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9" h="127">
                  <a:moveTo>
                    <a:pt x="20" y="55"/>
                  </a:moveTo>
                  <a:lnTo>
                    <a:pt x="24" y="57"/>
                  </a:lnTo>
                  <a:lnTo>
                    <a:pt x="28" y="59"/>
                  </a:lnTo>
                  <a:lnTo>
                    <a:pt x="32" y="59"/>
                  </a:lnTo>
                  <a:lnTo>
                    <a:pt x="37" y="59"/>
                  </a:lnTo>
                  <a:lnTo>
                    <a:pt x="42" y="58"/>
                  </a:lnTo>
                  <a:lnTo>
                    <a:pt x="47" y="57"/>
                  </a:lnTo>
                  <a:lnTo>
                    <a:pt x="51" y="56"/>
                  </a:lnTo>
                  <a:lnTo>
                    <a:pt x="56" y="54"/>
                  </a:lnTo>
                  <a:lnTo>
                    <a:pt x="41" y="42"/>
                  </a:lnTo>
                  <a:lnTo>
                    <a:pt x="51" y="44"/>
                  </a:lnTo>
                  <a:lnTo>
                    <a:pt x="61" y="45"/>
                  </a:lnTo>
                  <a:lnTo>
                    <a:pt x="71" y="47"/>
                  </a:lnTo>
                  <a:lnTo>
                    <a:pt x="82" y="51"/>
                  </a:lnTo>
                  <a:lnTo>
                    <a:pt x="92" y="54"/>
                  </a:lnTo>
                  <a:lnTo>
                    <a:pt x="101" y="58"/>
                  </a:lnTo>
                  <a:lnTo>
                    <a:pt x="110" y="65"/>
                  </a:lnTo>
                  <a:lnTo>
                    <a:pt x="119" y="72"/>
                  </a:lnTo>
                  <a:lnTo>
                    <a:pt x="112" y="74"/>
                  </a:lnTo>
                  <a:lnTo>
                    <a:pt x="106" y="74"/>
                  </a:lnTo>
                  <a:lnTo>
                    <a:pt x="99" y="74"/>
                  </a:lnTo>
                  <a:lnTo>
                    <a:pt x="92" y="73"/>
                  </a:lnTo>
                  <a:lnTo>
                    <a:pt x="88" y="82"/>
                  </a:lnTo>
                  <a:lnTo>
                    <a:pt x="83" y="91"/>
                  </a:lnTo>
                  <a:lnTo>
                    <a:pt x="78" y="99"/>
                  </a:lnTo>
                  <a:lnTo>
                    <a:pt x="72" y="108"/>
                  </a:lnTo>
                  <a:lnTo>
                    <a:pt x="67" y="116"/>
                  </a:lnTo>
                  <a:lnTo>
                    <a:pt x="59" y="123"/>
                  </a:lnTo>
                  <a:lnTo>
                    <a:pt x="50" y="126"/>
                  </a:lnTo>
                  <a:lnTo>
                    <a:pt x="39" y="127"/>
                  </a:lnTo>
                  <a:lnTo>
                    <a:pt x="30" y="126"/>
                  </a:lnTo>
                  <a:lnTo>
                    <a:pt x="20" y="124"/>
                  </a:lnTo>
                  <a:lnTo>
                    <a:pt x="12" y="118"/>
                  </a:lnTo>
                  <a:lnTo>
                    <a:pt x="9" y="111"/>
                  </a:lnTo>
                  <a:lnTo>
                    <a:pt x="7" y="96"/>
                  </a:lnTo>
                  <a:lnTo>
                    <a:pt x="4" y="81"/>
                  </a:lnTo>
                  <a:lnTo>
                    <a:pt x="1" y="65"/>
                  </a:lnTo>
                  <a:lnTo>
                    <a:pt x="0" y="49"/>
                  </a:lnTo>
                  <a:lnTo>
                    <a:pt x="1" y="35"/>
                  </a:lnTo>
                  <a:lnTo>
                    <a:pt x="5" y="22"/>
                  </a:lnTo>
                  <a:lnTo>
                    <a:pt x="14" y="10"/>
                  </a:lnTo>
                  <a:lnTo>
                    <a:pt x="26" y="0"/>
                  </a:lnTo>
                  <a:lnTo>
                    <a:pt x="20" y="13"/>
                  </a:lnTo>
                  <a:lnTo>
                    <a:pt x="16" y="27"/>
                  </a:lnTo>
                  <a:lnTo>
                    <a:pt x="15" y="42"/>
                  </a:lnTo>
                  <a:lnTo>
                    <a:pt x="2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2" name="Freeform 24">
              <a:extLst>
                <a:ext uri="{FF2B5EF4-FFF2-40B4-BE49-F238E27FC236}">
                  <a16:creationId xmlns:a16="http://schemas.microsoft.com/office/drawing/2014/main" id="{50A9D068-3F8E-4EC2-B1E4-60EDEB11F3AC}"/>
                </a:ext>
              </a:extLst>
            </p:cNvPr>
            <p:cNvSpPr>
              <a:spLocks/>
            </p:cNvSpPr>
            <p:nvPr/>
          </p:nvSpPr>
          <p:spPr bwMode="auto">
            <a:xfrm>
              <a:off x="4899" y="1606"/>
              <a:ext cx="16" cy="27"/>
            </a:xfrm>
            <a:custGeom>
              <a:avLst/>
              <a:gdLst>
                <a:gd name="T0" fmla="*/ 34 w 34"/>
                <a:gd name="T1" fmla="*/ 13 h 55"/>
                <a:gd name="T2" fmla="*/ 28 w 34"/>
                <a:gd name="T3" fmla="*/ 24 h 55"/>
                <a:gd name="T4" fmla="*/ 24 w 34"/>
                <a:gd name="T5" fmla="*/ 36 h 55"/>
                <a:gd name="T6" fmla="*/ 17 w 34"/>
                <a:gd name="T7" fmla="*/ 47 h 55"/>
                <a:gd name="T8" fmla="*/ 8 w 34"/>
                <a:gd name="T9" fmla="*/ 55 h 55"/>
                <a:gd name="T10" fmla="*/ 5 w 34"/>
                <a:gd name="T11" fmla="*/ 42 h 55"/>
                <a:gd name="T12" fmla="*/ 4 w 34"/>
                <a:gd name="T13" fmla="*/ 28 h 55"/>
                <a:gd name="T14" fmla="*/ 3 w 34"/>
                <a:gd name="T15" fmla="*/ 13 h 55"/>
                <a:gd name="T16" fmla="*/ 0 w 34"/>
                <a:gd name="T17" fmla="*/ 0 h 55"/>
                <a:gd name="T18" fmla="*/ 5 w 34"/>
                <a:gd name="T19" fmla="*/ 1 h 55"/>
                <a:gd name="T20" fmla="*/ 9 w 34"/>
                <a:gd name="T21" fmla="*/ 1 h 55"/>
                <a:gd name="T22" fmla="*/ 14 w 34"/>
                <a:gd name="T23" fmla="*/ 3 h 55"/>
                <a:gd name="T24" fmla="*/ 17 w 34"/>
                <a:gd name="T25" fmla="*/ 4 h 55"/>
                <a:gd name="T26" fmla="*/ 21 w 34"/>
                <a:gd name="T27" fmla="*/ 7 h 55"/>
                <a:gd name="T28" fmla="*/ 26 w 34"/>
                <a:gd name="T29" fmla="*/ 9 h 55"/>
                <a:gd name="T30" fmla="*/ 29 w 34"/>
                <a:gd name="T31" fmla="*/ 11 h 55"/>
                <a:gd name="T32" fmla="*/ 34 w 34"/>
                <a:gd name="T33" fmla="*/ 1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5">
                  <a:moveTo>
                    <a:pt x="34" y="13"/>
                  </a:moveTo>
                  <a:lnTo>
                    <a:pt x="28" y="24"/>
                  </a:lnTo>
                  <a:lnTo>
                    <a:pt x="24" y="36"/>
                  </a:lnTo>
                  <a:lnTo>
                    <a:pt x="17" y="47"/>
                  </a:lnTo>
                  <a:lnTo>
                    <a:pt x="8" y="55"/>
                  </a:lnTo>
                  <a:lnTo>
                    <a:pt x="5" y="42"/>
                  </a:lnTo>
                  <a:lnTo>
                    <a:pt x="4" y="28"/>
                  </a:lnTo>
                  <a:lnTo>
                    <a:pt x="3" y="13"/>
                  </a:lnTo>
                  <a:lnTo>
                    <a:pt x="0" y="0"/>
                  </a:lnTo>
                  <a:lnTo>
                    <a:pt x="5" y="1"/>
                  </a:lnTo>
                  <a:lnTo>
                    <a:pt x="9" y="1"/>
                  </a:lnTo>
                  <a:lnTo>
                    <a:pt x="14" y="3"/>
                  </a:lnTo>
                  <a:lnTo>
                    <a:pt x="17" y="4"/>
                  </a:lnTo>
                  <a:lnTo>
                    <a:pt x="21" y="7"/>
                  </a:lnTo>
                  <a:lnTo>
                    <a:pt x="26" y="9"/>
                  </a:lnTo>
                  <a:lnTo>
                    <a:pt x="29" y="11"/>
                  </a:lnTo>
                  <a:lnTo>
                    <a:pt x="3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3" name="Freeform 25">
              <a:extLst>
                <a:ext uri="{FF2B5EF4-FFF2-40B4-BE49-F238E27FC236}">
                  <a16:creationId xmlns:a16="http://schemas.microsoft.com/office/drawing/2014/main" id="{8E7EC9AB-8718-41AE-8F44-FF405C7618A1}"/>
                </a:ext>
              </a:extLst>
            </p:cNvPr>
            <p:cNvSpPr>
              <a:spLocks/>
            </p:cNvSpPr>
            <p:nvPr/>
          </p:nvSpPr>
          <p:spPr bwMode="auto">
            <a:xfrm>
              <a:off x="4852" y="1632"/>
              <a:ext cx="184" cy="62"/>
            </a:xfrm>
            <a:custGeom>
              <a:avLst/>
              <a:gdLst>
                <a:gd name="T0" fmla="*/ 368 w 368"/>
                <a:gd name="T1" fmla="*/ 20 h 126"/>
                <a:gd name="T2" fmla="*/ 351 w 368"/>
                <a:gd name="T3" fmla="*/ 27 h 126"/>
                <a:gd name="T4" fmla="*/ 334 w 368"/>
                <a:gd name="T5" fmla="*/ 36 h 126"/>
                <a:gd name="T6" fmla="*/ 319 w 368"/>
                <a:gd name="T7" fmla="*/ 47 h 126"/>
                <a:gd name="T8" fmla="*/ 304 w 368"/>
                <a:gd name="T9" fmla="*/ 58 h 126"/>
                <a:gd name="T10" fmla="*/ 290 w 368"/>
                <a:gd name="T11" fmla="*/ 68 h 126"/>
                <a:gd name="T12" fmla="*/ 274 w 368"/>
                <a:gd name="T13" fmla="*/ 78 h 126"/>
                <a:gd name="T14" fmla="*/ 258 w 368"/>
                <a:gd name="T15" fmla="*/ 86 h 126"/>
                <a:gd name="T16" fmla="*/ 241 w 368"/>
                <a:gd name="T17" fmla="*/ 90 h 126"/>
                <a:gd name="T18" fmla="*/ 223 w 368"/>
                <a:gd name="T19" fmla="*/ 93 h 126"/>
                <a:gd name="T20" fmla="*/ 207 w 368"/>
                <a:gd name="T21" fmla="*/ 97 h 126"/>
                <a:gd name="T22" fmla="*/ 190 w 368"/>
                <a:gd name="T23" fmla="*/ 101 h 126"/>
                <a:gd name="T24" fmla="*/ 174 w 368"/>
                <a:gd name="T25" fmla="*/ 104 h 126"/>
                <a:gd name="T26" fmla="*/ 159 w 368"/>
                <a:gd name="T27" fmla="*/ 109 h 126"/>
                <a:gd name="T28" fmla="*/ 143 w 368"/>
                <a:gd name="T29" fmla="*/ 113 h 126"/>
                <a:gd name="T30" fmla="*/ 128 w 368"/>
                <a:gd name="T31" fmla="*/ 118 h 126"/>
                <a:gd name="T32" fmla="*/ 112 w 368"/>
                <a:gd name="T33" fmla="*/ 122 h 126"/>
                <a:gd name="T34" fmla="*/ 99 w 368"/>
                <a:gd name="T35" fmla="*/ 124 h 126"/>
                <a:gd name="T36" fmla="*/ 84 w 368"/>
                <a:gd name="T37" fmla="*/ 126 h 126"/>
                <a:gd name="T38" fmla="*/ 70 w 368"/>
                <a:gd name="T39" fmla="*/ 126 h 126"/>
                <a:gd name="T40" fmla="*/ 57 w 368"/>
                <a:gd name="T41" fmla="*/ 124 h 126"/>
                <a:gd name="T42" fmla="*/ 42 w 368"/>
                <a:gd name="T43" fmla="*/ 124 h 126"/>
                <a:gd name="T44" fmla="*/ 28 w 368"/>
                <a:gd name="T45" fmla="*/ 123 h 126"/>
                <a:gd name="T46" fmla="*/ 13 w 368"/>
                <a:gd name="T47" fmla="*/ 123 h 126"/>
                <a:gd name="T48" fmla="*/ 0 w 368"/>
                <a:gd name="T49" fmla="*/ 123 h 126"/>
                <a:gd name="T50" fmla="*/ 3 w 368"/>
                <a:gd name="T51" fmla="*/ 116 h 126"/>
                <a:gd name="T52" fmla="*/ 7 w 368"/>
                <a:gd name="T53" fmla="*/ 108 h 126"/>
                <a:gd name="T54" fmla="*/ 11 w 368"/>
                <a:gd name="T55" fmla="*/ 101 h 126"/>
                <a:gd name="T56" fmla="*/ 16 w 368"/>
                <a:gd name="T57" fmla="*/ 93 h 126"/>
                <a:gd name="T58" fmla="*/ 21 w 368"/>
                <a:gd name="T59" fmla="*/ 86 h 126"/>
                <a:gd name="T60" fmla="*/ 27 w 368"/>
                <a:gd name="T61" fmla="*/ 78 h 126"/>
                <a:gd name="T62" fmla="*/ 31 w 368"/>
                <a:gd name="T63" fmla="*/ 71 h 126"/>
                <a:gd name="T64" fmla="*/ 37 w 368"/>
                <a:gd name="T65" fmla="*/ 63 h 126"/>
                <a:gd name="T66" fmla="*/ 49 w 368"/>
                <a:gd name="T67" fmla="*/ 61 h 126"/>
                <a:gd name="T68" fmla="*/ 62 w 368"/>
                <a:gd name="T69" fmla="*/ 58 h 126"/>
                <a:gd name="T70" fmla="*/ 74 w 368"/>
                <a:gd name="T71" fmla="*/ 53 h 126"/>
                <a:gd name="T72" fmla="*/ 87 w 368"/>
                <a:gd name="T73" fmla="*/ 48 h 126"/>
                <a:gd name="T74" fmla="*/ 98 w 368"/>
                <a:gd name="T75" fmla="*/ 42 h 126"/>
                <a:gd name="T76" fmla="*/ 110 w 368"/>
                <a:gd name="T77" fmla="*/ 36 h 126"/>
                <a:gd name="T78" fmla="*/ 122 w 368"/>
                <a:gd name="T79" fmla="*/ 30 h 126"/>
                <a:gd name="T80" fmla="*/ 134 w 368"/>
                <a:gd name="T81" fmla="*/ 23 h 126"/>
                <a:gd name="T82" fmla="*/ 147 w 368"/>
                <a:gd name="T83" fmla="*/ 18 h 126"/>
                <a:gd name="T84" fmla="*/ 159 w 368"/>
                <a:gd name="T85" fmla="*/ 12 h 126"/>
                <a:gd name="T86" fmla="*/ 171 w 368"/>
                <a:gd name="T87" fmla="*/ 8 h 126"/>
                <a:gd name="T88" fmla="*/ 184 w 368"/>
                <a:gd name="T89" fmla="*/ 3 h 126"/>
                <a:gd name="T90" fmla="*/ 198 w 368"/>
                <a:gd name="T91" fmla="*/ 1 h 126"/>
                <a:gd name="T92" fmla="*/ 212 w 368"/>
                <a:gd name="T93" fmla="*/ 0 h 126"/>
                <a:gd name="T94" fmla="*/ 227 w 368"/>
                <a:gd name="T95" fmla="*/ 1 h 126"/>
                <a:gd name="T96" fmla="*/ 241 w 368"/>
                <a:gd name="T97" fmla="*/ 3 h 126"/>
                <a:gd name="T98" fmla="*/ 256 w 368"/>
                <a:gd name="T99" fmla="*/ 8 h 126"/>
                <a:gd name="T100" fmla="*/ 272 w 368"/>
                <a:gd name="T101" fmla="*/ 11 h 126"/>
                <a:gd name="T102" fmla="*/ 288 w 368"/>
                <a:gd name="T103" fmla="*/ 15 h 126"/>
                <a:gd name="T104" fmla="*/ 303 w 368"/>
                <a:gd name="T105" fmla="*/ 18 h 126"/>
                <a:gd name="T106" fmla="*/ 319 w 368"/>
                <a:gd name="T107" fmla="*/ 20 h 126"/>
                <a:gd name="T108" fmla="*/ 334 w 368"/>
                <a:gd name="T109" fmla="*/ 21 h 126"/>
                <a:gd name="T110" fmla="*/ 351 w 368"/>
                <a:gd name="T111" fmla="*/ 21 h 126"/>
                <a:gd name="T112" fmla="*/ 368 w 368"/>
                <a:gd name="T113" fmla="*/ 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8" h="126">
                  <a:moveTo>
                    <a:pt x="368" y="20"/>
                  </a:moveTo>
                  <a:lnTo>
                    <a:pt x="351" y="27"/>
                  </a:lnTo>
                  <a:lnTo>
                    <a:pt x="334" y="36"/>
                  </a:lnTo>
                  <a:lnTo>
                    <a:pt x="319" y="47"/>
                  </a:lnTo>
                  <a:lnTo>
                    <a:pt x="304" y="58"/>
                  </a:lnTo>
                  <a:lnTo>
                    <a:pt x="290" y="68"/>
                  </a:lnTo>
                  <a:lnTo>
                    <a:pt x="274" y="78"/>
                  </a:lnTo>
                  <a:lnTo>
                    <a:pt x="258" y="86"/>
                  </a:lnTo>
                  <a:lnTo>
                    <a:pt x="241" y="90"/>
                  </a:lnTo>
                  <a:lnTo>
                    <a:pt x="223" y="93"/>
                  </a:lnTo>
                  <a:lnTo>
                    <a:pt x="207" y="97"/>
                  </a:lnTo>
                  <a:lnTo>
                    <a:pt x="190" y="101"/>
                  </a:lnTo>
                  <a:lnTo>
                    <a:pt x="174" y="104"/>
                  </a:lnTo>
                  <a:lnTo>
                    <a:pt x="159" y="109"/>
                  </a:lnTo>
                  <a:lnTo>
                    <a:pt x="143" y="113"/>
                  </a:lnTo>
                  <a:lnTo>
                    <a:pt x="128" y="118"/>
                  </a:lnTo>
                  <a:lnTo>
                    <a:pt x="112" y="122"/>
                  </a:lnTo>
                  <a:lnTo>
                    <a:pt x="99" y="124"/>
                  </a:lnTo>
                  <a:lnTo>
                    <a:pt x="84" y="126"/>
                  </a:lnTo>
                  <a:lnTo>
                    <a:pt x="70" y="126"/>
                  </a:lnTo>
                  <a:lnTo>
                    <a:pt x="57" y="124"/>
                  </a:lnTo>
                  <a:lnTo>
                    <a:pt x="42" y="124"/>
                  </a:lnTo>
                  <a:lnTo>
                    <a:pt x="28" y="123"/>
                  </a:lnTo>
                  <a:lnTo>
                    <a:pt x="13" y="123"/>
                  </a:lnTo>
                  <a:lnTo>
                    <a:pt x="0" y="123"/>
                  </a:lnTo>
                  <a:lnTo>
                    <a:pt x="3" y="116"/>
                  </a:lnTo>
                  <a:lnTo>
                    <a:pt x="7" y="108"/>
                  </a:lnTo>
                  <a:lnTo>
                    <a:pt x="11" y="101"/>
                  </a:lnTo>
                  <a:lnTo>
                    <a:pt x="16" y="93"/>
                  </a:lnTo>
                  <a:lnTo>
                    <a:pt x="21" y="86"/>
                  </a:lnTo>
                  <a:lnTo>
                    <a:pt x="27" y="78"/>
                  </a:lnTo>
                  <a:lnTo>
                    <a:pt x="31" y="71"/>
                  </a:lnTo>
                  <a:lnTo>
                    <a:pt x="37" y="63"/>
                  </a:lnTo>
                  <a:lnTo>
                    <a:pt x="49" y="61"/>
                  </a:lnTo>
                  <a:lnTo>
                    <a:pt x="62" y="58"/>
                  </a:lnTo>
                  <a:lnTo>
                    <a:pt x="74" y="53"/>
                  </a:lnTo>
                  <a:lnTo>
                    <a:pt x="87" y="48"/>
                  </a:lnTo>
                  <a:lnTo>
                    <a:pt x="98" y="42"/>
                  </a:lnTo>
                  <a:lnTo>
                    <a:pt x="110" y="36"/>
                  </a:lnTo>
                  <a:lnTo>
                    <a:pt x="122" y="30"/>
                  </a:lnTo>
                  <a:lnTo>
                    <a:pt x="134" y="23"/>
                  </a:lnTo>
                  <a:lnTo>
                    <a:pt x="147" y="18"/>
                  </a:lnTo>
                  <a:lnTo>
                    <a:pt x="159" y="12"/>
                  </a:lnTo>
                  <a:lnTo>
                    <a:pt x="171" y="8"/>
                  </a:lnTo>
                  <a:lnTo>
                    <a:pt x="184" y="3"/>
                  </a:lnTo>
                  <a:lnTo>
                    <a:pt x="198" y="1"/>
                  </a:lnTo>
                  <a:lnTo>
                    <a:pt x="212" y="0"/>
                  </a:lnTo>
                  <a:lnTo>
                    <a:pt x="227" y="1"/>
                  </a:lnTo>
                  <a:lnTo>
                    <a:pt x="241" y="3"/>
                  </a:lnTo>
                  <a:lnTo>
                    <a:pt x="256" y="8"/>
                  </a:lnTo>
                  <a:lnTo>
                    <a:pt x="272" y="11"/>
                  </a:lnTo>
                  <a:lnTo>
                    <a:pt x="288" y="15"/>
                  </a:lnTo>
                  <a:lnTo>
                    <a:pt x="303" y="18"/>
                  </a:lnTo>
                  <a:lnTo>
                    <a:pt x="319" y="20"/>
                  </a:lnTo>
                  <a:lnTo>
                    <a:pt x="334" y="21"/>
                  </a:lnTo>
                  <a:lnTo>
                    <a:pt x="351" y="21"/>
                  </a:lnTo>
                  <a:lnTo>
                    <a:pt x="36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4" name="Freeform 26">
              <a:extLst>
                <a:ext uri="{FF2B5EF4-FFF2-40B4-BE49-F238E27FC236}">
                  <a16:creationId xmlns:a16="http://schemas.microsoft.com/office/drawing/2014/main" id="{8FAEDD2F-2E52-4B3C-8F30-18748A44E1B4}"/>
                </a:ext>
              </a:extLst>
            </p:cNvPr>
            <p:cNvSpPr>
              <a:spLocks/>
            </p:cNvSpPr>
            <p:nvPr/>
          </p:nvSpPr>
          <p:spPr bwMode="auto">
            <a:xfrm>
              <a:off x="4879" y="1644"/>
              <a:ext cx="109" cy="42"/>
            </a:xfrm>
            <a:custGeom>
              <a:avLst/>
              <a:gdLst>
                <a:gd name="T0" fmla="*/ 206 w 218"/>
                <a:gd name="T1" fmla="*/ 6 h 84"/>
                <a:gd name="T2" fmla="*/ 208 w 218"/>
                <a:gd name="T3" fmla="*/ 11 h 84"/>
                <a:gd name="T4" fmla="*/ 210 w 218"/>
                <a:gd name="T5" fmla="*/ 15 h 84"/>
                <a:gd name="T6" fmla="*/ 214 w 218"/>
                <a:gd name="T7" fmla="*/ 20 h 84"/>
                <a:gd name="T8" fmla="*/ 218 w 218"/>
                <a:gd name="T9" fmla="*/ 23 h 84"/>
                <a:gd name="T10" fmla="*/ 205 w 218"/>
                <a:gd name="T11" fmla="*/ 27 h 84"/>
                <a:gd name="T12" fmla="*/ 193 w 218"/>
                <a:gd name="T13" fmla="*/ 33 h 84"/>
                <a:gd name="T14" fmla="*/ 179 w 218"/>
                <a:gd name="T15" fmla="*/ 37 h 84"/>
                <a:gd name="T16" fmla="*/ 166 w 218"/>
                <a:gd name="T17" fmla="*/ 42 h 84"/>
                <a:gd name="T18" fmla="*/ 153 w 218"/>
                <a:gd name="T19" fmla="*/ 46 h 84"/>
                <a:gd name="T20" fmla="*/ 139 w 218"/>
                <a:gd name="T21" fmla="*/ 51 h 84"/>
                <a:gd name="T22" fmla="*/ 126 w 218"/>
                <a:gd name="T23" fmla="*/ 55 h 84"/>
                <a:gd name="T24" fmla="*/ 113 w 218"/>
                <a:gd name="T25" fmla="*/ 60 h 84"/>
                <a:gd name="T26" fmla="*/ 99 w 218"/>
                <a:gd name="T27" fmla="*/ 63 h 84"/>
                <a:gd name="T28" fmla="*/ 86 w 218"/>
                <a:gd name="T29" fmla="*/ 67 h 84"/>
                <a:gd name="T30" fmla="*/ 73 w 218"/>
                <a:gd name="T31" fmla="*/ 71 h 84"/>
                <a:gd name="T32" fmla="*/ 58 w 218"/>
                <a:gd name="T33" fmla="*/ 74 h 84"/>
                <a:gd name="T34" fmla="*/ 45 w 218"/>
                <a:gd name="T35" fmla="*/ 76 h 84"/>
                <a:gd name="T36" fmla="*/ 30 w 218"/>
                <a:gd name="T37" fmla="*/ 79 h 84"/>
                <a:gd name="T38" fmla="*/ 17 w 218"/>
                <a:gd name="T39" fmla="*/ 82 h 84"/>
                <a:gd name="T40" fmla="*/ 3 w 218"/>
                <a:gd name="T41" fmla="*/ 84 h 84"/>
                <a:gd name="T42" fmla="*/ 2 w 218"/>
                <a:gd name="T43" fmla="*/ 78 h 84"/>
                <a:gd name="T44" fmla="*/ 0 w 218"/>
                <a:gd name="T45" fmla="*/ 72 h 84"/>
                <a:gd name="T46" fmla="*/ 0 w 218"/>
                <a:gd name="T47" fmla="*/ 66 h 84"/>
                <a:gd name="T48" fmla="*/ 3 w 218"/>
                <a:gd name="T49" fmla="*/ 61 h 84"/>
                <a:gd name="T50" fmla="*/ 16 w 218"/>
                <a:gd name="T51" fmla="*/ 48 h 84"/>
                <a:gd name="T52" fmla="*/ 32 w 218"/>
                <a:gd name="T53" fmla="*/ 40 h 84"/>
                <a:gd name="T54" fmla="*/ 48 w 218"/>
                <a:gd name="T55" fmla="*/ 33 h 84"/>
                <a:gd name="T56" fmla="*/ 65 w 218"/>
                <a:gd name="T57" fmla="*/ 28 h 84"/>
                <a:gd name="T58" fmla="*/ 81 w 218"/>
                <a:gd name="T59" fmla="*/ 25 h 84"/>
                <a:gd name="T60" fmla="*/ 99 w 218"/>
                <a:gd name="T61" fmla="*/ 21 h 84"/>
                <a:gd name="T62" fmla="*/ 116 w 218"/>
                <a:gd name="T63" fmla="*/ 15 h 84"/>
                <a:gd name="T64" fmla="*/ 133 w 218"/>
                <a:gd name="T65" fmla="*/ 6 h 84"/>
                <a:gd name="T66" fmla="*/ 140 w 218"/>
                <a:gd name="T67" fmla="*/ 3 h 84"/>
                <a:gd name="T68" fmla="*/ 149 w 218"/>
                <a:gd name="T69" fmla="*/ 1 h 84"/>
                <a:gd name="T70" fmla="*/ 158 w 218"/>
                <a:gd name="T71" fmla="*/ 0 h 84"/>
                <a:gd name="T72" fmla="*/ 168 w 218"/>
                <a:gd name="T73" fmla="*/ 0 h 84"/>
                <a:gd name="T74" fmla="*/ 178 w 218"/>
                <a:gd name="T75" fmla="*/ 1 h 84"/>
                <a:gd name="T76" fmla="*/ 188 w 218"/>
                <a:gd name="T77" fmla="*/ 2 h 84"/>
                <a:gd name="T78" fmla="*/ 197 w 218"/>
                <a:gd name="T79" fmla="*/ 4 h 84"/>
                <a:gd name="T80" fmla="*/ 206 w 218"/>
                <a:gd name="T8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84">
                  <a:moveTo>
                    <a:pt x="206" y="6"/>
                  </a:moveTo>
                  <a:lnTo>
                    <a:pt x="208" y="11"/>
                  </a:lnTo>
                  <a:lnTo>
                    <a:pt x="210" y="15"/>
                  </a:lnTo>
                  <a:lnTo>
                    <a:pt x="214" y="20"/>
                  </a:lnTo>
                  <a:lnTo>
                    <a:pt x="218" y="23"/>
                  </a:lnTo>
                  <a:lnTo>
                    <a:pt x="205" y="27"/>
                  </a:lnTo>
                  <a:lnTo>
                    <a:pt x="193" y="33"/>
                  </a:lnTo>
                  <a:lnTo>
                    <a:pt x="179" y="37"/>
                  </a:lnTo>
                  <a:lnTo>
                    <a:pt x="166" y="42"/>
                  </a:lnTo>
                  <a:lnTo>
                    <a:pt x="153" y="46"/>
                  </a:lnTo>
                  <a:lnTo>
                    <a:pt x="139" y="51"/>
                  </a:lnTo>
                  <a:lnTo>
                    <a:pt x="126" y="55"/>
                  </a:lnTo>
                  <a:lnTo>
                    <a:pt x="113" y="60"/>
                  </a:lnTo>
                  <a:lnTo>
                    <a:pt x="99" y="63"/>
                  </a:lnTo>
                  <a:lnTo>
                    <a:pt x="86" y="67"/>
                  </a:lnTo>
                  <a:lnTo>
                    <a:pt x="73" y="71"/>
                  </a:lnTo>
                  <a:lnTo>
                    <a:pt x="58" y="74"/>
                  </a:lnTo>
                  <a:lnTo>
                    <a:pt x="45" y="76"/>
                  </a:lnTo>
                  <a:lnTo>
                    <a:pt x="30" y="79"/>
                  </a:lnTo>
                  <a:lnTo>
                    <a:pt x="17" y="82"/>
                  </a:lnTo>
                  <a:lnTo>
                    <a:pt x="3" y="84"/>
                  </a:lnTo>
                  <a:lnTo>
                    <a:pt x="2" y="78"/>
                  </a:lnTo>
                  <a:lnTo>
                    <a:pt x="0" y="72"/>
                  </a:lnTo>
                  <a:lnTo>
                    <a:pt x="0" y="66"/>
                  </a:lnTo>
                  <a:lnTo>
                    <a:pt x="3" y="61"/>
                  </a:lnTo>
                  <a:lnTo>
                    <a:pt x="16" y="48"/>
                  </a:lnTo>
                  <a:lnTo>
                    <a:pt x="32" y="40"/>
                  </a:lnTo>
                  <a:lnTo>
                    <a:pt x="48" y="33"/>
                  </a:lnTo>
                  <a:lnTo>
                    <a:pt x="65" y="28"/>
                  </a:lnTo>
                  <a:lnTo>
                    <a:pt x="81" y="25"/>
                  </a:lnTo>
                  <a:lnTo>
                    <a:pt x="99" y="21"/>
                  </a:lnTo>
                  <a:lnTo>
                    <a:pt x="116" y="15"/>
                  </a:lnTo>
                  <a:lnTo>
                    <a:pt x="133" y="6"/>
                  </a:lnTo>
                  <a:lnTo>
                    <a:pt x="140" y="3"/>
                  </a:lnTo>
                  <a:lnTo>
                    <a:pt x="149" y="1"/>
                  </a:lnTo>
                  <a:lnTo>
                    <a:pt x="158" y="0"/>
                  </a:lnTo>
                  <a:lnTo>
                    <a:pt x="168" y="0"/>
                  </a:lnTo>
                  <a:lnTo>
                    <a:pt x="178" y="1"/>
                  </a:lnTo>
                  <a:lnTo>
                    <a:pt x="188" y="2"/>
                  </a:lnTo>
                  <a:lnTo>
                    <a:pt x="197" y="4"/>
                  </a:lnTo>
                  <a:lnTo>
                    <a:pt x="20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5" name="Freeform 27">
              <a:extLst>
                <a:ext uri="{FF2B5EF4-FFF2-40B4-BE49-F238E27FC236}">
                  <a16:creationId xmlns:a16="http://schemas.microsoft.com/office/drawing/2014/main" id="{A0D580BE-C502-4733-BFC9-9C8DA1BB1D16}"/>
                </a:ext>
              </a:extLst>
            </p:cNvPr>
            <p:cNvSpPr>
              <a:spLocks/>
            </p:cNvSpPr>
            <p:nvPr/>
          </p:nvSpPr>
          <p:spPr bwMode="auto">
            <a:xfrm>
              <a:off x="4888" y="1680"/>
              <a:ext cx="146" cy="66"/>
            </a:xfrm>
            <a:custGeom>
              <a:avLst/>
              <a:gdLst>
                <a:gd name="T0" fmla="*/ 166 w 292"/>
                <a:gd name="T1" fmla="*/ 124 h 133"/>
                <a:gd name="T2" fmla="*/ 146 w 292"/>
                <a:gd name="T3" fmla="*/ 128 h 133"/>
                <a:gd name="T4" fmla="*/ 123 w 292"/>
                <a:gd name="T5" fmla="*/ 132 h 133"/>
                <a:gd name="T6" fmla="*/ 102 w 292"/>
                <a:gd name="T7" fmla="*/ 133 h 133"/>
                <a:gd name="T8" fmla="*/ 80 w 292"/>
                <a:gd name="T9" fmla="*/ 132 h 133"/>
                <a:gd name="T10" fmla="*/ 59 w 292"/>
                <a:gd name="T11" fmla="*/ 127 h 133"/>
                <a:gd name="T12" fmla="*/ 40 w 292"/>
                <a:gd name="T13" fmla="*/ 121 h 133"/>
                <a:gd name="T14" fmla="*/ 21 w 292"/>
                <a:gd name="T15" fmla="*/ 112 h 133"/>
                <a:gd name="T16" fmla="*/ 5 w 292"/>
                <a:gd name="T17" fmla="*/ 98 h 133"/>
                <a:gd name="T18" fmla="*/ 0 w 292"/>
                <a:gd name="T19" fmla="*/ 88 h 133"/>
                <a:gd name="T20" fmla="*/ 17 w 292"/>
                <a:gd name="T21" fmla="*/ 80 h 133"/>
                <a:gd name="T22" fmla="*/ 35 w 292"/>
                <a:gd name="T23" fmla="*/ 73 h 133"/>
                <a:gd name="T24" fmla="*/ 54 w 292"/>
                <a:gd name="T25" fmla="*/ 67 h 133"/>
                <a:gd name="T26" fmla="*/ 72 w 292"/>
                <a:gd name="T27" fmla="*/ 64 h 133"/>
                <a:gd name="T28" fmla="*/ 91 w 292"/>
                <a:gd name="T29" fmla="*/ 61 h 133"/>
                <a:gd name="T30" fmla="*/ 110 w 292"/>
                <a:gd name="T31" fmla="*/ 59 h 133"/>
                <a:gd name="T32" fmla="*/ 130 w 292"/>
                <a:gd name="T33" fmla="*/ 57 h 133"/>
                <a:gd name="T34" fmla="*/ 149 w 292"/>
                <a:gd name="T35" fmla="*/ 55 h 133"/>
                <a:gd name="T36" fmla="*/ 169 w 292"/>
                <a:gd name="T37" fmla="*/ 53 h 133"/>
                <a:gd name="T38" fmla="*/ 188 w 292"/>
                <a:gd name="T39" fmla="*/ 51 h 133"/>
                <a:gd name="T40" fmla="*/ 207 w 292"/>
                <a:gd name="T41" fmla="*/ 46 h 133"/>
                <a:gd name="T42" fmla="*/ 224 w 292"/>
                <a:gd name="T43" fmla="*/ 41 h 133"/>
                <a:gd name="T44" fmla="*/ 242 w 292"/>
                <a:gd name="T45" fmla="*/ 34 h 133"/>
                <a:gd name="T46" fmla="*/ 260 w 292"/>
                <a:gd name="T47" fmla="*/ 25 h 133"/>
                <a:gd name="T48" fmla="*/ 277 w 292"/>
                <a:gd name="T49" fmla="*/ 14 h 133"/>
                <a:gd name="T50" fmla="*/ 292 w 292"/>
                <a:gd name="T51" fmla="*/ 0 h 133"/>
                <a:gd name="T52" fmla="*/ 284 w 292"/>
                <a:gd name="T53" fmla="*/ 21 h 133"/>
                <a:gd name="T54" fmla="*/ 273 w 292"/>
                <a:gd name="T55" fmla="*/ 40 h 133"/>
                <a:gd name="T56" fmla="*/ 260 w 292"/>
                <a:gd name="T57" fmla="*/ 59 h 133"/>
                <a:gd name="T58" fmla="*/ 243 w 292"/>
                <a:gd name="T59" fmla="*/ 76 h 133"/>
                <a:gd name="T60" fmla="*/ 226 w 292"/>
                <a:gd name="T61" fmla="*/ 92 h 133"/>
                <a:gd name="T62" fmla="*/ 207 w 292"/>
                <a:gd name="T63" fmla="*/ 105 h 133"/>
                <a:gd name="T64" fmla="*/ 186 w 292"/>
                <a:gd name="T65" fmla="*/ 116 h 133"/>
                <a:gd name="T66" fmla="*/ 166 w 292"/>
                <a:gd name="T67" fmla="*/ 1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133">
                  <a:moveTo>
                    <a:pt x="166" y="124"/>
                  </a:moveTo>
                  <a:lnTo>
                    <a:pt x="146" y="128"/>
                  </a:lnTo>
                  <a:lnTo>
                    <a:pt x="123" y="132"/>
                  </a:lnTo>
                  <a:lnTo>
                    <a:pt x="102" y="133"/>
                  </a:lnTo>
                  <a:lnTo>
                    <a:pt x="80" y="132"/>
                  </a:lnTo>
                  <a:lnTo>
                    <a:pt x="59" y="127"/>
                  </a:lnTo>
                  <a:lnTo>
                    <a:pt x="40" y="121"/>
                  </a:lnTo>
                  <a:lnTo>
                    <a:pt x="21" y="112"/>
                  </a:lnTo>
                  <a:lnTo>
                    <a:pt x="5" y="98"/>
                  </a:lnTo>
                  <a:lnTo>
                    <a:pt x="0" y="88"/>
                  </a:lnTo>
                  <a:lnTo>
                    <a:pt x="17" y="80"/>
                  </a:lnTo>
                  <a:lnTo>
                    <a:pt x="35" y="73"/>
                  </a:lnTo>
                  <a:lnTo>
                    <a:pt x="54" y="67"/>
                  </a:lnTo>
                  <a:lnTo>
                    <a:pt x="72" y="64"/>
                  </a:lnTo>
                  <a:lnTo>
                    <a:pt x="91" y="61"/>
                  </a:lnTo>
                  <a:lnTo>
                    <a:pt x="110" y="59"/>
                  </a:lnTo>
                  <a:lnTo>
                    <a:pt x="130" y="57"/>
                  </a:lnTo>
                  <a:lnTo>
                    <a:pt x="149" y="55"/>
                  </a:lnTo>
                  <a:lnTo>
                    <a:pt x="169" y="53"/>
                  </a:lnTo>
                  <a:lnTo>
                    <a:pt x="188" y="51"/>
                  </a:lnTo>
                  <a:lnTo>
                    <a:pt x="207" y="46"/>
                  </a:lnTo>
                  <a:lnTo>
                    <a:pt x="224" y="41"/>
                  </a:lnTo>
                  <a:lnTo>
                    <a:pt x="242" y="34"/>
                  </a:lnTo>
                  <a:lnTo>
                    <a:pt x="260" y="25"/>
                  </a:lnTo>
                  <a:lnTo>
                    <a:pt x="277" y="14"/>
                  </a:lnTo>
                  <a:lnTo>
                    <a:pt x="292" y="0"/>
                  </a:lnTo>
                  <a:lnTo>
                    <a:pt x="284" y="21"/>
                  </a:lnTo>
                  <a:lnTo>
                    <a:pt x="273" y="40"/>
                  </a:lnTo>
                  <a:lnTo>
                    <a:pt x="260" y="59"/>
                  </a:lnTo>
                  <a:lnTo>
                    <a:pt x="243" y="76"/>
                  </a:lnTo>
                  <a:lnTo>
                    <a:pt x="226" y="92"/>
                  </a:lnTo>
                  <a:lnTo>
                    <a:pt x="207" y="105"/>
                  </a:lnTo>
                  <a:lnTo>
                    <a:pt x="186" y="116"/>
                  </a:lnTo>
                  <a:lnTo>
                    <a:pt x="166"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6" name="Freeform 28">
              <a:extLst>
                <a:ext uri="{FF2B5EF4-FFF2-40B4-BE49-F238E27FC236}">
                  <a16:creationId xmlns:a16="http://schemas.microsoft.com/office/drawing/2014/main" id="{E4706CA9-ADAE-4751-A149-4545498FAC5C}"/>
                </a:ext>
              </a:extLst>
            </p:cNvPr>
            <p:cNvSpPr>
              <a:spLocks/>
            </p:cNvSpPr>
            <p:nvPr/>
          </p:nvSpPr>
          <p:spPr bwMode="auto">
            <a:xfrm>
              <a:off x="5096" y="1751"/>
              <a:ext cx="223" cy="147"/>
            </a:xfrm>
            <a:custGeom>
              <a:avLst/>
              <a:gdLst>
                <a:gd name="T0" fmla="*/ 448 w 448"/>
                <a:gd name="T1" fmla="*/ 4 h 294"/>
                <a:gd name="T2" fmla="*/ 433 w 448"/>
                <a:gd name="T3" fmla="*/ 39 h 294"/>
                <a:gd name="T4" fmla="*/ 423 w 448"/>
                <a:gd name="T5" fmla="*/ 74 h 294"/>
                <a:gd name="T6" fmla="*/ 417 w 448"/>
                <a:gd name="T7" fmla="*/ 110 h 294"/>
                <a:gd name="T8" fmla="*/ 411 w 448"/>
                <a:gd name="T9" fmla="*/ 146 h 294"/>
                <a:gd name="T10" fmla="*/ 408 w 448"/>
                <a:gd name="T11" fmla="*/ 184 h 294"/>
                <a:gd name="T12" fmla="*/ 403 w 448"/>
                <a:gd name="T13" fmla="*/ 221 h 294"/>
                <a:gd name="T14" fmla="*/ 398 w 448"/>
                <a:gd name="T15" fmla="*/ 257 h 294"/>
                <a:gd name="T16" fmla="*/ 391 w 448"/>
                <a:gd name="T17" fmla="*/ 294 h 294"/>
                <a:gd name="T18" fmla="*/ 367 w 448"/>
                <a:gd name="T19" fmla="*/ 293 h 294"/>
                <a:gd name="T20" fmla="*/ 341 w 448"/>
                <a:gd name="T21" fmla="*/ 292 h 294"/>
                <a:gd name="T22" fmla="*/ 317 w 448"/>
                <a:gd name="T23" fmla="*/ 290 h 294"/>
                <a:gd name="T24" fmla="*/ 293 w 448"/>
                <a:gd name="T25" fmla="*/ 286 h 294"/>
                <a:gd name="T26" fmla="*/ 269 w 448"/>
                <a:gd name="T27" fmla="*/ 283 h 294"/>
                <a:gd name="T28" fmla="*/ 245 w 448"/>
                <a:gd name="T29" fmla="*/ 280 h 294"/>
                <a:gd name="T30" fmla="*/ 221 w 448"/>
                <a:gd name="T31" fmla="*/ 276 h 294"/>
                <a:gd name="T32" fmla="*/ 197 w 448"/>
                <a:gd name="T33" fmla="*/ 273 h 294"/>
                <a:gd name="T34" fmla="*/ 172 w 448"/>
                <a:gd name="T35" fmla="*/ 270 h 294"/>
                <a:gd name="T36" fmla="*/ 149 w 448"/>
                <a:gd name="T37" fmla="*/ 266 h 294"/>
                <a:gd name="T38" fmla="*/ 125 w 448"/>
                <a:gd name="T39" fmla="*/ 264 h 294"/>
                <a:gd name="T40" fmla="*/ 100 w 448"/>
                <a:gd name="T41" fmla="*/ 263 h 294"/>
                <a:gd name="T42" fmla="*/ 76 w 448"/>
                <a:gd name="T43" fmla="*/ 262 h 294"/>
                <a:gd name="T44" fmla="*/ 51 w 448"/>
                <a:gd name="T45" fmla="*/ 263 h 294"/>
                <a:gd name="T46" fmla="*/ 26 w 448"/>
                <a:gd name="T47" fmla="*/ 264 h 294"/>
                <a:gd name="T48" fmla="*/ 0 w 448"/>
                <a:gd name="T49" fmla="*/ 267 h 294"/>
                <a:gd name="T50" fmla="*/ 18 w 448"/>
                <a:gd name="T51" fmla="*/ 254 h 294"/>
                <a:gd name="T52" fmla="*/ 37 w 448"/>
                <a:gd name="T53" fmla="*/ 242 h 294"/>
                <a:gd name="T54" fmla="*/ 57 w 448"/>
                <a:gd name="T55" fmla="*/ 231 h 294"/>
                <a:gd name="T56" fmla="*/ 77 w 448"/>
                <a:gd name="T57" fmla="*/ 221 h 294"/>
                <a:gd name="T58" fmla="*/ 98 w 448"/>
                <a:gd name="T59" fmla="*/ 212 h 294"/>
                <a:gd name="T60" fmla="*/ 119 w 448"/>
                <a:gd name="T61" fmla="*/ 204 h 294"/>
                <a:gd name="T62" fmla="*/ 140 w 448"/>
                <a:gd name="T63" fmla="*/ 196 h 294"/>
                <a:gd name="T64" fmla="*/ 161 w 448"/>
                <a:gd name="T65" fmla="*/ 187 h 294"/>
                <a:gd name="T66" fmla="*/ 182 w 448"/>
                <a:gd name="T67" fmla="*/ 180 h 294"/>
                <a:gd name="T68" fmla="*/ 202 w 448"/>
                <a:gd name="T69" fmla="*/ 171 h 294"/>
                <a:gd name="T70" fmla="*/ 222 w 448"/>
                <a:gd name="T71" fmla="*/ 161 h 294"/>
                <a:gd name="T72" fmla="*/ 242 w 448"/>
                <a:gd name="T73" fmla="*/ 150 h 294"/>
                <a:gd name="T74" fmla="*/ 260 w 448"/>
                <a:gd name="T75" fmla="*/ 137 h 294"/>
                <a:gd name="T76" fmla="*/ 278 w 448"/>
                <a:gd name="T77" fmla="*/ 123 h 294"/>
                <a:gd name="T78" fmla="*/ 295 w 448"/>
                <a:gd name="T79" fmla="*/ 108 h 294"/>
                <a:gd name="T80" fmla="*/ 309 w 448"/>
                <a:gd name="T81" fmla="*/ 89 h 294"/>
                <a:gd name="T82" fmla="*/ 319 w 448"/>
                <a:gd name="T83" fmla="*/ 76 h 294"/>
                <a:gd name="T84" fmla="*/ 329 w 448"/>
                <a:gd name="T85" fmla="*/ 64 h 294"/>
                <a:gd name="T86" fmla="*/ 340 w 448"/>
                <a:gd name="T87" fmla="*/ 53 h 294"/>
                <a:gd name="T88" fmla="*/ 351 w 448"/>
                <a:gd name="T89" fmla="*/ 42 h 294"/>
                <a:gd name="T90" fmla="*/ 362 w 448"/>
                <a:gd name="T91" fmla="*/ 31 h 294"/>
                <a:gd name="T92" fmla="*/ 375 w 448"/>
                <a:gd name="T93" fmla="*/ 20 h 294"/>
                <a:gd name="T94" fmla="*/ 386 w 448"/>
                <a:gd name="T95" fmla="*/ 10 h 294"/>
                <a:gd name="T96" fmla="*/ 398 w 448"/>
                <a:gd name="T97" fmla="*/ 0 h 294"/>
                <a:gd name="T98" fmla="*/ 448 w 448"/>
                <a:gd name="T99"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8" h="294">
                  <a:moveTo>
                    <a:pt x="448" y="4"/>
                  </a:moveTo>
                  <a:lnTo>
                    <a:pt x="433" y="39"/>
                  </a:lnTo>
                  <a:lnTo>
                    <a:pt x="423" y="74"/>
                  </a:lnTo>
                  <a:lnTo>
                    <a:pt x="417" y="110"/>
                  </a:lnTo>
                  <a:lnTo>
                    <a:pt x="411" y="146"/>
                  </a:lnTo>
                  <a:lnTo>
                    <a:pt x="408" y="184"/>
                  </a:lnTo>
                  <a:lnTo>
                    <a:pt x="403" y="221"/>
                  </a:lnTo>
                  <a:lnTo>
                    <a:pt x="398" y="257"/>
                  </a:lnTo>
                  <a:lnTo>
                    <a:pt x="391" y="294"/>
                  </a:lnTo>
                  <a:lnTo>
                    <a:pt x="367" y="293"/>
                  </a:lnTo>
                  <a:lnTo>
                    <a:pt x="341" y="292"/>
                  </a:lnTo>
                  <a:lnTo>
                    <a:pt x="317" y="290"/>
                  </a:lnTo>
                  <a:lnTo>
                    <a:pt x="293" y="286"/>
                  </a:lnTo>
                  <a:lnTo>
                    <a:pt x="269" y="283"/>
                  </a:lnTo>
                  <a:lnTo>
                    <a:pt x="245" y="280"/>
                  </a:lnTo>
                  <a:lnTo>
                    <a:pt x="221" y="276"/>
                  </a:lnTo>
                  <a:lnTo>
                    <a:pt x="197" y="273"/>
                  </a:lnTo>
                  <a:lnTo>
                    <a:pt x="172" y="270"/>
                  </a:lnTo>
                  <a:lnTo>
                    <a:pt x="149" y="266"/>
                  </a:lnTo>
                  <a:lnTo>
                    <a:pt x="125" y="264"/>
                  </a:lnTo>
                  <a:lnTo>
                    <a:pt x="100" y="263"/>
                  </a:lnTo>
                  <a:lnTo>
                    <a:pt x="76" y="262"/>
                  </a:lnTo>
                  <a:lnTo>
                    <a:pt x="51" y="263"/>
                  </a:lnTo>
                  <a:lnTo>
                    <a:pt x="26" y="264"/>
                  </a:lnTo>
                  <a:lnTo>
                    <a:pt x="0" y="267"/>
                  </a:lnTo>
                  <a:lnTo>
                    <a:pt x="18" y="254"/>
                  </a:lnTo>
                  <a:lnTo>
                    <a:pt x="37" y="242"/>
                  </a:lnTo>
                  <a:lnTo>
                    <a:pt x="57" y="231"/>
                  </a:lnTo>
                  <a:lnTo>
                    <a:pt x="77" y="221"/>
                  </a:lnTo>
                  <a:lnTo>
                    <a:pt x="98" y="212"/>
                  </a:lnTo>
                  <a:lnTo>
                    <a:pt x="119" y="204"/>
                  </a:lnTo>
                  <a:lnTo>
                    <a:pt x="140" y="196"/>
                  </a:lnTo>
                  <a:lnTo>
                    <a:pt x="161" y="187"/>
                  </a:lnTo>
                  <a:lnTo>
                    <a:pt x="182" y="180"/>
                  </a:lnTo>
                  <a:lnTo>
                    <a:pt x="202" y="171"/>
                  </a:lnTo>
                  <a:lnTo>
                    <a:pt x="222" y="161"/>
                  </a:lnTo>
                  <a:lnTo>
                    <a:pt x="242" y="150"/>
                  </a:lnTo>
                  <a:lnTo>
                    <a:pt x="260" y="137"/>
                  </a:lnTo>
                  <a:lnTo>
                    <a:pt x="278" y="123"/>
                  </a:lnTo>
                  <a:lnTo>
                    <a:pt x="295" y="108"/>
                  </a:lnTo>
                  <a:lnTo>
                    <a:pt x="309" y="89"/>
                  </a:lnTo>
                  <a:lnTo>
                    <a:pt x="319" y="76"/>
                  </a:lnTo>
                  <a:lnTo>
                    <a:pt x="329" y="64"/>
                  </a:lnTo>
                  <a:lnTo>
                    <a:pt x="340" y="53"/>
                  </a:lnTo>
                  <a:lnTo>
                    <a:pt x="351" y="42"/>
                  </a:lnTo>
                  <a:lnTo>
                    <a:pt x="362" y="31"/>
                  </a:lnTo>
                  <a:lnTo>
                    <a:pt x="375" y="20"/>
                  </a:lnTo>
                  <a:lnTo>
                    <a:pt x="386" y="10"/>
                  </a:lnTo>
                  <a:lnTo>
                    <a:pt x="398" y="0"/>
                  </a:lnTo>
                  <a:lnTo>
                    <a:pt x="448" y="4"/>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7" name="Freeform 29">
              <a:extLst>
                <a:ext uri="{FF2B5EF4-FFF2-40B4-BE49-F238E27FC236}">
                  <a16:creationId xmlns:a16="http://schemas.microsoft.com/office/drawing/2014/main" id="{9CCE7CB4-04FE-4B1F-9DE2-A8C9A68DB7CB}"/>
                </a:ext>
              </a:extLst>
            </p:cNvPr>
            <p:cNvSpPr>
              <a:spLocks/>
            </p:cNvSpPr>
            <p:nvPr/>
          </p:nvSpPr>
          <p:spPr bwMode="auto">
            <a:xfrm>
              <a:off x="4956" y="1917"/>
              <a:ext cx="70" cy="95"/>
            </a:xfrm>
            <a:custGeom>
              <a:avLst/>
              <a:gdLst>
                <a:gd name="T0" fmla="*/ 140 w 140"/>
                <a:gd name="T1" fmla="*/ 0 h 189"/>
                <a:gd name="T2" fmla="*/ 132 w 140"/>
                <a:gd name="T3" fmla="*/ 23 h 189"/>
                <a:gd name="T4" fmla="*/ 123 w 140"/>
                <a:gd name="T5" fmla="*/ 46 h 189"/>
                <a:gd name="T6" fmla="*/ 115 w 140"/>
                <a:gd name="T7" fmla="*/ 68 h 189"/>
                <a:gd name="T8" fmla="*/ 107 w 140"/>
                <a:gd name="T9" fmla="*/ 92 h 189"/>
                <a:gd name="T10" fmla="*/ 101 w 140"/>
                <a:gd name="T11" fmla="*/ 115 h 189"/>
                <a:gd name="T12" fmla="*/ 95 w 140"/>
                <a:gd name="T13" fmla="*/ 139 h 189"/>
                <a:gd name="T14" fmla="*/ 91 w 140"/>
                <a:gd name="T15" fmla="*/ 164 h 189"/>
                <a:gd name="T16" fmla="*/ 89 w 140"/>
                <a:gd name="T17" fmla="*/ 189 h 189"/>
                <a:gd name="T18" fmla="*/ 77 w 140"/>
                <a:gd name="T19" fmla="*/ 168 h 189"/>
                <a:gd name="T20" fmla="*/ 64 w 140"/>
                <a:gd name="T21" fmla="*/ 148 h 189"/>
                <a:gd name="T22" fmla="*/ 51 w 140"/>
                <a:gd name="T23" fmla="*/ 128 h 189"/>
                <a:gd name="T24" fmla="*/ 36 w 140"/>
                <a:gd name="T25" fmla="*/ 108 h 189"/>
                <a:gd name="T26" fmla="*/ 24 w 140"/>
                <a:gd name="T27" fmla="*/ 87 h 189"/>
                <a:gd name="T28" fmla="*/ 13 w 140"/>
                <a:gd name="T29" fmla="*/ 66 h 189"/>
                <a:gd name="T30" fmla="*/ 4 w 140"/>
                <a:gd name="T31" fmla="*/ 44 h 189"/>
                <a:gd name="T32" fmla="*/ 0 w 140"/>
                <a:gd name="T33" fmla="*/ 21 h 189"/>
                <a:gd name="T34" fmla="*/ 16 w 140"/>
                <a:gd name="T35" fmla="*/ 16 h 189"/>
                <a:gd name="T36" fmla="*/ 33 w 140"/>
                <a:gd name="T37" fmla="*/ 14 h 189"/>
                <a:gd name="T38" fmla="*/ 51 w 140"/>
                <a:gd name="T39" fmla="*/ 13 h 189"/>
                <a:gd name="T40" fmla="*/ 69 w 140"/>
                <a:gd name="T41" fmla="*/ 12 h 189"/>
                <a:gd name="T42" fmla="*/ 86 w 140"/>
                <a:gd name="T43" fmla="*/ 11 h 189"/>
                <a:gd name="T44" fmla="*/ 105 w 140"/>
                <a:gd name="T45" fmla="*/ 10 h 189"/>
                <a:gd name="T46" fmla="*/ 122 w 140"/>
                <a:gd name="T47" fmla="*/ 5 h 189"/>
                <a:gd name="T48" fmla="*/ 140 w 140"/>
                <a:gd name="T4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89">
                  <a:moveTo>
                    <a:pt x="140" y="0"/>
                  </a:moveTo>
                  <a:lnTo>
                    <a:pt x="132" y="23"/>
                  </a:lnTo>
                  <a:lnTo>
                    <a:pt x="123" y="46"/>
                  </a:lnTo>
                  <a:lnTo>
                    <a:pt x="115" y="68"/>
                  </a:lnTo>
                  <a:lnTo>
                    <a:pt x="107" y="92"/>
                  </a:lnTo>
                  <a:lnTo>
                    <a:pt x="101" y="115"/>
                  </a:lnTo>
                  <a:lnTo>
                    <a:pt x="95" y="139"/>
                  </a:lnTo>
                  <a:lnTo>
                    <a:pt x="91" y="164"/>
                  </a:lnTo>
                  <a:lnTo>
                    <a:pt x="89" y="189"/>
                  </a:lnTo>
                  <a:lnTo>
                    <a:pt x="77" y="168"/>
                  </a:lnTo>
                  <a:lnTo>
                    <a:pt x="64" y="148"/>
                  </a:lnTo>
                  <a:lnTo>
                    <a:pt x="51" y="128"/>
                  </a:lnTo>
                  <a:lnTo>
                    <a:pt x="36" y="108"/>
                  </a:lnTo>
                  <a:lnTo>
                    <a:pt x="24" y="87"/>
                  </a:lnTo>
                  <a:lnTo>
                    <a:pt x="13" y="66"/>
                  </a:lnTo>
                  <a:lnTo>
                    <a:pt x="4" y="44"/>
                  </a:lnTo>
                  <a:lnTo>
                    <a:pt x="0" y="21"/>
                  </a:lnTo>
                  <a:lnTo>
                    <a:pt x="16" y="16"/>
                  </a:lnTo>
                  <a:lnTo>
                    <a:pt x="33" y="14"/>
                  </a:lnTo>
                  <a:lnTo>
                    <a:pt x="51" y="13"/>
                  </a:lnTo>
                  <a:lnTo>
                    <a:pt x="69" y="12"/>
                  </a:lnTo>
                  <a:lnTo>
                    <a:pt x="86" y="11"/>
                  </a:lnTo>
                  <a:lnTo>
                    <a:pt x="105" y="10"/>
                  </a:lnTo>
                  <a:lnTo>
                    <a:pt x="122" y="5"/>
                  </a:lnTo>
                  <a:lnTo>
                    <a:pt x="14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8" name="Freeform 30">
              <a:extLst>
                <a:ext uri="{FF2B5EF4-FFF2-40B4-BE49-F238E27FC236}">
                  <a16:creationId xmlns:a16="http://schemas.microsoft.com/office/drawing/2014/main" id="{47E6D837-7ECF-4159-B522-7C95D1724204}"/>
                </a:ext>
              </a:extLst>
            </p:cNvPr>
            <p:cNvSpPr>
              <a:spLocks/>
            </p:cNvSpPr>
            <p:nvPr/>
          </p:nvSpPr>
          <p:spPr bwMode="auto">
            <a:xfrm>
              <a:off x="4762" y="1474"/>
              <a:ext cx="29" cy="18"/>
            </a:xfrm>
            <a:custGeom>
              <a:avLst/>
              <a:gdLst>
                <a:gd name="T0" fmla="*/ 29 w 58"/>
                <a:gd name="T1" fmla="*/ 37 h 37"/>
                <a:gd name="T2" fmla="*/ 40 w 58"/>
                <a:gd name="T3" fmla="*/ 35 h 37"/>
                <a:gd name="T4" fmla="*/ 50 w 58"/>
                <a:gd name="T5" fmla="*/ 31 h 37"/>
                <a:gd name="T6" fmla="*/ 56 w 58"/>
                <a:gd name="T7" fmla="*/ 26 h 37"/>
                <a:gd name="T8" fmla="*/ 58 w 58"/>
                <a:gd name="T9" fmla="*/ 19 h 37"/>
                <a:gd name="T10" fmla="*/ 56 w 58"/>
                <a:gd name="T11" fmla="*/ 11 h 37"/>
                <a:gd name="T12" fmla="*/ 50 w 58"/>
                <a:gd name="T13" fmla="*/ 6 h 37"/>
                <a:gd name="T14" fmla="*/ 40 w 58"/>
                <a:gd name="T15" fmla="*/ 1 h 37"/>
                <a:gd name="T16" fmla="*/ 29 w 58"/>
                <a:gd name="T17" fmla="*/ 0 h 37"/>
                <a:gd name="T18" fmla="*/ 18 w 58"/>
                <a:gd name="T19" fmla="*/ 1 h 37"/>
                <a:gd name="T20" fmla="*/ 9 w 58"/>
                <a:gd name="T21" fmla="*/ 6 h 37"/>
                <a:gd name="T22" fmla="*/ 2 w 58"/>
                <a:gd name="T23" fmla="*/ 11 h 37"/>
                <a:gd name="T24" fmla="*/ 0 w 58"/>
                <a:gd name="T25" fmla="*/ 19 h 37"/>
                <a:gd name="T26" fmla="*/ 2 w 58"/>
                <a:gd name="T27" fmla="*/ 26 h 37"/>
                <a:gd name="T28" fmla="*/ 9 w 58"/>
                <a:gd name="T29" fmla="*/ 31 h 37"/>
                <a:gd name="T30" fmla="*/ 18 w 58"/>
                <a:gd name="T31" fmla="*/ 35 h 37"/>
                <a:gd name="T32" fmla="*/ 29 w 58"/>
                <a:gd name="T3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37">
                  <a:moveTo>
                    <a:pt x="29" y="37"/>
                  </a:moveTo>
                  <a:lnTo>
                    <a:pt x="40" y="35"/>
                  </a:lnTo>
                  <a:lnTo>
                    <a:pt x="50" y="31"/>
                  </a:lnTo>
                  <a:lnTo>
                    <a:pt x="56" y="26"/>
                  </a:lnTo>
                  <a:lnTo>
                    <a:pt x="58" y="19"/>
                  </a:lnTo>
                  <a:lnTo>
                    <a:pt x="56" y="11"/>
                  </a:lnTo>
                  <a:lnTo>
                    <a:pt x="50" y="6"/>
                  </a:lnTo>
                  <a:lnTo>
                    <a:pt x="40" y="1"/>
                  </a:lnTo>
                  <a:lnTo>
                    <a:pt x="29" y="0"/>
                  </a:lnTo>
                  <a:lnTo>
                    <a:pt x="18" y="1"/>
                  </a:lnTo>
                  <a:lnTo>
                    <a:pt x="9" y="6"/>
                  </a:lnTo>
                  <a:lnTo>
                    <a:pt x="2" y="11"/>
                  </a:lnTo>
                  <a:lnTo>
                    <a:pt x="0" y="19"/>
                  </a:lnTo>
                  <a:lnTo>
                    <a:pt x="2" y="26"/>
                  </a:lnTo>
                  <a:lnTo>
                    <a:pt x="9" y="31"/>
                  </a:lnTo>
                  <a:lnTo>
                    <a:pt x="18" y="35"/>
                  </a:lnTo>
                  <a:lnTo>
                    <a:pt x="29" y="37"/>
                  </a:lnTo>
                  <a:close/>
                </a:path>
              </a:pathLst>
            </a:custGeom>
            <a:solidFill>
              <a:srgbClr val="00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79" name="Freeform 31">
              <a:extLst>
                <a:ext uri="{FF2B5EF4-FFF2-40B4-BE49-F238E27FC236}">
                  <a16:creationId xmlns:a16="http://schemas.microsoft.com/office/drawing/2014/main" id="{E2B8AAE4-91D1-4140-93A7-31A3139678E2}"/>
                </a:ext>
              </a:extLst>
            </p:cNvPr>
            <p:cNvSpPr>
              <a:spLocks/>
            </p:cNvSpPr>
            <p:nvPr/>
          </p:nvSpPr>
          <p:spPr bwMode="auto">
            <a:xfrm>
              <a:off x="4762" y="1470"/>
              <a:ext cx="30" cy="18"/>
            </a:xfrm>
            <a:custGeom>
              <a:avLst/>
              <a:gdLst>
                <a:gd name="T0" fmla="*/ 31 w 60"/>
                <a:gd name="T1" fmla="*/ 37 h 37"/>
                <a:gd name="T2" fmla="*/ 43 w 60"/>
                <a:gd name="T3" fmla="*/ 34 h 37"/>
                <a:gd name="T4" fmla="*/ 52 w 60"/>
                <a:gd name="T5" fmla="*/ 29 h 37"/>
                <a:gd name="T6" fmla="*/ 58 w 60"/>
                <a:gd name="T7" fmla="*/ 22 h 37"/>
                <a:gd name="T8" fmla="*/ 60 w 60"/>
                <a:gd name="T9" fmla="*/ 15 h 37"/>
                <a:gd name="T10" fmla="*/ 57 w 60"/>
                <a:gd name="T11" fmla="*/ 8 h 37"/>
                <a:gd name="T12" fmla="*/ 50 w 60"/>
                <a:gd name="T13" fmla="*/ 2 h 37"/>
                <a:gd name="T14" fmla="*/ 40 w 60"/>
                <a:gd name="T15" fmla="*/ 0 h 37"/>
                <a:gd name="T16" fmla="*/ 28 w 60"/>
                <a:gd name="T17" fmla="*/ 0 h 37"/>
                <a:gd name="T18" fmla="*/ 17 w 60"/>
                <a:gd name="T19" fmla="*/ 2 h 37"/>
                <a:gd name="T20" fmla="*/ 8 w 60"/>
                <a:gd name="T21" fmla="*/ 7 h 37"/>
                <a:gd name="T22" fmla="*/ 1 w 60"/>
                <a:gd name="T23" fmla="*/ 14 h 37"/>
                <a:gd name="T24" fmla="*/ 0 w 60"/>
                <a:gd name="T25" fmla="*/ 21 h 37"/>
                <a:gd name="T26" fmla="*/ 3 w 60"/>
                <a:gd name="T27" fmla="*/ 28 h 37"/>
                <a:gd name="T28" fmla="*/ 10 w 60"/>
                <a:gd name="T29" fmla="*/ 34 h 37"/>
                <a:gd name="T30" fmla="*/ 19 w 60"/>
                <a:gd name="T31" fmla="*/ 36 h 37"/>
                <a:gd name="T32" fmla="*/ 31 w 60"/>
                <a:gd name="T3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37">
                  <a:moveTo>
                    <a:pt x="31" y="37"/>
                  </a:moveTo>
                  <a:lnTo>
                    <a:pt x="43" y="34"/>
                  </a:lnTo>
                  <a:lnTo>
                    <a:pt x="52" y="29"/>
                  </a:lnTo>
                  <a:lnTo>
                    <a:pt x="58" y="22"/>
                  </a:lnTo>
                  <a:lnTo>
                    <a:pt x="60" y="15"/>
                  </a:lnTo>
                  <a:lnTo>
                    <a:pt x="57" y="8"/>
                  </a:lnTo>
                  <a:lnTo>
                    <a:pt x="50" y="2"/>
                  </a:lnTo>
                  <a:lnTo>
                    <a:pt x="40" y="0"/>
                  </a:lnTo>
                  <a:lnTo>
                    <a:pt x="28" y="0"/>
                  </a:lnTo>
                  <a:lnTo>
                    <a:pt x="17" y="2"/>
                  </a:lnTo>
                  <a:lnTo>
                    <a:pt x="8" y="7"/>
                  </a:lnTo>
                  <a:lnTo>
                    <a:pt x="1" y="14"/>
                  </a:lnTo>
                  <a:lnTo>
                    <a:pt x="0" y="21"/>
                  </a:lnTo>
                  <a:lnTo>
                    <a:pt x="3" y="28"/>
                  </a:lnTo>
                  <a:lnTo>
                    <a:pt x="10" y="34"/>
                  </a:lnTo>
                  <a:lnTo>
                    <a:pt x="19" y="36"/>
                  </a:lnTo>
                  <a:lnTo>
                    <a:pt x="3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0" name="Freeform 32">
              <a:extLst>
                <a:ext uri="{FF2B5EF4-FFF2-40B4-BE49-F238E27FC236}">
                  <a16:creationId xmlns:a16="http://schemas.microsoft.com/office/drawing/2014/main" id="{77C50689-DDC2-43AD-84C8-D5D98403485A}"/>
                </a:ext>
              </a:extLst>
            </p:cNvPr>
            <p:cNvSpPr>
              <a:spLocks/>
            </p:cNvSpPr>
            <p:nvPr/>
          </p:nvSpPr>
          <p:spPr bwMode="auto">
            <a:xfrm>
              <a:off x="4786" y="1478"/>
              <a:ext cx="6" cy="6"/>
            </a:xfrm>
            <a:custGeom>
              <a:avLst/>
              <a:gdLst>
                <a:gd name="T0" fmla="*/ 7 w 12"/>
                <a:gd name="T1" fmla="*/ 11 h 11"/>
                <a:gd name="T2" fmla="*/ 9 w 12"/>
                <a:gd name="T3" fmla="*/ 11 h 11"/>
                <a:gd name="T4" fmla="*/ 11 w 12"/>
                <a:gd name="T5" fmla="*/ 10 h 11"/>
                <a:gd name="T6" fmla="*/ 12 w 12"/>
                <a:gd name="T7" fmla="*/ 8 h 11"/>
                <a:gd name="T8" fmla="*/ 12 w 12"/>
                <a:gd name="T9" fmla="*/ 5 h 11"/>
                <a:gd name="T10" fmla="*/ 12 w 12"/>
                <a:gd name="T11" fmla="*/ 3 h 11"/>
                <a:gd name="T12" fmla="*/ 11 w 12"/>
                <a:gd name="T13" fmla="*/ 1 h 11"/>
                <a:gd name="T14" fmla="*/ 9 w 12"/>
                <a:gd name="T15" fmla="*/ 0 h 11"/>
                <a:gd name="T16" fmla="*/ 7 w 12"/>
                <a:gd name="T17" fmla="*/ 0 h 11"/>
                <a:gd name="T18" fmla="*/ 4 w 12"/>
                <a:gd name="T19" fmla="*/ 0 h 11"/>
                <a:gd name="T20" fmla="*/ 2 w 12"/>
                <a:gd name="T21" fmla="*/ 1 h 11"/>
                <a:gd name="T22" fmla="*/ 1 w 12"/>
                <a:gd name="T23" fmla="*/ 3 h 11"/>
                <a:gd name="T24" fmla="*/ 0 w 12"/>
                <a:gd name="T25" fmla="*/ 5 h 11"/>
                <a:gd name="T26" fmla="*/ 1 w 12"/>
                <a:gd name="T27" fmla="*/ 8 h 11"/>
                <a:gd name="T28" fmla="*/ 2 w 12"/>
                <a:gd name="T29" fmla="*/ 10 h 11"/>
                <a:gd name="T30" fmla="*/ 4 w 12"/>
                <a:gd name="T31" fmla="*/ 11 h 11"/>
                <a:gd name="T32" fmla="*/ 7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7" y="11"/>
                  </a:moveTo>
                  <a:lnTo>
                    <a:pt x="9" y="11"/>
                  </a:lnTo>
                  <a:lnTo>
                    <a:pt x="11" y="10"/>
                  </a:lnTo>
                  <a:lnTo>
                    <a:pt x="12" y="8"/>
                  </a:lnTo>
                  <a:lnTo>
                    <a:pt x="12" y="5"/>
                  </a:lnTo>
                  <a:lnTo>
                    <a:pt x="12" y="3"/>
                  </a:lnTo>
                  <a:lnTo>
                    <a:pt x="11" y="1"/>
                  </a:lnTo>
                  <a:lnTo>
                    <a:pt x="9" y="0"/>
                  </a:lnTo>
                  <a:lnTo>
                    <a:pt x="7" y="0"/>
                  </a:lnTo>
                  <a:lnTo>
                    <a:pt x="4" y="0"/>
                  </a:lnTo>
                  <a:lnTo>
                    <a:pt x="2" y="1"/>
                  </a:lnTo>
                  <a:lnTo>
                    <a:pt x="1" y="3"/>
                  </a:lnTo>
                  <a:lnTo>
                    <a:pt x="0" y="5"/>
                  </a:lnTo>
                  <a:lnTo>
                    <a:pt x="1" y="8"/>
                  </a:lnTo>
                  <a:lnTo>
                    <a:pt x="2" y="10"/>
                  </a:lnTo>
                  <a:lnTo>
                    <a:pt x="4" y="11"/>
                  </a:lnTo>
                  <a:lnTo>
                    <a:pt x="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1" name="Freeform 33">
              <a:extLst>
                <a:ext uri="{FF2B5EF4-FFF2-40B4-BE49-F238E27FC236}">
                  <a16:creationId xmlns:a16="http://schemas.microsoft.com/office/drawing/2014/main" id="{5816185B-3BB2-4356-9F29-8A3F8EB46D32}"/>
                </a:ext>
              </a:extLst>
            </p:cNvPr>
            <p:cNvSpPr>
              <a:spLocks/>
            </p:cNvSpPr>
            <p:nvPr/>
          </p:nvSpPr>
          <p:spPr bwMode="auto">
            <a:xfrm>
              <a:off x="4963" y="1414"/>
              <a:ext cx="29" cy="18"/>
            </a:xfrm>
            <a:custGeom>
              <a:avLst/>
              <a:gdLst>
                <a:gd name="T0" fmla="*/ 29 w 58"/>
                <a:gd name="T1" fmla="*/ 37 h 37"/>
                <a:gd name="T2" fmla="*/ 40 w 58"/>
                <a:gd name="T3" fmla="*/ 36 h 37"/>
                <a:gd name="T4" fmla="*/ 49 w 58"/>
                <a:gd name="T5" fmla="*/ 31 h 37"/>
                <a:gd name="T6" fmla="*/ 56 w 58"/>
                <a:gd name="T7" fmla="*/ 26 h 37"/>
                <a:gd name="T8" fmla="*/ 58 w 58"/>
                <a:gd name="T9" fmla="*/ 18 h 37"/>
                <a:gd name="T10" fmla="*/ 56 w 58"/>
                <a:gd name="T11" fmla="*/ 11 h 37"/>
                <a:gd name="T12" fmla="*/ 49 w 58"/>
                <a:gd name="T13" fmla="*/ 6 h 37"/>
                <a:gd name="T14" fmla="*/ 40 w 58"/>
                <a:gd name="T15" fmla="*/ 1 h 37"/>
                <a:gd name="T16" fmla="*/ 29 w 58"/>
                <a:gd name="T17" fmla="*/ 0 h 37"/>
                <a:gd name="T18" fmla="*/ 18 w 58"/>
                <a:gd name="T19" fmla="*/ 1 h 37"/>
                <a:gd name="T20" fmla="*/ 8 w 58"/>
                <a:gd name="T21" fmla="*/ 6 h 37"/>
                <a:gd name="T22" fmla="*/ 2 w 58"/>
                <a:gd name="T23" fmla="*/ 11 h 37"/>
                <a:gd name="T24" fmla="*/ 0 w 58"/>
                <a:gd name="T25" fmla="*/ 18 h 37"/>
                <a:gd name="T26" fmla="*/ 2 w 58"/>
                <a:gd name="T27" fmla="*/ 26 h 37"/>
                <a:gd name="T28" fmla="*/ 8 w 58"/>
                <a:gd name="T29" fmla="*/ 31 h 37"/>
                <a:gd name="T30" fmla="*/ 18 w 58"/>
                <a:gd name="T31" fmla="*/ 36 h 37"/>
                <a:gd name="T32" fmla="*/ 29 w 58"/>
                <a:gd name="T3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37">
                  <a:moveTo>
                    <a:pt x="29" y="37"/>
                  </a:moveTo>
                  <a:lnTo>
                    <a:pt x="40" y="36"/>
                  </a:lnTo>
                  <a:lnTo>
                    <a:pt x="49" y="31"/>
                  </a:lnTo>
                  <a:lnTo>
                    <a:pt x="56" y="26"/>
                  </a:lnTo>
                  <a:lnTo>
                    <a:pt x="58" y="18"/>
                  </a:lnTo>
                  <a:lnTo>
                    <a:pt x="56" y="11"/>
                  </a:lnTo>
                  <a:lnTo>
                    <a:pt x="49" y="6"/>
                  </a:lnTo>
                  <a:lnTo>
                    <a:pt x="40" y="1"/>
                  </a:lnTo>
                  <a:lnTo>
                    <a:pt x="29" y="0"/>
                  </a:lnTo>
                  <a:lnTo>
                    <a:pt x="18" y="1"/>
                  </a:lnTo>
                  <a:lnTo>
                    <a:pt x="8" y="6"/>
                  </a:lnTo>
                  <a:lnTo>
                    <a:pt x="2" y="11"/>
                  </a:lnTo>
                  <a:lnTo>
                    <a:pt x="0" y="18"/>
                  </a:lnTo>
                  <a:lnTo>
                    <a:pt x="2" y="26"/>
                  </a:lnTo>
                  <a:lnTo>
                    <a:pt x="8" y="31"/>
                  </a:lnTo>
                  <a:lnTo>
                    <a:pt x="18" y="36"/>
                  </a:lnTo>
                  <a:lnTo>
                    <a:pt x="29" y="37"/>
                  </a:lnTo>
                  <a:close/>
                </a:path>
              </a:pathLst>
            </a:custGeom>
            <a:solidFill>
              <a:srgbClr val="00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2" name="Freeform 34">
              <a:extLst>
                <a:ext uri="{FF2B5EF4-FFF2-40B4-BE49-F238E27FC236}">
                  <a16:creationId xmlns:a16="http://schemas.microsoft.com/office/drawing/2014/main" id="{5C72019E-821C-4678-A8C8-5A58B2255514}"/>
                </a:ext>
              </a:extLst>
            </p:cNvPr>
            <p:cNvSpPr>
              <a:spLocks/>
            </p:cNvSpPr>
            <p:nvPr/>
          </p:nvSpPr>
          <p:spPr bwMode="auto">
            <a:xfrm>
              <a:off x="4962" y="1410"/>
              <a:ext cx="30" cy="18"/>
            </a:xfrm>
            <a:custGeom>
              <a:avLst/>
              <a:gdLst>
                <a:gd name="T0" fmla="*/ 32 w 60"/>
                <a:gd name="T1" fmla="*/ 38 h 38"/>
                <a:gd name="T2" fmla="*/ 43 w 60"/>
                <a:gd name="T3" fmla="*/ 35 h 38"/>
                <a:gd name="T4" fmla="*/ 53 w 60"/>
                <a:gd name="T5" fmla="*/ 30 h 38"/>
                <a:gd name="T6" fmla="*/ 59 w 60"/>
                <a:gd name="T7" fmla="*/ 24 h 38"/>
                <a:gd name="T8" fmla="*/ 60 w 60"/>
                <a:gd name="T9" fmla="*/ 16 h 38"/>
                <a:gd name="T10" fmla="*/ 56 w 60"/>
                <a:gd name="T11" fmla="*/ 9 h 38"/>
                <a:gd name="T12" fmla="*/ 50 w 60"/>
                <a:gd name="T13" fmla="*/ 4 h 38"/>
                <a:gd name="T14" fmla="*/ 40 w 60"/>
                <a:gd name="T15" fmla="*/ 0 h 38"/>
                <a:gd name="T16" fmla="*/ 28 w 60"/>
                <a:gd name="T17" fmla="*/ 0 h 38"/>
                <a:gd name="T18" fmla="*/ 17 w 60"/>
                <a:gd name="T19" fmla="*/ 4 h 38"/>
                <a:gd name="T20" fmla="*/ 8 w 60"/>
                <a:gd name="T21" fmla="*/ 8 h 38"/>
                <a:gd name="T22" fmla="*/ 1 w 60"/>
                <a:gd name="T23" fmla="*/ 15 h 38"/>
                <a:gd name="T24" fmla="*/ 0 w 60"/>
                <a:gd name="T25" fmla="*/ 22 h 38"/>
                <a:gd name="T26" fmla="*/ 3 w 60"/>
                <a:gd name="T27" fmla="*/ 29 h 38"/>
                <a:gd name="T28" fmla="*/ 10 w 60"/>
                <a:gd name="T29" fmla="*/ 35 h 38"/>
                <a:gd name="T30" fmla="*/ 20 w 60"/>
                <a:gd name="T31" fmla="*/ 37 h 38"/>
                <a:gd name="T32" fmla="*/ 32 w 60"/>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38">
                  <a:moveTo>
                    <a:pt x="32" y="38"/>
                  </a:moveTo>
                  <a:lnTo>
                    <a:pt x="43" y="35"/>
                  </a:lnTo>
                  <a:lnTo>
                    <a:pt x="53" y="30"/>
                  </a:lnTo>
                  <a:lnTo>
                    <a:pt x="59" y="24"/>
                  </a:lnTo>
                  <a:lnTo>
                    <a:pt x="60" y="16"/>
                  </a:lnTo>
                  <a:lnTo>
                    <a:pt x="56" y="9"/>
                  </a:lnTo>
                  <a:lnTo>
                    <a:pt x="50" y="4"/>
                  </a:lnTo>
                  <a:lnTo>
                    <a:pt x="40" y="0"/>
                  </a:lnTo>
                  <a:lnTo>
                    <a:pt x="28" y="0"/>
                  </a:lnTo>
                  <a:lnTo>
                    <a:pt x="17" y="4"/>
                  </a:lnTo>
                  <a:lnTo>
                    <a:pt x="8" y="8"/>
                  </a:lnTo>
                  <a:lnTo>
                    <a:pt x="1" y="15"/>
                  </a:lnTo>
                  <a:lnTo>
                    <a:pt x="0" y="22"/>
                  </a:lnTo>
                  <a:lnTo>
                    <a:pt x="3" y="29"/>
                  </a:lnTo>
                  <a:lnTo>
                    <a:pt x="10" y="35"/>
                  </a:lnTo>
                  <a:lnTo>
                    <a:pt x="20" y="37"/>
                  </a:lnTo>
                  <a:lnTo>
                    <a:pt x="32"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3" name="Freeform 35">
              <a:extLst>
                <a:ext uri="{FF2B5EF4-FFF2-40B4-BE49-F238E27FC236}">
                  <a16:creationId xmlns:a16="http://schemas.microsoft.com/office/drawing/2014/main" id="{0FE971D2-D62B-469F-955C-828F5D753F63}"/>
                </a:ext>
              </a:extLst>
            </p:cNvPr>
            <p:cNvSpPr>
              <a:spLocks/>
            </p:cNvSpPr>
            <p:nvPr/>
          </p:nvSpPr>
          <p:spPr bwMode="auto">
            <a:xfrm>
              <a:off x="4986" y="1419"/>
              <a:ext cx="6" cy="5"/>
            </a:xfrm>
            <a:custGeom>
              <a:avLst/>
              <a:gdLst>
                <a:gd name="T0" fmla="*/ 6 w 12"/>
                <a:gd name="T1" fmla="*/ 11 h 11"/>
                <a:gd name="T2" fmla="*/ 9 w 12"/>
                <a:gd name="T3" fmla="*/ 11 h 11"/>
                <a:gd name="T4" fmla="*/ 11 w 12"/>
                <a:gd name="T5" fmla="*/ 10 h 11"/>
                <a:gd name="T6" fmla="*/ 12 w 12"/>
                <a:gd name="T7" fmla="*/ 8 h 11"/>
                <a:gd name="T8" fmla="*/ 12 w 12"/>
                <a:gd name="T9" fmla="*/ 6 h 11"/>
                <a:gd name="T10" fmla="*/ 12 w 12"/>
                <a:gd name="T11" fmla="*/ 3 h 11"/>
                <a:gd name="T12" fmla="*/ 11 w 12"/>
                <a:gd name="T13" fmla="*/ 1 h 11"/>
                <a:gd name="T14" fmla="*/ 9 w 12"/>
                <a:gd name="T15" fmla="*/ 0 h 11"/>
                <a:gd name="T16" fmla="*/ 6 w 12"/>
                <a:gd name="T17" fmla="*/ 0 h 11"/>
                <a:gd name="T18" fmla="*/ 4 w 12"/>
                <a:gd name="T19" fmla="*/ 0 h 11"/>
                <a:gd name="T20" fmla="*/ 2 w 12"/>
                <a:gd name="T21" fmla="*/ 1 h 11"/>
                <a:gd name="T22" fmla="*/ 1 w 12"/>
                <a:gd name="T23" fmla="*/ 3 h 11"/>
                <a:gd name="T24" fmla="*/ 0 w 12"/>
                <a:gd name="T25" fmla="*/ 6 h 11"/>
                <a:gd name="T26" fmla="*/ 1 w 12"/>
                <a:gd name="T27" fmla="*/ 8 h 11"/>
                <a:gd name="T28" fmla="*/ 2 w 12"/>
                <a:gd name="T29" fmla="*/ 10 h 11"/>
                <a:gd name="T30" fmla="*/ 4 w 12"/>
                <a:gd name="T31" fmla="*/ 11 h 11"/>
                <a:gd name="T32" fmla="*/ 6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6" y="11"/>
                  </a:moveTo>
                  <a:lnTo>
                    <a:pt x="9" y="11"/>
                  </a:lnTo>
                  <a:lnTo>
                    <a:pt x="11" y="10"/>
                  </a:lnTo>
                  <a:lnTo>
                    <a:pt x="12" y="8"/>
                  </a:lnTo>
                  <a:lnTo>
                    <a:pt x="12" y="6"/>
                  </a:lnTo>
                  <a:lnTo>
                    <a:pt x="12" y="3"/>
                  </a:lnTo>
                  <a:lnTo>
                    <a:pt x="11" y="1"/>
                  </a:lnTo>
                  <a:lnTo>
                    <a:pt x="9" y="0"/>
                  </a:lnTo>
                  <a:lnTo>
                    <a:pt x="6" y="0"/>
                  </a:lnTo>
                  <a:lnTo>
                    <a:pt x="4" y="0"/>
                  </a:lnTo>
                  <a:lnTo>
                    <a:pt x="2" y="1"/>
                  </a:lnTo>
                  <a:lnTo>
                    <a:pt x="1" y="3"/>
                  </a:lnTo>
                  <a:lnTo>
                    <a:pt x="0" y="6"/>
                  </a:lnTo>
                  <a:lnTo>
                    <a:pt x="1" y="8"/>
                  </a:lnTo>
                  <a:lnTo>
                    <a:pt x="2" y="10"/>
                  </a:lnTo>
                  <a:lnTo>
                    <a:pt x="4" y="11"/>
                  </a:lnTo>
                  <a:lnTo>
                    <a:pt x="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4" name="Freeform 36">
              <a:extLst>
                <a:ext uri="{FF2B5EF4-FFF2-40B4-BE49-F238E27FC236}">
                  <a16:creationId xmlns:a16="http://schemas.microsoft.com/office/drawing/2014/main" id="{AC91E770-7E22-4857-A761-D428EB1C4262}"/>
                </a:ext>
              </a:extLst>
            </p:cNvPr>
            <p:cNvSpPr>
              <a:spLocks/>
            </p:cNvSpPr>
            <p:nvPr/>
          </p:nvSpPr>
          <p:spPr bwMode="auto">
            <a:xfrm>
              <a:off x="5055" y="1907"/>
              <a:ext cx="113" cy="187"/>
            </a:xfrm>
            <a:custGeom>
              <a:avLst/>
              <a:gdLst>
                <a:gd name="T0" fmla="*/ 5 w 228"/>
                <a:gd name="T1" fmla="*/ 0 h 375"/>
                <a:gd name="T2" fmla="*/ 0 w 228"/>
                <a:gd name="T3" fmla="*/ 52 h 375"/>
                <a:gd name="T4" fmla="*/ 66 w 228"/>
                <a:gd name="T5" fmla="*/ 135 h 375"/>
                <a:gd name="T6" fmla="*/ 66 w 228"/>
                <a:gd name="T7" fmla="*/ 366 h 375"/>
                <a:gd name="T8" fmla="*/ 228 w 228"/>
                <a:gd name="T9" fmla="*/ 375 h 375"/>
                <a:gd name="T10" fmla="*/ 223 w 228"/>
                <a:gd name="T11" fmla="*/ 370 h 375"/>
                <a:gd name="T12" fmla="*/ 210 w 228"/>
                <a:gd name="T13" fmla="*/ 358 h 375"/>
                <a:gd name="T14" fmla="*/ 192 w 228"/>
                <a:gd name="T15" fmla="*/ 341 h 375"/>
                <a:gd name="T16" fmla="*/ 172 w 228"/>
                <a:gd name="T17" fmla="*/ 323 h 375"/>
                <a:gd name="T18" fmla="*/ 153 w 228"/>
                <a:gd name="T19" fmla="*/ 304 h 375"/>
                <a:gd name="T20" fmla="*/ 138 w 228"/>
                <a:gd name="T21" fmla="*/ 288 h 375"/>
                <a:gd name="T22" fmla="*/ 128 w 228"/>
                <a:gd name="T23" fmla="*/ 277 h 375"/>
                <a:gd name="T24" fmla="*/ 127 w 228"/>
                <a:gd name="T25" fmla="*/ 274 h 375"/>
                <a:gd name="T26" fmla="*/ 133 w 228"/>
                <a:gd name="T27" fmla="*/ 276 h 375"/>
                <a:gd name="T28" fmla="*/ 142 w 228"/>
                <a:gd name="T29" fmla="*/ 279 h 375"/>
                <a:gd name="T30" fmla="*/ 153 w 228"/>
                <a:gd name="T31" fmla="*/ 284 h 375"/>
                <a:gd name="T32" fmla="*/ 165 w 228"/>
                <a:gd name="T33" fmla="*/ 288 h 375"/>
                <a:gd name="T34" fmla="*/ 175 w 228"/>
                <a:gd name="T35" fmla="*/ 293 h 375"/>
                <a:gd name="T36" fmla="*/ 183 w 228"/>
                <a:gd name="T37" fmla="*/ 297 h 375"/>
                <a:gd name="T38" fmla="*/ 190 w 228"/>
                <a:gd name="T39" fmla="*/ 299 h 375"/>
                <a:gd name="T40" fmla="*/ 192 w 228"/>
                <a:gd name="T41" fmla="*/ 300 h 375"/>
                <a:gd name="T42" fmla="*/ 92 w 228"/>
                <a:gd name="T43" fmla="*/ 135 h 375"/>
                <a:gd name="T44" fmla="*/ 45 w 228"/>
                <a:gd name="T45" fmla="*/ 30 h 375"/>
                <a:gd name="T46" fmla="*/ 5 w 228"/>
                <a:gd name="T4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75">
                  <a:moveTo>
                    <a:pt x="5" y="0"/>
                  </a:moveTo>
                  <a:lnTo>
                    <a:pt x="0" y="52"/>
                  </a:lnTo>
                  <a:lnTo>
                    <a:pt x="66" y="135"/>
                  </a:lnTo>
                  <a:lnTo>
                    <a:pt x="66" y="366"/>
                  </a:lnTo>
                  <a:lnTo>
                    <a:pt x="228" y="375"/>
                  </a:lnTo>
                  <a:lnTo>
                    <a:pt x="223" y="370"/>
                  </a:lnTo>
                  <a:lnTo>
                    <a:pt x="210" y="358"/>
                  </a:lnTo>
                  <a:lnTo>
                    <a:pt x="192" y="341"/>
                  </a:lnTo>
                  <a:lnTo>
                    <a:pt x="172" y="323"/>
                  </a:lnTo>
                  <a:lnTo>
                    <a:pt x="153" y="304"/>
                  </a:lnTo>
                  <a:lnTo>
                    <a:pt x="138" y="288"/>
                  </a:lnTo>
                  <a:lnTo>
                    <a:pt x="128" y="277"/>
                  </a:lnTo>
                  <a:lnTo>
                    <a:pt x="127" y="274"/>
                  </a:lnTo>
                  <a:lnTo>
                    <a:pt x="133" y="276"/>
                  </a:lnTo>
                  <a:lnTo>
                    <a:pt x="142" y="279"/>
                  </a:lnTo>
                  <a:lnTo>
                    <a:pt x="153" y="284"/>
                  </a:lnTo>
                  <a:lnTo>
                    <a:pt x="165" y="288"/>
                  </a:lnTo>
                  <a:lnTo>
                    <a:pt x="175" y="293"/>
                  </a:lnTo>
                  <a:lnTo>
                    <a:pt x="183" y="297"/>
                  </a:lnTo>
                  <a:lnTo>
                    <a:pt x="190" y="299"/>
                  </a:lnTo>
                  <a:lnTo>
                    <a:pt x="192" y="300"/>
                  </a:lnTo>
                  <a:lnTo>
                    <a:pt x="92" y="135"/>
                  </a:lnTo>
                  <a:lnTo>
                    <a:pt x="45" y="30"/>
                  </a:lnTo>
                  <a:lnTo>
                    <a:pt x="5"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5" name="Freeform 37">
              <a:extLst>
                <a:ext uri="{FF2B5EF4-FFF2-40B4-BE49-F238E27FC236}">
                  <a16:creationId xmlns:a16="http://schemas.microsoft.com/office/drawing/2014/main" id="{0278F608-EA52-4AD2-AEE5-1A2ABD7E6555}"/>
                </a:ext>
              </a:extLst>
            </p:cNvPr>
            <p:cNvSpPr>
              <a:spLocks/>
            </p:cNvSpPr>
            <p:nvPr/>
          </p:nvSpPr>
          <p:spPr bwMode="auto">
            <a:xfrm>
              <a:off x="4703" y="1186"/>
              <a:ext cx="208" cy="62"/>
            </a:xfrm>
            <a:custGeom>
              <a:avLst/>
              <a:gdLst>
                <a:gd name="T0" fmla="*/ 4 w 415"/>
                <a:gd name="T1" fmla="*/ 70 h 124"/>
                <a:gd name="T2" fmla="*/ 6 w 415"/>
                <a:gd name="T3" fmla="*/ 72 h 124"/>
                <a:gd name="T4" fmla="*/ 13 w 415"/>
                <a:gd name="T5" fmla="*/ 77 h 124"/>
                <a:gd name="T6" fmla="*/ 24 w 415"/>
                <a:gd name="T7" fmla="*/ 83 h 124"/>
                <a:gd name="T8" fmla="*/ 38 w 415"/>
                <a:gd name="T9" fmla="*/ 91 h 124"/>
                <a:gd name="T10" fmla="*/ 56 w 415"/>
                <a:gd name="T11" fmla="*/ 100 h 124"/>
                <a:gd name="T12" fmla="*/ 77 w 415"/>
                <a:gd name="T13" fmla="*/ 109 h 124"/>
                <a:gd name="T14" fmla="*/ 102 w 415"/>
                <a:gd name="T15" fmla="*/ 117 h 124"/>
                <a:gd name="T16" fmla="*/ 129 w 415"/>
                <a:gd name="T17" fmla="*/ 121 h 124"/>
                <a:gd name="T18" fmla="*/ 158 w 415"/>
                <a:gd name="T19" fmla="*/ 124 h 124"/>
                <a:gd name="T20" fmla="*/ 190 w 415"/>
                <a:gd name="T21" fmla="*/ 123 h 124"/>
                <a:gd name="T22" fmla="*/ 225 w 415"/>
                <a:gd name="T23" fmla="*/ 119 h 124"/>
                <a:gd name="T24" fmla="*/ 260 w 415"/>
                <a:gd name="T25" fmla="*/ 109 h 124"/>
                <a:gd name="T26" fmla="*/ 297 w 415"/>
                <a:gd name="T27" fmla="*/ 92 h 124"/>
                <a:gd name="T28" fmla="*/ 336 w 415"/>
                <a:gd name="T29" fmla="*/ 69 h 124"/>
                <a:gd name="T30" fmla="*/ 375 w 415"/>
                <a:gd name="T31" fmla="*/ 39 h 124"/>
                <a:gd name="T32" fmla="*/ 415 w 415"/>
                <a:gd name="T33" fmla="*/ 0 h 124"/>
                <a:gd name="T34" fmla="*/ 413 w 415"/>
                <a:gd name="T35" fmla="*/ 2 h 124"/>
                <a:gd name="T36" fmla="*/ 406 w 415"/>
                <a:gd name="T37" fmla="*/ 7 h 124"/>
                <a:gd name="T38" fmla="*/ 394 w 415"/>
                <a:gd name="T39" fmla="*/ 14 h 124"/>
                <a:gd name="T40" fmla="*/ 379 w 415"/>
                <a:gd name="T41" fmla="*/ 23 h 124"/>
                <a:gd name="T42" fmla="*/ 360 w 415"/>
                <a:gd name="T43" fmla="*/ 34 h 124"/>
                <a:gd name="T44" fmla="*/ 337 w 415"/>
                <a:gd name="T45" fmla="*/ 46 h 124"/>
                <a:gd name="T46" fmla="*/ 313 w 415"/>
                <a:gd name="T47" fmla="*/ 57 h 124"/>
                <a:gd name="T48" fmla="*/ 284 w 415"/>
                <a:gd name="T49" fmla="*/ 68 h 124"/>
                <a:gd name="T50" fmla="*/ 254 w 415"/>
                <a:gd name="T51" fmla="*/ 77 h 124"/>
                <a:gd name="T52" fmla="*/ 222 w 415"/>
                <a:gd name="T53" fmla="*/ 84 h 124"/>
                <a:gd name="T54" fmla="*/ 187 w 415"/>
                <a:gd name="T55" fmla="*/ 89 h 124"/>
                <a:gd name="T56" fmla="*/ 151 w 415"/>
                <a:gd name="T57" fmla="*/ 90 h 124"/>
                <a:gd name="T58" fmla="*/ 114 w 415"/>
                <a:gd name="T59" fmla="*/ 88 h 124"/>
                <a:gd name="T60" fmla="*/ 76 w 415"/>
                <a:gd name="T61" fmla="*/ 81 h 124"/>
                <a:gd name="T62" fmla="*/ 38 w 415"/>
                <a:gd name="T63" fmla="*/ 70 h 124"/>
                <a:gd name="T64" fmla="*/ 0 w 415"/>
                <a:gd name="T65" fmla="*/ 52 h 124"/>
                <a:gd name="T66" fmla="*/ 4 w 415"/>
                <a:gd name="T67"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124">
                  <a:moveTo>
                    <a:pt x="4" y="70"/>
                  </a:moveTo>
                  <a:lnTo>
                    <a:pt x="6" y="72"/>
                  </a:lnTo>
                  <a:lnTo>
                    <a:pt x="13" y="77"/>
                  </a:lnTo>
                  <a:lnTo>
                    <a:pt x="24" y="83"/>
                  </a:lnTo>
                  <a:lnTo>
                    <a:pt x="38" y="91"/>
                  </a:lnTo>
                  <a:lnTo>
                    <a:pt x="56" y="100"/>
                  </a:lnTo>
                  <a:lnTo>
                    <a:pt x="77" y="109"/>
                  </a:lnTo>
                  <a:lnTo>
                    <a:pt x="102" y="117"/>
                  </a:lnTo>
                  <a:lnTo>
                    <a:pt x="129" y="121"/>
                  </a:lnTo>
                  <a:lnTo>
                    <a:pt x="158" y="124"/>
                  </a:lnTo>
                  <a:lnTo>
                    <a:pt x="190" y="123"/>
                  </a:lnTo>
                  <a:lnTo>
                    <a:pt x="225" y="119"/>
                  </a:lnTo>
                  <a:lnTo>
                    <a:pt x="260" y="109"/>
                  </a:lnTo>
                  <a:lnTo>
                    <a:pt x="297" y="92"/>
                  </a:lnTo>
                  <a:lnTo>
                    <a:pt x="336" y="69"/>
                  </a:lnTo>
                  <a:lnTo>
                    <a:pt x="375" y="39"/>
                  </a:lnTo>
                  <a:lnTo>
                    <a:pt x="415" y="0"/>
                  </a:lnTo>
                  <a:lnTo>
                    <a:pt x="413" y="2"/>
                  </a:lnTo>
                  <a:lnTo>
                    <a:pt x="406" y="7"/>
                  </a:lnTo>
                  <a:lnTo>
                    <a:pt x="394" y="14"/>
                  </a:lnTo>
                  <a:lnTo>
                    <a:pt x="379" y="23"/>
                  </a:lnTo>
                  <a:lnTo>
                    <a:pt x="360" y="34"/>
                  </a:lnTo>
                  <a:lnTo>
                    <a:pt x="337" y="46"/>
                  </a:lnTo>
                  <a:lnTo>
                    <a:pt x="313" y="57"/>
                  </a:lnTo>
                  <a:lnTo>
                    <a:pt x="284" y="68"/>
                  </a:lnTo>
                  <a:lnTo>
                    <a:pt x="254" y="77"/>
                  </a:lnTo>
                  <a:lnTo>
                    <a:pt x="222" y="84"/>
                  </a:lnTo>
                  <a:lnTo>
                    <a:pt x="187" y="89"/>
                  </a:lnTo>
                  <a:lnTo>
                    <a:pt x="151" y="90"/>
                  </a:lnTo>
                  <a:lnTo>
                    <a:pt x="114" y="88"/>
                  </a:lnTo>
                  <a:lnTo>
                    <a:pt x="76" y="81"/>
                  </a:lnTo>
                  <a:lnTo>
                    <a:pt x="38" y="70"/>
                  </a:lnTo>
                  <a:lnTo>
                    <a:pt x="0" y="52"/>
                  </a:lnTo>
                  <a:lnTo>
                    <a:pt x="4" y="7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6" name="Freeform 38">
              <a:extLst>
                <a:ext uri="{FF2B5EF4-FFF2-40B4-BE49-F238E27FC236}">
                  <a16:creationId xmlns:a16="http://schemas.microsoft.com/office/drawing/2014/main" id="{9AF1955A-45D0-4A95-AA8F-7DF36D5BA71A}"/>
                </a:ext>
              </a:extLst>
            </p:cNvPr>
            <p:cNvSpPr>
              <a:spLocks/>
            </p:cNvSpPr>
            <p:nvPr/>
          </p:nvSpPr>
          <p:spPr bwMode="auto">
            <a:xfrm>
              <a:off x="4725" y="1177"/>
              <a:ext cx="144" cy="31"/>
            </a:xfrm>
            <a:custGeom>
              <a:avLst/>
              <a:gdLst>
                <a:gd name="T0" fmla="*/ 0 w 288"/>
                <a:gd name="T1" fmla="*/ 27 h 62"/>
                <a:gd name="T2" fmla="*/ 1 w 288"/>
                <a:gd name="T3" fmla="*/ 28 h 62"/>
                <a:gd name="T4" fmla="*/ 5 w 288"/>
                <a:gd name="T5" fmla="*/ 30 h 62"/>
                <a:gd name="T6" fmla="*/ 12 w 288"/>
                <a:gd name="T7" fmla="*/ 35 h 62"/>
                <a:gd name="T8" fmla="*/ 22 w 288"/>
                <a:gd name="T9" fmla="*/ 40 h 62"/>
                <a:gd name="T10" fmla="*/ 33 w 288"/>
                <a:gd name="T11" fmla="*/ 46 h 62"/>
                <a:gd name="T12" fmla="*/ 48 w 288"/>
                <a:gd name="T13" fmla="*/ 50 h 62"/>
                <a:gd name="T14" fmla="*/ 63 w 288"/>
                <a:gd name="T15" fmla="*/ 56 h 62"/>
                <a:gd name="T16" fmla="*/ 82 w 288"/>
                <a:gd name="T17" fmla="*/ 59 h 62"/>
                <a:gd name="T18" fmla="*/ 102 w 288"/>
                <a:gd name="T19" fmla="*/ 61 h 62"/>
                <a:gd name="T20" fmla="*/ 124 w 288"/>
                <a:gd name="T21" fmla="*/ 62 h 62"/>
                <a:gd name="T22" fmla="*/ 147 w 288"/>
                <a:gd name="T23" fmla="*/ 60 h 62"/>
                <a:gd name="T24" fmla="*/ 173 w 288"/>
                <a:gd name="T25" fmla="*/ 56 h 62"/>
                <a:gd name="T26" fmla="*/ 200 w 288"/>
                <a:gd name="T27" fmla="*/ 48 h 62"/>
                <a:gd name="T28" fmla="*/ 229 w 288"/>
                <a:gd name="T29" fmla="*/ 37 h 62"/>
                <a:gd name="T30" fmla="*/ 257 w 288"/>
                <a:gd name="T31" fmla="*/ 20 h 62"/>
                <a:gd name="T32" fmla="*/ 288 w 288"/>
                <a:gd name="T33" fmla="*/ 0 h 62"/>
                <a:gd name="T34" fmla="*/ 286 w 288"/>
                <a:gd name="T35" fmla="*/ 1 h 62"/>
                <a:gd name="T36" fmla="*/ 281 w 288"/>
                <a:gd name="T37" fmla="*/ 4 h 62"/>
                <a:gd name="T38" fmla="*/ 271 w 288"/>
                <a:gd name="T39" fmla="*/ 7 h 62"/>
                <a:gd name="T40" fmla="*/ 257 w 288"/>
                <a:gd name="T41" fmla="*/ 11 h 62"/>
                <a:gd name="T42" fmla="*/ 242 w 288"/>
                <a:gd name="T43" fmla="*/ 17 h 62"/>
                <a:gd name="T44" fmla="*/ 224 w 288"/>
                <a:gd name="T45" fmla="*/ 22 h 62"/>
                <a:gd name="T46" fmla="*/ 204 w 288"/>
                <a:gd name="T47" fmla="*/ 28 h 62"/>
                <a:gd name="T48" fmla="*/ 182 w 288"/>
                <a:gd name="T49" fmla="*/ 34 h 62"/>
                <a:gd name="T50" fmla="*/ 160 w 288"/>
                <a:gd name="T51" fmla="*/ 38 h 62"/>
                <a:gd name="T52" fmla="*/ 135 w 288"/>
                <a:gd name="T53" fmla="*/ 41 h 62"/>
                <a:gd name="T54" fmla="*/ 112 w 288"/>
                <a:gd name="T55" fmla="*/ 44 h 62"/>
                <a:gd name="T56" fmla="*/ 88 w 288"/>
                <a:gd name="T57" fmla="*/ 45 h 62"/>
                <a:gd name="T58" fmla="*/ 64 w 288"/>
                <a:gd name="T59" fmla="*/ 44 h 62"/>
                <a:gd name="T60" fmla="*/ 41 w 288"/>
                <a:gd name="T61" fmla="*/ 40 h 62"/>
                <a:gd name="T62" fmla="*/ 20 w 288"/>
                <a:gd name="T63" fmla="*/ 35 h 62"/>
                <a:gd name="T64" fmla="*/ 0 w 288"/>
                <a:gd name="T65"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8" h="62">
                  <a:moveTo>
                    <a:pt x="0" y="27"/>
                  </a:moveTo>
                  <a:lnTo>
                    <a:pt x="1" y="28"/>
                  </a:lnTo>
                  <a:lnTo>
                    <a:pt x="5" y="30"/>
                  </a:lnTo>
                  <a:lnTo>
                    <a:pt x="12" y="35"/>
                  </a:lnTo>
                  <a:lnTo>
                    <a:pt x="22" y="40"/>
                  </a:lnTo>
                  <a:lnTo>
                    <a:pt x="33" y="46"/>
                  </a:lnTo>
                  <a:lnTo>
                    <a:pt x="48" y="50"/>
                  </a:lnTo>
                  <a:lnTo>
                    <a:pt x="63" y="56"/>
                  </a:lnTo>
                  <a:lnTo>
                    <a:pt x="82" y="59"/>
                  </a:lnTo>
                  <a:lnTo>
                    <a:pt x="102" y="61"/>
                  </a:lnTo>
                  <a:lnTo>
                    <a:pt x="124" y="62"/>
                  </a:lnTo>
                  <a:lnTo>
                    <a:pt x="147" y="60"/>
                  </a:lnTo>
                  <a:lnTo>
                    <a:pt x="173" y="56"/>
                  </a:lnTo>
                  <a:lnTo>
                    <a:pt x="200" y="48"/>
                  </a:lnTo>
                  <a:lnTo>
                    <a:pt x="229" y="37"/>
                  </a:lnTo>
                  <a:lnTo>
                    <a:pt x="257" y="20"/>
                  </a:lnTo>
                  <a:lnTo>
                    <a:pt x="288" y="0"/>
                  </a:lnTo>
                  <a:lnTo>
                    <a:pt x="286" y="1"/>
                  </a:lnTo>
                  <a:lnTo>
                    <a:pt x="281" y="4"/>
                  </a:lnTo>
                  <a:lnTo>
                    <a:pt x="271" y="7"/>
                  </a:lnTo>
                  <a:lnTo>
                    <a:pt x="257" y="11"/>
                  </a:lnTo>
                  <a:lnTo>
                    <a:pt x="242" y="17"/>
                  </a:lnTo>
                  <a:lnTo>
                    <a:pt x="224" y="22"/>
                  </a:lnTo>
                  <a:lnTo>
                    <a:pt x="204" y="28"/>
                  </a:lnTo>
                  <a:lnTo>
                    <a:pt x="182" y="34"/>
                  </a:lnTo>
                  <a:lnTo>
                    <a:pt x="160" y="38"/>
                  </a:lnTo>
                  <a:lnTo>
                    <a:pt x="135" y="41"/>
                  </a:lnTo>
                  <a:lnTo>
                    <a:pt x="112" y="44"/>
                  </a:lnTo>
                  <a:lnTo>
                    <a:pt x="88" y="45"/>
                  </a:lnTo>
                  <a:lnTo>
                    <a:pt x="64" y="44"/>
                  </a:lnTo>
                  <a:lnTo>
                    <a:pt x="41" y="40"/>
                  </a:lnTo>
                  <a:lnTo>
                    <a:pt x="20" y="35"/>
                  </a:lnTo>
                  <a:lnTo>
                    <a:pt x="0" y="2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87" name="Freeform 39">
              <a:extLst>
                <a:ext uri="{FF2B5EF4-FFF2-40B4-BE49-F238E27FC236}">
                  <a16:creationId xmlns:a16="http://schemas.microsoft.com/office/drawing/2014/main" id="{B0961758-46CD-4975-927A-5BE6B3AE2E7E}"/>
                </a:ext>
              </a:extLst>
            </p:cNvPr>
            <p:cNvSpPr>
              <a:spLocks/>
            </p:cNvSpPr>
            <p:nvPr/>
          </p:nvSpPr>
          <p:spPr bwMode="auto">
            <a:xfrm>
              <a:off x="5070" y="1273"/>
              <a:ext cx="87" cy="118"/>
            </a:xfrm>
            <a:custGeom>
              <a:avLst/>
              <a:gdLst>
                <a:gd name="T0" fmla="*/ 0 w 175"/>
                <a:gd name="T1" fmla="*/ 0 h 237"/>
                <a:gd name="T2" fmla="*/ 8 w 175"/>
                <a:gd name="T3" fmla="*/ 5 h 237"/>
                <a:gd name="T4" fmla="*/ 27 w 175"/>
                <a:gd name="T5" fmla="*/ 17 h 237"/>
                <a:gd name="T6" fmla="*/ 55 w 175"/>
                <a:gd name="T7" fmla="*/ 37 h 237"/>
                <a:gd name="T8" fmla="*/ 86 w 175"/>
                <a:gd name="T9" fmla="*/ 65 h 237"/>
                <a:gd name="T10" fmla="*/ 116 w 175"/>
                <a:gd name="T11" fmla="*/ 98 h 237"/>
                <a:gd name="T12" fmla="*/ 140 w 175"/>
                <a:gd name="T13" fmla="*/ 139 h 237"/>
                <a:gd name="T14" fmla="*/ 156 w 175"/>
                <a:gd name="T15" fmla="*/ 186 h 237"/>
                <a:gd name="T16" fmla="*/ 158 w 175"/>
                <a:gd name="T17" fmla="*/ 237 h 237"/>
                <a:gd name="T18" fmla="*/ 159 w 175"/>
                <a:gd name="T19" fmla="*/ 234 h 237"/>
                <a:gd name="T20" fmla="*/ 161 w 175"/>
                <a:gd name="T21" fmla="*/ 229 h 237"/>
                <a:gd name="T22" fmla="*/ 165 w 175"/>
                <a:gd name="T23" fmla="*/ 220 h 237"/>
                <a:gd name="T24" fmla="*/ 168 w 175"/>
                <a:gd name="T25" fmla="*/ 209 h 237"/>
                <a:gd name="T26" fmla="*/ 171 w 175"/>
                <a:gd name="T27" fmla="*/ 194 h 237"/>
                <a:gd name="T28" fmla="*/ 174 w 175"/>
                <a:gd name="T29" fmla="*/ 179 h 237"/>
                <a:gd name="T30" fmla="*/ 175 w 175"/>
                <a:gd name="T31" fmla="*/ 161 h 237"/>
                <a:gd name="T32" fmla="*/ 172 w 175"/>
                <a:gd name="T33" fmla="*/ 143 h 237"/>
                <a:gd name="T34" fmla="*/ 168 w 175"/>
                <a:gd name="T35" fmla="*/ 123 h 237"/>
                <a:gd name="T36" fmla="*/ 159 w 175"/>
                <a:gd name="T37" fmla="*/ 103 h 237"/>
                <a:gd name="T38" fmla="*/ 147 w 175"/>
                <a:gd name="T39" fmla="*/ 85 h 237"/>
                <a:gd name="T40" fmla="*/ 130 w 175"/>
                <a:gd name="T41" fmla="*/ 65 h 237"/>
                <a:gd name="T42" fmla="*/ 107 w 175"/>
                <a:gd name="T43" fmla="*/ 47 h 237"/>
                <a:gd name="T44" fmla="*/ 78 w 175"/>
                <a:gd name="T45" fmla="*/ 29 h 237"/>
                <a:gd name="T46" fmla="*/ 44 w 175"/>
                <a:gd name="T47" fmla="*/ 14 h 237"/>
                <a:gd name="T48" fmla="*/ 0 w 175"/>
                <a:gd name="T49"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237">
                  <a:moveTo>
                    <a:pt x="0" y="0"/>
                  </a:moveTo>
                  <a:lnTo>
                    <a:pt x="8" y="5"/>
                  </a:lnTo>
                  <a:lnTo>
                    <a:pt x="27" y="17"/>
                  </a:lnTo>
                  <a:lnTo>
                    <a:pt x="55" y="37"/>
                  </a:lnTo>
                  <a:lnTo>
                    <a:pt x="86" y="65"/>
                  </a:lnTo>
                  <a:lnTo>
                    <a:pt x="116" y="98"/>
                  </a:lnTo>
                  <a:lnTo>
                    <a:pt x="140" y="139"/>
                  </a:lnTo>
                  <a:lnTo>
                    <a:pt x="156" y="186"/>
                  </a:lnTo>
                  <a:lnTo>
                    <a:pt x="158" y="237"/>
                  </a:lnTo>
                  <a:lnTo>
                    <a:pt x="159" y="234"/>
                  </a:lnTo>
                  <a:lnTo>
                    <a:pt x="161" y="229"/>
                  </a:lnTo>
                  <a:lnTo>
                    <a:pt x="165" y="220"/>
                  </a:lnTo>
                  <a:lnTo>
                    <a:pt x="168" y="209"/>
                  </a:lnTo>
                  <a:lnTo>
                    <a:pt x="171" y="194"/>
                  </a:lnTo>
                  <a:lnTo>
                    <a:pt x="174" y="179"/>
                  </a:lnTo>
                  <a:lnTo>
                    <a:pt x="175" y="161"/>
                  </a:lnTo>
                  <a:lnTo>
                    <a:pt x="172" y="143"/>
                  </a:lnTo>
                  <a:lnTo>
                    <a:pt x="168" y="123"/>
                  </a:lnTo>
                  <a:lnTo>
                    <a:pt x="159" y="103"/>
                  </a:lnTo>
                  <a:lnTo>
                    <a:pt x="147" y="85"/>
                  </a:lnTo>
                  <a:lnTo>
                    <a:pt x="130" y="65"/>
                  </a:lnTo>
                  <a:lnTo>
                    <a:pt x="107" y="47"/>
                  </a:lnTo>
                  <a:lnTo>
                    <a:pt x="78" y="29"/>
                  </a:lnTo>
                  <a:lnTo>
                    <a:pt x="44" y="14"/>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4488" name="Text Box 40">
            <a:extLst>
              <a:ext uri="{FF2B5EF4-FFF2-40B4-BE49-F238E27FC236}">
                <a16:creationId xmlns:a16="http://schemas.microsoft.com/office/drawing/2014/main" id="{8DF2A145-C2D5-43CD-96A0-85925B0EE374}"/>
              </a:ext>
            </a:extLst>
          </p:cNvPr>
          <p:cNvSpPr txBox="1">
            <a:spLocks noChangeArrowheads="1"/>
          </p:cNvSpPr>
          <p:nvPr/>
        </p:nvSpPr>
        <p:spPr bwMode="auto">
          <a:xfrm>
            <a:off x="228600" y="2667000"/>
            <a:ext cx="3124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Verdana" panose="020B0604030504040204" pitchFamily="34" charset="0"/>
              </a:rPr>
              <a:t>Memory : chứa các chỉ thị &amp; dữ liệu</a:t>
            </a:r>
          </a:p>
        </p:txBody>
      </p:sp>
      <p:sp>
        <p:nvSpPr>
          <p:cNvPr id="104489" name="Line 41">
            <a:extLst>
              <a:ext uri="{FF2B5EF4-FFF2-40B4-BE49-F238E27FC236}">
                <a16:creationId xmlns:a16="http://schemas.microsoft.com/office/drawing/2014/main" id="{889B8A28-0105-4D5C-A5AB-227CD5B8DE72}"/>
              </a:ext>
            </a:extLst>
          </p:cNvPr>
          <p:cNvSpPr>
            <a:spLocks noChangeShapeType="1"/>
          </p:cNvSpPr>
          <p:nvPr/>
        </p:nvSpPr>
        <p:spPr bwMode="auto">
          <a:xfrm>
            <a:off x="2209800" y="2438400"/>
            <a:ext cx="1219200" cy="0"/>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0" name="Text Box 42">
            <a:extLst>
              <a:ext uri="{FF2B5EF4-FFF2-40B4-BE49-F238E27FC236}">
                <a16:creationId xmlns:a16="http://schemas.microsoft.com/office/drawing/2014/main" id="{DB231156-2E31-49AA-A03B-B6430427B12B}"/>
              </a:ext>
            </a:extLst>
          </p:cNvPr>
          <p:cNvSpPr txBox="1">
            <a:spLocks noChangeArrowheads="1"/>
          </p:cNvSpPr>
          <p:nvPr/>
        </p:nvSpPr>
        <p:spPr bwMode="auto">
          <a:xfrm>
            <a:off x="4343400" y="48768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00FF00"/>
                </a:solidFill>
                <a:latin typeface="Times New Roman" panose="02020603050405020304" pitchFamily="18" charset="0"/>
              </a:rPr>
              <a:t>Input device</a:t>
            </a:r>
            <a:r>
              <a:rPr lang="en-US" altLang="en-US">
                <a:latin typeface="Times New Roman" panose="02020603050405020304" pitchFamily="18" charset="0"/>
              </a:rPr>
              <a:t> : thiết bị nhập </a:t>
            </a:r>
          </a:p>
        </p:txBody>
      </p:sp>
      <p:sp>
        <p:nvSpPr>
          <p:cNvPr id="104491" name="Line 43">
            <a:extLst>
              <a:ext uri="{FF2B5EF4-FFF2-40B4-BE49-F238E27FC236}">
                <a16:creationId xmlns:a16="http://schemas.microsoft.com/office/drawing/2014/main" id="{78D45135-D3E9-4532-98A9-280FF42571C9}"/>
              </a:ext>
            </a:extLst>
          </p:cNvPr>
          <p:cNvSpPr>
            <a:spLocks noChangeShapeType="1"/>
          </p:cNvSpPr>
          <p:nvPr/>
        </p:nvSpPr>
        <p:spPr bwMode="auto">
          <a:xfrm flipV="1">
            <a:off x="6248400" y="4114800"/>
            <a:ext cx="533400" cy="609600"/>
          </a:xfrm>
          <a:prstGeom prst="line">
            <a:avLst/>
          </a:prstGeom>
          <a:noFill/>
          <a:ln w="762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2" name="AutoShape 44">
            <a:extLst>
              <a:ext uri="{FF2B5EF4-FFF2-40B4-BE49-F238E27FC236}">
                <a16:creationId xmlns:a16="http://schemas.microsoft.com/office/drawing/2014/main" id="{62CE583E-E817-439B-9251-459E19B975BD}"/>
              </a:ext>
            </a:extLst>
          </p:cNvPr>
          <p:cNvSpPr>
            <a:spLocks noChangeArrowheads="1"/>
          </p:cNvSpPr>
          <p:nvPr/>
        </p:nvSpPr>
        <p:spPr bwMode="auto">
          <a:xfrm>
            <a:off x="7010400" y="457200"/>
            <a:ext cx="1447800" cy="1295400"/>
          </a:xfrm>
          <a:prstGeom prst="cloudCallout">
            <a:avLst>
              <a:gd name="adj1" fmla="val -24014"/>
              <a:gd name="adj2" fmla="val 6997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a:latin typeface="Times New Roman" panose="02020603050405020304" pitchFamily="18" charset="0"/>
              </a:rPr>
              <a:t> </a:t>
            </a:r>
          </a:p>
        </p:txBody>
      </p:sp>
      <p:sp>
        <p:nvSpPr>
          <p:cNvPr id="104493" name="Text Box 45">
            <a:extLst>
              <a:ext uri="{FF2B5EF4-FFF2-40B4-BE49-F238E27FC236}">
                <a16:creationId xmlns:a16="http://schemas.microsoft.com/office/drawing/2014/main" id="{BD2B24D3-05A2-4D94-9651-0EBD8439FD47}"/>
              </a:ext>
            </a:extLst>
          </p:cNvPr>
          <p:cNvSpPr txBox="1">
            <a:spLocks noChangeArrowheads="1"/>
          </p:cNvSpPr>
          <p:nvPr/>
        </p:nvSpPr>
        <p:spPr bwMode="auto">
          <a:xfrm>
            <a:off x="5181600" y="10668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F0000"/>
                </a:solidFill>
                <a:latin typeface="Times New Roman" panose="02020603050405020304" pitchFamily="18" charset="0"/>
              </a:rPr>
              <a:t>Bộ xử lý</a:t>
            </a:r>
          </a:p>
        </p:txBody>
      </p:sp>
      <p:sp>
        <p:nvSpPr>
          <p:cNvPr id="104494" name="Line 46">
            <a:extLst>
              <a:ext uri="{FF2B5EF4-FFF2-40B4-BE49-F238E27FC236}">
                <a16:creationId xmlns:a16="http://schemas.microsoft.com/office/drawing/2014/main" id="{E4420677-F463-47A6-A256-A6206076FE08}"/>
              </a:ext>
            </a:extLst>
          </p:cNvPr>
          <p:cNvSpPr>
            <a:spLocks noChangeShapeType="1"/>
          </p:cNvSpPr>
          <p:nvPr/>
        </p:nvSpPr>
        <p:spPr bwMode="auto">
          <a:xfrm>
            <a:off x="6248400" y="2895600"/>
            <a:ext cx="1371600" cy="18288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5" name="Line 47">
            <a:extLst>
              <a:ext uri="{FF2B5EF4-FFF2-40B4-BE49-F238E27FC236}">
                <a16:creationId xmlns:a16="http://schemas.microsoft.com/office/drawing/2014/main" id="{6F6E70DD-6B4C-4E37-A557-F90C2663CE80}"/>
              </a:ext>
            </a:extLst>
          </p:cNvPr>
          <p:cNvSpPr>
            <a:spLocks noChangeShapeType="1"/>
          </p:cNvSpPr>
          <p:nvPr/>
        </p:nvSpPr>
        <p:spPr bwMode="auto">
          <a:xfrm>
            <a:off x="6172200" y="2971800"/>
            <a:ext cx="1371600" cy="18288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6" name="Line 48">
            <a:extLst>
              <a:ext uri="{FF2B5EF4-FFF2-40B4-BE49-F238E27FC236}">
                <a16:creationId xmlns:a16="http://schemas.microsoft.com/office/drawing/2014/main" id="{2108F3FA-5B3F-40BC-BCA4-0D97E77AC69E}"/>
              </a:ext>
            </a:extLst>
          </p:cNvPr>
          <p:cNvSpPr>
            <a:spLocks noChangeShapeType="1"/>
          </p:cNvSpPr>
          <p:nvPr/>
        </p:nvSpPr>
        <p:spPr bwMode="auto">
          <a:xfrm>
            <a:off x="6096000" y="2971800"/>
            <a:ext cx="1371600" cy="18288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7" name="Line 49">
            <a:extLst>
              <a:ext uri="{FF2B5EF4-FFF2-40B4-BE49-F238E27FC236}">
                <a16:creationId xmlns:a16="http://schemas.microsoft.com/office/drawing/2014/main" id="{452F7770-35B7-493F-8C42-38B6C95A5B9B}"/>
              </a:ext>
            </a:extLst>
          </p:cNvPr>
          <p:cNvSpPr>
            <a:spLocks noChangeShapeType="1"/>
          </p:cNvSpPr>
          <p:nvPr/>
        </p:nvSpPr>
        <p:spPr bwMode="auto">
          <a:xfrm>
            <a:off x="6172200" y="2895600"/>
            <a:ext cx="1371600" cy="18288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8" name="Line 50">
            <a:extLst>
              <a:ext uri="{FF2B5EF4-FFF2-40B4-BE49-F238E27FC236}">
                <a16:creationId xmlns:a16="http://schemas.microsoft.com/office/drawing/2014/main" id="{D95F8736-22E5-4F97-BFEE-129E8A136C4E}"/>
              </a:ext>
            </a:extLst>
          </p:cNvPr>
          <p:cNvSpPr>
            <a:spLocks noChangeShapeType="1"/>
          </p:cNvSpPr>
          <p:nvPr/>
        </p:nvSpPr>
        <p:spPr bwMode="auto">
          <a:xfrm flipV="1">
            <a:off x="7467600" y="47244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99" name="Line 51">
            <a:extLst>
              <a:ext uri="{FF2B5EF4-FFF2-40B4-BE49-F238E27FC236}">
                <a16:creationId xmlns:a16="http://schemas.microsoft.com/office/drawing/2014/main" id="{26EA2463-CA24-4A56-B2B7-FF3A71578A2B}"/>
              </a:ext>
            </a:extLst>
          </p:cNvPr>
          <p:cNvSpPr>
            <a:spLocks noChangeShapeType="1"/>
          </p:cNvSpPr>
          <p:nvPr/>
        </p:nvSpPr>
        <p:spPr bwMode="auto">
          <a:xfrm flipV="1">
            <a:off x="7467600" y="47244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500" name="Line 52">
            <a:extLst>
              <a:ext uri="{FF2B5EF4-FFF2-40B4-BE49-F238E27FC236}">
                <a16:creationId xmlns:a16="http://schemas.microsoft.com/office/drawing/2014/main" id="{8F4D6F1B-9B83-4D68-AB6B-52DD1036D55B}"/>
              </a:ext>
            </a:extLst>
          </p:cNvPr>
          <p:cNvSpPr>
            <a:spLocks noChangeShapeType="1"/>
          </p:cNvSpPr>
          <p:nvPr/>
        </p:nvSpPr>
        <p:spPr bwMode="auto">
          <a:xfrm>
            <a:off x="6705600" y="1295400"/>
            <a:ext cx="38100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502" name="WordArt 54">
            <a:extLst>
              <a:ext uri="{FF2B5EF4-FFF2-40B4-BE49-F238E27FC236}">
                <a16:creationId xmlns:a16="http://schemas.microsoft.com/office/drawing/2014/main" id="{0FA93C8C-797A-432F-85AC-98F0B87140AE}"/>
              </a:ext>
            </a:extLst>
          </p:cNvPr>
          <p:cNvSpPr>
            <a:spLocks noChangeArrowheads="1" noChangeShapeType="1" noTextEdit="1"/>
          </p:cNvSpPr>
          <p:nvPr/>
        </p:nvSpPr>
        <p:spPr bwMode="auto">
          <a:xfrm rot="1170146">
            <a:off x="7467600" y="609600"/>
            <a:ext cx="504825" cy="9667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73069"/>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0">
                  <a:gsLst>
                    <a:gs pos="0">
                      <a:srgbClr val="FFE701"/>
                    </a:gs>
                    <a:gs pos="100000">
                      <a:srgbClr val="FE3E02"/>
                    </a:gs>
                  </a:gsLst>
                  <a:lin ang="4229854" scaled="1"/>
                </a:gradFill>
                <a:latin typeface="Haettenschweiler" panose="020B0706040902060204" pitchFamily="34" charset="0"/>
              </a:rPr>
              <a:t>?</a:t>
            </a:r>
          </a:p>
        </p:txBody>
      </p:sp>
      <p:sp>
        <p:nvSpPr>
          <p:cNvPr id="104504" name="Rectangle 56">
            <a:extLst>
              <a:ext uri="{FF2B5EF4-FFF2-40B4-BE49-F238E27FC236}">
                <a16:creationId xmlns:a16="http://schemas.microsoft.com/office/drawing/2014/main" id="{A684F7DE-2877-4BC5-B8BF-24A829DA29CB}"/>
              </a:ext>
            </a:extLst>
          </p:cNvPr>
          <p:cNvSpPr>
            <a:spLocks noGrp="1" noChangeArrowheads="1"/>
          </p:cNvSpPr>
          <p:nvPr>
            <p:ph type="title"/>
          </p:nvPr>
        </p:nvSpPr>
        <p:spPr>
          <a:xfrm>
            <a:off x="152400" y="304800"/>
            <a:ext cx="6477000" cy="609600"/>
          </a:xfrm>
          <a:noFill/>
          <a:ln/>
        </p:spPr>
        <p:txBody>
          <a:bodyPr/>
          <a:lstStyle/>
          <a:p>
            <a:r>
              <a:rPr lang="en-US" altLang="en-US" sz="3400" b="1">
                <a:latin typeface="VNI-Times" pitchFamily="2" charset="0"/>
              </a:rPr>
              <a:t>Maùy tính &amp; Söï tính toaùn</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504"/>
                                        </p:tgtEl>
                                        <p:attrNameLst>
                                          <p:attrName>style.visibility</p:attrName>
                                        </p:attrNameLst>
                                      </p:cBhvr>
                                      <p:to>
                                        <p:strVal val="visible"/>
                                      </p:to>
                                    </p:set>
                                    <p:anim calcmode="lin" valueType="num">
                                      <p:cBhvr additive="base">
                                        <p:cTn id="7" dur="500" fill="hold"/>
                                        <p:tgtEl>
                                          <p:spTgt spid="104504"/>
                                        </p:tgtEl>
                                        <p:attrNameLst>
                                          <p:attrName>ppt_x</p:attrName>
                                        </p:attrNameLst>
                                      </p:cBhvr>
                                      <p:tavLst>
                                        <p:tav tm="0">
                                          <p:val>
                                            <p:strVal val="0-#ppt_w/2"/>
                                          </p:val>
                                        </p:tav>
                                        <p:tav tm="100000">
                                          <p:val>
                                            <p:strVal val="#ppt_x"/>
                                          </p:val>
                                        </p:tav>
                                      </p:tavLst>
                                    </p:anim>
                                    <p:anim calcmode="lin" valueType="num">
                                      <p:cBhvr additive="base">
                                        <p:cTn id="8" dur="500" fill="hold"/>
                                        <p:tgtEl>
                                          <p:spTgt spid="1045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4489"/>
                                        </p:tgtEl>
                                        <p:attrNameLst>
                                          <p:attrName>style.visibility</p:attrName>
                                        </p:attrNameLst>
                                      </p:cBhvr>
                                      <p:to>
                                        <p:strVal val="visible"/>
                                      </p:to>
                                    </p:set>
                                    <p:anim calcmode="lin" valueType="num">
                                      <p:cBhvr additive="base">
                                        <p:cTn id="13" dur="500" fill="hold"/>
                                        <p:tgtEl>
                                          <p:spTgt spid="104489"/>
                                        </p:tgtEl>
                                        <p:attrNameLst>
                                          <p:attrName>ppt_x</p:attrName>
                                        </p:attrNameLst>
                                      </p:cBhvr>
                                      <p:tavLst>
                                        <p:tav tm="0">
                                          <p:val>
                                            <p:strVal val="#ppt_x"/>
                                          </p:val>
                                        </p:tav>
                                        <p:tav tm="100000">
                                          <p:val>
                                            <p:strVal val="#ppt_x"/>
                                          </p:val>
                                        </p:tav>
                                      </p:tavLst>
                                    </p:anim>
                                    <p:anim calcmode="lin" valueType="num">
                                      <p:cBhvr additive="base">
                                        <p:cTn id="14" dur="500" fill="hold"/>
                                        <p:tgtEl>
                                          <p:spTgt spid="1044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104488"/>
                                        </p:tgtEl>
                                        <p:attrNameLst>
                                          <p:attrName>style.visibility</p:attrName>
                                        </p:attrNameLst>
                                      </p:cBhvr>
                                      <p:to>
                                        <p:strVal val="visible"/>
                                      </p:to>
                                    </p:set>
                                    <p:anim calcmode="lin" valueType="num">
                                      <p:cBhvr>
                                        <p:cTn id="19" dur="5000" fill="hold"/>
                                        <p:tgtEl>
                                          <p:spTgt spid="104488"/>
                                        </p:tgtEl>
                                        <p:attrNameLst>
                                          <p:attrName>ppt_w</p:attrName>
                                        </p:attrNameLst>
                                      </p:cBhvr>
                                      <p:tavLst>
                                        <p:tav tm="0" fmla="#ppt_w*sin(2.5*pi*$)">
                                          <p:val>
                                            <p:fltVal val="0"/>
                                          </p:val>
                                        </p:tav>
                                        <p:tav tm="100000">
                                          <p:val>
                                            <p:fltVal val="1"/>
                                          </p:val>
                                        </p:tav>
                                      </p:tavLst>
                                    </p:anim>
                                    <p:anim calcmode="lin" valueType="num">
                                      <p:cBhvr>
                                        <p:cTn id="20" dur="5000" fill="hold"/>
                                        <p:tgtEl>
                                          <p:spTgt spid="10448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104491"/>
                                        </p:tgtEl>
                                        <p:attrNameLst>
                                          <p:attrName>style.visibility</p:attrName>
                                        </p:attrNameLst>
                                      </p:cBhvr>
                                      <p:to>
                                        <p:strVal val="visible"/>
                                      </p:to>
                                    </p:set>
                                    <p:anim calcmode="lin" valueType="num">
                                      <p:cBhvr>
                                        <p:cTn id="25" dur="1000" fill="hold"/>
                                        <p:tgtEl>
                                          <p:spTgt spid="104491"/>
                                        </p:tgtEl>
                                        <p:attrNameLst>
                                          <p:attrName>ppt_w</p:attrName>
                                        </p:attrNameLst>
                                      </p:cBhvr>
                                      <p:tavLst>
                                        <p:tav tm="0">
                                          <p:val>
                                            <p:fltVal val="0"/>
                                          </p:val>
                                        </p:tav>
                                        <p:tav tm="100000">
                                          <p:val>
                                            <p:strVal val="#ppt_w"/>
                                          </p:val>
                                        </p:tav>
                                      </p:tavLst>
                                    </p:anim>
                                    <p:anim calcmode="lin" valueType="num">
                                      <p:cBhvr>
                                        <p:cTn id="26" dur="1000" fill="hold"/>
                                        <p:tgtEl>
                                          <p:spTgt spid="104491"/>
                                        </p:tgtEl>
                                        <p:attrNameLst>
                                          <p:attrName>ppt_h</p:attrName>
                                        </p:attrNameLst>
                                      </p:cBhvr>
                                      <p:tavLst>
                                        <p:tav tm="0">
                                          <p:val>
                                            <p:fltVal val="0"/>
                                          </p:val>
                                        </p:tav>
                                        <p:tav tm="100000">
                                          <p:val>
                                            <p:strVal val="#ppt_h"/>
                                          </p:val>
                                        </p:tav>
                                      </p:tavLst>
                                    </p:anim>
                                    <p:anim calcmode="lin" valueType="num">
                                      <p:cBhvr>
                                        <p:cTn id="27" dur="1000" fill="hold"/>
                                        <p:tgtEl>
                                          <p:spTgt spid="10449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44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4490"/>
                                        </p:tgtEl>
                                        <p:attrNameLst>
                                          <p:attrName>style.visibility</p:attrName>
                                        </p:attrNameLst>
                                      </p:cBhvr>
                                      <p:to>
                                        <p:strVal val="visible"/>
                                      </p:to>
                                    </p:set>
                                    <p:anim calcmode="lin" valueType="num">
                                      <p:cBhvr additive="base">
                                        <p:cTn id="33" dur="500" fill="hold"/>
                                        <p:tgtEl>
                                          <p:spTgt spid="104490"/>
                                        </p:tgtEl>
                                        <p:attrNameLst>
                                          <p:attrName>ppt_x</p:attrName>
                                        </p:attrNameLst>
                                      </p:cBhvr>
                                      <p:tavLst>
                                        <p:tav tm="0">
                                          <p:val>
                                            <p:strVal val="#ppt_x"/>
                                          </p:val>
                                        </p:tav>
                                        <p:tav tm="100000">
                                          <p:val>
                                            <p:strVal val="#ppt_x"/>
                                          </p:val>
                                        </p:tav>
                                      </p:tavLst>
                                    </p:anim>
                                    <p:anim calcmode="lin" valueType="num">
                                      <p:cBhvr additive="base">
                                        <p:cTn id="34" dur="500" fill="hold"/>
                                        <p:tgtEl>
                                          <p:spTgt spid="10449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4" fill="hold" grpId="0" nodeType="clickEffect">
                                  <p:stCondLst>
                                    <p:cond delay="0"/>
                                  </p:stCondLst>
                                  <p:childTnLst>
                                    <p:set>
                                      <p:cBhvr>
                                        <p:cTn id="38" dur="1" fill="hold">
                                          <p:stCondLst>
                                            <p:cond delay="0"/>
                                          </p:stCondLst>
                                        </p:cTn>
                                        <p:tgtEl>
                                          <p:spTgt spid="104493"/>
                                        </p:tgtEl>
                                        <p:attrNameLst>
                                          <p:attrName>style.visibility</p:attrName>
                                        </p:attrNameLst>
                                      </p:cBhvr>
                                      <p:to>
                                        <p:strVal val="visible"/>
                                      </p:to>
                                    </p:set>
                                    <p:animEffect transition="in" filter="wheel(4)">
                                      <p:cBhvr>
                                        <p:cTn id="39" dur="500"/>
                                        <p:tgtEl>
                                          <p:spTgt spid="10449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104500"/>
                                        </p:tgtEl>
                                        <p:attrNameLst>
                                          <p:attrName>style.visibility</p:attrName>
                                        </p:attrNameLst>
                                      </p:cBhvr>
                                      <p:to>
                                        <p:strVal val="visible"/>
                                      </p:to>
                                    </p:set>
                                    <p:animEffect transition="in" filter="box(in)">
                                      <p:cBhvr>
                                        <p:cTn id="44" dur="500"/>
                                        <p:tgtEl>
                                          <p:spTgt spid="104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88" grpId="0" autoUpdateAnimBg="0"/>
      <p:bldP spid="104490" grpId="0" autoUpdateAnimBg="0"/>
      <p:bldP spid="104493" grpId="0" autoUpdateAnimBg="0"/>
      <p:bldP spid="1045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59A05D66-2CEE-4A6F-B6D4-FC716535C808}"/>
              </a:ext>
            </a:extLst>
          </p:cNvPr>
          <p:cNvSpPr>
            <a:spLocks noGrp="1"/>
          </p:cNvSpPr>
          <p:nvPr>
            <p:ph type="dt" sz="half" idx="10"/>
          </p:nvPr>
        </p:nvSpPr>
        <p:spPr/>
        <p:txBody>
          <a:bodyPr/>
          <a:lstStyle/>
          <a:p>
            <a:fld id="{ADB00C05-18A6-436F-8FF2-24DD3A2113E2}" type="datetime1">
              <a:rPr lang="en-US" altLang="en-US"/>
              <a:pPr/>
              <a:t>10/8/2021</a:t>
            </a:fld>
            <a:endParaRPr lang="en-US" altLang="en-US"/>
          </a:p>
        </p:txBody>
      </p:sp>
      <p:sp>
        <p:nvSpPr>
          <p:cNvPr id="5" name="Footer Placeholder 2">
            <a:extLst>
              <a:ext uri="{FF2B5EF4-FFF2-40B4-BE49-F238E27FC236}">
                <a16:creationId xmlns:a16="http://schemas.microsoft.com/office/drawing/2014/main" id="{8DBE0CE0-633A-4353-BAE3-F8379A40AEEE}"/>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3">
            <a:extLst>
              <a:ext uri="{FF2B5EF4-FFF2-40B4-BE49-F238E27FC236}">
                <a16:creationId xmlns:a16="http://schemas.microsoft.com/office/drawing/2014/main" id="{FF29F7E2-50C6-48BE-BB6E-A218E45E0B06}"/>
              </a:ext>
            </a:extLst>
          </p:cNvPr>
          <p:cNvSpPr>
            <a:spLocks noGrp="1"/>
          </p:cNvSpPr>
          <p:nvPr>
            <p:ph type="sldNum" sz="quarter" idx="12"/>
          </p:nvPr>
        </p:nvSpPr>
        <p:spPr/>
        <p:txBody>
          <a:bodyPr/>
          <a:lstStyle/>
          <a:p>
            <a:fld id="{477B8B1A-FCDB-4F77-9CAA-4EE52E739485}" type="slidenum">
              <a:rPr lang="en-US" altLang="en-US"/>
              <a:pPr/>
              <a:t>12</a:t>
            </a:fld>
            <a:endParaRPr lang="en-US" altLang="en-US"/>
          </a:p>
        </p:txBody>
      </p:sp>
      <p:pic>
        <p:nvPicPr>
          <p:cNvPr id="121860" name="Picture 4">
            <a:extLst>
              <a:ext uri="{FF2B5EF4-FFF2-40B4-BE49-F238E27FC236}">
                <a16:creationId xmlns:a16="http://schemas.microsoft.com/office/drawing/2014/main" id="{8FFB6221-2241-41E3-806F-D236F9C1E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7543800" cy="4759325"/>
          </a:xfrm>
          <a:prstGeom prst="rect">
            <a:avLst/>
          </a:prstGeom>
          <a:noFill/>
          <a:extLst>
            <a:ext uri="{909E8E84-426E-40DD-AFC4-6F175D3DCCD1}">
              <a14:hiddenFill xmlns:a14="http://schemas.microsoft.com/office/drawing/2010/main">
                <a:solidFill>
                  <a:srgbClr val="FFFFFF"/>
                </a:solidFill>
              </a14:hiddenFill>
            </a:ext>
          </a:extLst>
        </p:spPr>
      </p:pic>
      <p:sp>
        <p:nvSpPr>
          <p:cNvPr id="121863" name="Rectangle 7">
            <a:extLst>
              <a:ext uri="{FF2B5EF4-FFF2-40B4-BE49-F238E27FC236}">
                <a16:creationId xmlns:a16="http://schemas.microsoft.com/office/drawing/2014/main" id="{118D8CD0-A887-4BF2-8985-3AE0BC22B775}"/>
              </a:ext>
            </a:extLst>
          </p:cNvPr>
          <p:cNvSpPr>
            <a:spLocks noChangeArrowheads="1"/>
          </p:cNvSpPr>
          <p:nvPr/>
        </p:nvSpPr>
        <p:spPr bwMode="auto">
          <a:xfrm>
            <a:off x="381000" y="51816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1600">
                <a:solidFill>
                  <a:srgbClr val="00FF00"/>
                </a:solidFill>
                <a:latin typeface="Verdana" panose="020B0604030504040204" pitchFamily="34" charset="0"/>
              </a:rPr>
              <a:t>The system bus (shown in yellow) connects the various components of a computer.</a:t>
            </a:r>
            <a:br>
              <a:rPr lang="en-US" altLang="en-US" sz="1600">
                <a:solidFill>
                  <a:srgbClr val="00FF00"/>
                </a:solidFill>
                <a:latin typeface="Verdana" panose="020B0604030504040204" pitchFamily="34" charset="0"/>
              </a:rPr>
            </a:br>
            <a:r>
              <a:rPr lang="en-US" altLang="en-US" sz="1600">
                <a:solidFill>
                  <a:srgbClr val="00FF00"/>
                </a:solidFill>
                <a:latin typeface="Verdana" panose="020B0604030504040204" pitchFamily="34" charset="0"/>
              </a:rPr>
              <a:t>The CPU is the heart of the computer, most of computations occur inside the CPU.</a:t>
            </a:r>
            <a:br>
              <a:rPr lang="en-US" altLang="en-US" sz="1600">
                <a:solidFill>
                  <a:srgbClr val="00FF00"/>
                </a:solidFill>
                <a:latin typeface="Verdana" panose="020B0604030504040204" pitchFamily="34" charset="0"/>
              </a:rPr>
            </a:br>
            <a:r>
              <a:rPr lang="en-US" altLang="en-US" sz="1600">
                <a:solidFill>
                  <a:srgbClr val="00FF00"/>
                </a:solidFill>
                <a:latin typeface="Verdana" panose="020B0604030504040204" pitchFamily="34" charset="0"/>
              </a:rPr>
              <a:t>RAM is a place to where the programs are loaded in order to be executed. </a:t>
            </a:r>
            <a:br>
              <a:rPr lang="en-US" altLang="en-US" sz="1600">
                <a:solidFill>
                  <a:srgbClr val="00FF00"/>
                </a:solidFill>
                <a:latin typeface="Verdana" panose="020B0604030504040204" pitchFamily="34" charset="0"/>
              </a:rPr>
            </a:br>
            <a:endParaRPr lang="en-US" altLang="en-US" sz="1600">
              <a:solidFill>
                <a:srgbClr val="00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0-#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21863"/>
                                        </p:tgtEl>
                                        <p:attrNameLst>
                                          <p:attrName>style.visibility</p:attrName>
                                        </p:attrNameLst>
                                      </p:cBhvr>
                                      <p:to>
                                        <p:strVal val="visible"/>
                                      </p:to>
                                    </p:set>
                                    <p:anim calcmode="lin" valueType="num">
                                      <p:cBhvr additive="base">
                                        <p:cTn id="13" dur="5000" fill="hold"/>
                                        <p:tgtEl>
                                          <p:spTgt spid="121863"/>
                                        </p:tgtEl>
                                        <p:attrNameLst>
                                          <p:attrName>ppt_x</p:attrName>
                                        </p:attrNameLst>
                                      </p:cBhvr>
                                      <p:tavLst>
                                        <p:tav tm="0">
                                          <p:val>
                                            <p:strVal val="#ppt_x"/>
                                          </p:val>
                                        </p:tav>
                                        <p:tav tm="100000">
                                          <p:val>
                                            <p:strVal val="#ppt_x"/>
                                          </p:val>
                                        </p:tav>
                                      </p:tavLst>
                                    </p:anim>
                                    <p:anim calcmode="lin" valueType="num">
                                      <p:cBhvr additive="base">
                                        <p:cTn id="14" dur="5000" fill="hold"/>
                                        <p:tgtEl>
                                          <p:spTgt spid="121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Date Placeholder 2">
            <a:extLst>
              <a:ext uri="{FF2B5EF4-FFF2-40B4-BE49-F238E27FC236}">
                <a16:creationId xmlns:a16="http://schemas.microsoft.com/office/drawing/2014/main" id="{999604EA-98A7-448A-AB01-D70E40E41E57}"/>
              </a:ext>
            </a:extLst>
          </p:cNvPr>
          <p:cNvSpPr>
            <a:spLocks noGrp="1"/>
          </p:cNvSpPr>
          <p:nvPr>
            <p:ph type="dt" sz="half" idx="10"/>
          </p:nvPr>
        </p:nvSpPr>
        <p:spPr/>
        <p:txBody>
          <a:bodyPr/>
          <a:lstStyle/>
          <a:p>
            <a:fld id="{BB420771-8388-42C1-88B1-D6D30053CD48}" type="datetime1">
              <a:rPr lang="en-US" altLang="en-US"/>
              <a:pPr/>
              <a:t>10/8/2021</a:t>
            </a:fld>
            <a:endParaRPr lang="en-US" altLang="en-US"/>
          </a:p>
        </p:txBody>
      </p:sp>
      <p:sp>
        <p:nvSpPr>
          <p:cNvPr id="37" name="Footer Placeholder 3">
            <a:extLst>
              <a:ext uri="{FF2B5EF4-FFF2-40B4-BE49-F238E27FC236}">
                <a16:creationId xmlns:a16="http://schemas.microsoft.com/office/drawing/2014/main" id="{42BC619F-2BC9-4046-AB79-B58E95353ED5}"/>
              </a:ext>
            </a:extLst>
          </p:cNvPr>
          <p:cNvSpPr>
            <a:spLocks noGrp="1"/>
          </p:cNvSpPr>
          <p:nvPr>
            <p:ph type="ftr" sz="quarter" idx="11"/>
          </p:nvPr>
        </p:nvSpPr>
        <p:spPr/>
        <p:txBody>
          <a:bodyPr/>
          <a:lstStyle/>
          <a:p>
            <a:r>
              <a:rPr lang="en-US" altLang="en-US"/>
              <a:t>Chapter 1: CẤU TRÚC TỔNG QUÁT CỦA HTMT</a:t>
            </a:r>
          </a:p>
        </p:txBody>
      </p:sp>
      <p:sp>
        <p:nvSpPr>
          <p:cNvPr id="38" name="Slide Number Placeholder 4">
            <a:extLst>
              <a:ext uri="{FF2B5EF4-FFF2-40B4-BE49-F238E27FC236}">
                <a16:creationId xmlns:a16="http://schemas.microsoft.com/office/drawing/2014/main" id="{5E704E47-A5F1-467D-8564-1EFBA3D9D791}"/>
              </a:ext>
            </a:extLst>
          </p:cNvPr>
          <p:cNvSpPr>
            <a:spLocks noGrp="1"/>
          </p:cNvSpPr>
          <p:nvPr>
            <p:ph type="sldNum" sz="quarter" idx="12"/>
          </p:nvPr>
        </p:nvSpPr>
        <p:spPr/>
        <p:txBody>
          <a:bodyPr/>
          <a:lstStyle/>
          <a:p>
            <a:fld id="{4A1628C8-36EB-4D38-9966-AF38D98C06A5}" type="slidenum">
              <a:rPr lang="en-US" altLang="en-US"/>
              <a:pPr/>
              <a:t>13</a:t>
            </a:fld>
            <a:endParaRPr lang="en-US" altLang="en-US"/>
          </a:p>
        </p:txBody>
      </p:sp>
      <p:sp>
        <p:nvSpPr>
          <p:cNvPr id="72706" name="Rectangle 2">
            <a:extLst>
              <a:ext uri="{FF2B5EF4-FFF2-40B4-BE49-F238E27FC236}">
                <a16:creationId xmlns:a16="http://schemas.microsoft.com/office/drawing/2014/main" id="{1FF6587F-D7D7-460C-B330-AD3229220643}"/>
              </a:ext>
            </a:extLst>
          </p:cNvPr>
          <p:cNvSpPr>
            <a:spLocks noGrp="1" noChangeArrowheads="1"/>
          </p:cNvSpPr>
          <p:nvPr>
            <p:ph type="title"/>
          </p:nvPr>
        </p:nvSpPr>
        <p:spPr>
          <a:xfrm>
            <a:off x="762000" y="182563"/>
            <a:ext cx="7772400" cy="641350"/>
          </a:xfrm>
        </p:spPr>
        <p:txBody>
          <a:bodyPr/>
          <a:lstStyle/>
          <a:p>
            <a:r>
              <a:rPr lang="en-US" altLang="en-US" sz="3600" b="1">
                <a:latin typeface="Times New Roman" panose="02020603050405020304" pitchFamily="18" charset="0"/>
              </a:rPr>
              <a:t>Tổng quan về cấu trúc máy tính</a:t>
            </a:r>
          </a:p>
        </p:txBody>
      </p:sp>
      <p:sp>
        <p:nvSpPr>
          <p:cNvPr id="72707" name="Text Box 3">
            <a:extLst>
              <a:ext uri="{FF2B5EF4-FFF2-40B4-BE49-F238E27FC236}">
                <a16:creationId xmlns:a16="http://schemas.microsoft.com/office/drawing/2014/main" id="{B8F15402-69EB-4E4C-9242-A144FAE54F4E}"/>
              </a:ext>
            </a:extLst>
          </p:cNvPr>
          <p:cNvSpPr txBox="1">
            <a:spLocks noChangeArrowheads="1"/>
          </p:cNvSpPr>
          <p:nvPr/>
        </p:nvSpPr>
        <p:spPr bwMode="auto">
          <a:xfrm>
            <a:off x="228600" y="9144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Máy tính hiện đại ngày nay được thiết kế dựa trên mô hình Turing Church và mô hình Von Neumann.</a:t>
            </a:r>
          </a:p>
        </p:txBody>
      </p:sp>
      <p:graphicFrame>
        <p:nvGraphicFramePr>
          <p:cNvPr id="72733" name="Group 29">
            <a:extLst>
              <a:ext uri="{FF2B5EF4-FFF2-40B4-BE49-F238E27FC236}">
                <a16:creationId xmlns:a16="http://schemas.microsoft.com/office/drawing/2014/main" id="{91A17691-3794-4D37-99B9-31CC9498136C}"/>
              </a:ext>
            </a:extLst>
          </p:cNvPr>
          <p:cNvGraphicFramePr>
            <a:graphicFrameLocks noGrp="1"/>
          </p:cNvGraphicFramePr>
          <p:nvPr/>
        </p:nvGraphicFramePr>
        <p:xfrm>
          <a:off x="0" y="4953000"/>
          <a:ext cx="8077200" cy="736600"/>
        </p:xfrm>
        <a:graphic>
          <a:graphicData uri="http://schemas.openxmlformats.org/drawingml/2006/table">
            <a:tbl>
              <a:tblPr/>
              <a:tblGrid>
                <a:gridCol w="808038">
                  <a:extLst>
                    <a:ext uri="{9D8B030D-6E8A-4147-A177-3AD203B41FA5}">
                      <a16:colId xmlns:a16="http://schemas.microsoft.com/office/drawing/2014/main" val="3168726410"/>
                    </a:ext>
                  </a:extLst>
                </a:gridCol>
                <a:gridCol w="808037">
                  <a:extLst>
                    <a:ext uri="{9D8B030D-6E8A-4147-A177-3AD203B41FA5}">
                      <a16:colId xmlns:a16="http://schemas.microsoft.com/office/drawing/2014/main" val="3616771509"/>
                    </a:ext>
                  </a:extLst>
                </a:gridCol>
                <a:gridCol w="806450">
                  <a:extLst>
                    <a:ext uri="{9D8B030D-6E8A-4147-A177-3AD203B41FA5}">
                      <a16:colId xmlns:a16="http://schemas.microsoft.com/office/drawing/2014/main" val="2112820038"/>
                    </a:ext>
                  </a:extLst>
                </a:gridCol>
                <a:gridCol w="808038">
                  <a:extLst>
                    <a:ext uri="{9D8B030D-6E8A-4147-A177-3AD203B41FA5}">
                      <a16:colId xmlns:a16="http://schemas.microsoft.com/office/drawing/2014/main" val="1532289172"/>
                    </a:ext>
                  </a:extLst>
                </a:gridCol>
                <a:gridCol w="808037">
                  <a:extLst>
                    <a:ext uri="{9D8B030D-6E8A-4147-A177-3AD203B41FA5}">
                      <a16:colId xmlns:a16="http://schemas.microsoft.com/office/drawing/2014/main" val="792399304"/>
                    </a:ext>
                  </a:extLst>
                </a:gridCol>
                <a:gridCol w="808038">
                  <a:extLst>
                    <a:ext uri="{9D8B030D-6E8A-4147-A177-3AD203B41FA5}">
                      <a16:colId xmlns:a16="http://schemas.microsoft.com/office/drawing/2014/main" val="448923321"/>
                    </a:ext>
                  </a:extLst>
                </a:gridCol>
                <a:gridCol w="808037">
                  <a:extLst>
                    <a:ext uri="{9D8B030D-6E8A-4147-A177-3AD203B41FA5}">
                      <a16:colId xmlns:a16="http://schemas.microsoft.com/office/drawing/2014/main" val="3563769665"/>
                    </a:ext>
                  </a:extLst>
                </a:gridCol>
                <a:gridCol w="806450">
                  <a:extLst>
                    <a:ext uri="{9D8B030D-6E8A-4147-A177-3AD203B41FA5}">
                      <a16:colId xmlns:a16="http://schemas.microsoft.com/office/drawing/2014/main" val="2397057456"/>
                    </a:ext>
                  </a:extLst>
                </a:gridCol>
                <a:gridCol w="808038">
                  <a:extLst>
                    <a:ext uri="{9D8B030D-6E8A-4147-A177-3AD203B41FA5}">
                      <a16:colId xmlns:a16="http://schemas.microsoft.com/office/drawing/2014/main" val="800213755"/>
                    </a:ext>
                  </a:extLst>
                </a:gridCol>
                <a:gridCol w="808037">
                  <a:extLst>
                    <a:ext uri="{9D8B030D-6E8A-4147-A177-3AD203B41FA5}">
                      <a16:colId xmlns:a16="http://schemas.microsoft.com/office/drawing/2014/main" val="59851794"/>
                    </a:ext>
                  </a:extLst>
                </a:gridCol>
              </a:tblGrid>
              <a:tr h="736600">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 </a:t>
                      </a:r>
                      <a:r>
                        <a:rPr kumimoji="0" lang="en-US" altLang="en-US" sz="2800" b="1" i="0" u="none" strike="noStrike" cap="none" normalizeH="0" baseline="0">
                          <a:ln>
                            <a:noFill/>
                          </a:ln>
                          <a:solidFill>
                            <a:schemeClr val="hlink"/>
                          </a:solidFill>
                          <a:effectLst/>
                          <a:latin typeface="Arial" panose="020B0604020202020204" pitchFamily="34" charset="0"/>
                        </a:rPr>
                        <a:t>S</a:t>
                      </a:r>
                      <a:r>
                        <a:rPr kumimoji="0" lang="en-US" altLang="en-US" sz="2800" b="1" i="0" u="none" strike="noStrike" cap="none" normalizeH="0" baseline="-25000">
                          <a:ln>
                            <a:noFill/>
                          </a:ln>
                          <a:solidFill>
                            <a:schemeClr val="hlink"/>
                          </a:solidFill>
                          <a:effectLst/>
                          <a:latin typeface="Arial" panose="020B0604020202020204"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 </a:t>
                      </a:r>
                      <a:r>
                        <a:rPr kumimoji="0" lang="en-US" altLang="en-US" sz="2800" b="1" i="0" u="none" strike="noStrike" cap="none" normalizeH="0" baseline="0">
                          <a:ln>
                            <a:noFill/>
                          </a:ln>
                          <a:solidFill>
                            <a:srgbClr val="FF00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035219"/>
                  </a:ext>
                </a:extLst>
              </a:tr>
            </a:tbl>
          </a:graphicData>
        </a:graphic>
      </p:graphicFrame>
      <p:sp>
        <p:nvSpPr>
          <p:cNvPr id="72734" name="Rectangle 30">
            <a:extLst>
              <a:ext uri="{FF2B5EF4-FFF2-40B4-BE49-F238E27FC236}">
                <a16:creationId xmlns:a16="http://schemas.microsoft.com/office/drawing/2014/main" id="{9438EDFB-2BCA-412F-AB3A-8951614B036D}"/>
              </a:ext>
            </a:extLst>
          </p:cNvPr>
          <p:cNvSpPr>
            <a:spLocks noChangeArrowheads="1"/>
          </p:cNvSpPr>
          <p:nvPr/>
        </p:nvSpPr>
        <p:spPr bwMode="auto">
          <a:xfrm>
            <a:off x="1981200" y="3429000"/>
            <a:ext cx="2286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3366FF"/>
                </a:solidFill>
                <a:latin typeface="Times New Roman" panose="02020603050405020304" pitchFamily="18" charset="0"/>
              </a:rPr>
              <a:t>khối xử lý</a:t>
            </a:r>
          </a:p>
        </p:txBody>
      </p:sp>
      <p:sp>
        <p:nvSpPr>
          <p:cNvPr id="72736" name="Line 32">
            <a:extLst>
              <a:ext uri="{FF2B5EF4-FFF2-40B4-BE49-F238E27FC236}">
                <a16:creationId xmlns:a16="http://schemas.microsoft.com/office/drawing/2014/main" id="{A549A04D-7251-4F7D-89D2-E74E68394BA5}"/>
              </a:ext>
            </a:extLst>
          </p:cNvPr>
          <p:cNvSpPr>
            <a:spLocks noChangeShapeType="1"/>
          </p:cNvSpPr>
          <p:nvPr/>
        </p:nvSpPr>
        <p:spPr bwMode="auto">
          <a:xfrm>
            <a:off x="2762250" y="441960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38" name="Line 34">
            <a:extLst>
              <a:ext uri="{FF2B5EF4-FFF2-40B4-BE49-F238E27FC236}">
                <a16:creationId xmlns:a16="http://schemas.microsoft.com/office/drawing/2014/main" id="{991BDE01-DC69-4AA8-BC2A-E1774372331F}"/>
              </a:ext>
            </a:extLst>
          </p:cNvPr>
          <p:cNvSpPr>
            <a:spLocks noChangeShapeType="1"/>
          </p:cNvSpPr>
          <p:nvPr/>
        </p:nvSpPr>
        <p:spPr bwMode="auto">
          <a:xfrm>
            <a:off x="2762250" y="44196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39" name="Line 35">
            <a:extLst>
              <a:ext uri="{FF2B5EF4-FFF2-40B4-BE49-F238E27FC236}">
                <a16:creationId xmlns:a16="http://schemas.microsoft.com/office/drawing/2014/main" id="{E2B392C1-54AF-4AB1-AB7F-C63CEFE0588B}"/>
              </a:ext>
            </a:extLst>
          </p:cNvPr>
          <p:cNvSpPr>
            <a:spLocks noChangeShapeType="1"/>
          </p:cNvSpPr>
          <p:nvPr/>
        </p:nvSpPr>
        <p:spPr bwMode="auto">
          <a:xfrm flipV="1">
            <a:off x="3200400" y="4114800"/>
            <a:ext cx="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0" name="Text Box 36">
            <a:extLst>
              <a:ext uri="{FF2B5EF4-FFF2-40B4-BE49-F238E27FC236}">
                <a16:creationId xmlns:a16="http://schemas.microsoft.com/office/drawing/2014/main" id="{00C091FC-7538-4CE6-AA37-E4D1673AF457}"/>
              </a:ext>
            </a:extLst>
          </p:cNvPr>
          <p:cNvSpPr txBox="1">
            <a:spLocks noChangeArrowheads="1"/>
          </p:cNvSpPr>
          <p:nvPr/>
        </p:nvSpPr>
        <p:spPr bwMode="auto">
          <a:xfrm>
            <a:off x="304800" y="3581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đầu đọc ghi</a:t>
            </a:r>
          </a:p>
        </p:txBody>
      </p:sp>
      <p:sp>
        <p:nvSpPr>
          <p:cNvPr id="72741" name="Text Box 37">
            <a:extLst>
              <a:ext uri="{FF2B5EF4-FFF2-40B4-BE49-F238E27FC236}">
                <a16:creationId xmlns:a16="http://schemas.microsoft.com/office/drawing/2014/main" id="{FCA039A3-9F1B-43EA-A00F-1AEAF7CA5EF7}"/>
              </a:ext>
            </a:extLst>
          </p:cNvPr>
          <p:cNvSpPr txBox="1">
            <a:spLocks noChangeArrowheads="1"/>
          </p:cNvSpPr>
          <p:nvPr/>
        </p:nvSpPr>
        <p:spPr bwMode="auto">
          <a:xfrm>
            <a:off x="4267200" y="3505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chứa tập hữu hạn các trạng thái</a:t>
            </a:r>
          </a:p>
        </p:txBody>
      </p:sp>
      <p:sp>
        <p:nvSpPr>
          <p:cNvPr id="72742" name="Text Box 38">
            <a:extLst>
              <a:ext uri="{FF2B5EF4-FFF2-40B4-BE49-F238E27FC236}">
                <a16:creationId xmlns:a16="http://schemas.microsoft.com/office/drawing/2014/main" id="{0E3649EA-7D01-499C-A809-CB84BC546FAE}"/>
              </a:ext>
            </a:extLst>
          </p:cNvPr>
          <p:cNvSpPr txBox="1">
            <a:spLocks noChangeArrowheads="1"/>
          </p:cNvSpPr>
          <p:nvPr/>
        </p:nvSpPr>
        <p:spPr bwMode="auto">
          <a:xfrm>
            <a:off x="3505200" y="43434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Băng dữ liệu vô hạn, dữ liệu kết thúc là b</a:t>
            </a:r>
          </a:p>
        </p:txBody>
      </p:sp>
      <p:sp>
        <p:nvSpPr>
          <p:cNvPr id="72743" name="Text Box 39">
            <a:extLst>
              <a:ext uri="{FF2B5EF4-FFF2-40B4-BE49-F238E27FC236}">
                <a16:creationId xmlns:a16="http://schemas.microsoft.com/office/drawing/2014/main" id="{AA53D03A-72FF-49AD-968C-11881224FE02}"/>
              </a:ext>
            </a:extLst>
          </p:cNvPr>
          <p:cNvSpPr txBox="1">
            <a:spLocks noChangeArrowheads="1"/>
          </p:cNvSpPr>
          <p:nvPr/>
        </p:nvSpPr>
        <p:spPr bwMode="auto">
          <a:xfrm>
            <a:off x="304800" y="1752600"/>
            <a:ext cx="8610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00FF00"/>
                </a:solidFill>
                <a:latin typeface="Times New Roman" panose="02020603050405020304" pitchFamily="18" charset="0"/>
              </a:rPr>
              <a:t>Mô hình Turing</a:t>
            </a:r>
            <a:r>
              <a:rPr lang="en-US" altLang="en-US">
                <a:solidFill>
                  <a:srgbClr val="00FF00"/>
                </a:solidFill>
                <a:latin typeface="Times New Roman" panose="02020603050405020304" pitchFamily="18" charset="0"/>
              </a:rPr>
              <a:t> :</a:t>
            </a:r>
          </a:p>
          <a:p>
            <a:pPr>
              <a:spcBef>
                <a:spcPct val="50000"/>
              </a:spcBef>
            </a:pPr>
            <a:r>
              <a:rPr lang="en-US" altLang="en-US">
                <a:latin typeface="Times New Roman" panose="02020603050405020304" pitchFamily="18" charset="0"/>
              </a:rPr>
              <a:t>Mô hình này rất đơn giản nhưng nó có tất cả các đặc trưng của 1 hệ thống máy tính sau này. Nguyên lý cấu tạo máy Turing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gtEl>
                                        <p:attrNameLst>
                                          <p:attrName>style.visibility</p:attrName>
                                        </p:attrNameLst>
                                      </p:cBhvr>
                                      <p:to>
                                        <p:strVal val="visible"/>
                                      </p:to>
                                    </p:set>
                                    <p:anim calcmode="lin" valueType="num">
                                      <p:cBhvr additive="base">
                                        <p:cTn id="13" dur="500" fill="hold"/>
                                        <p:tgtEl>
                                          <p:spTgt spid="72707"/>
                                        </p:tgtEl>
                                        <p:attrNameLst>
                                          <p:attrName>ppt_x</p:attrName>
                                        </p:attrNameLst>
                                      </p:cBhvr>
                                      <p:tavLst>
                                        <p:tav tm="0">
                                          <p:val>
                                            <p:strVal val="0-#ppt_w/2"/>
                                          </p:val>
                                        </p:tav>
                                        <p:tav tm="100000">
                                          <p:val>
                                            <p:strVal val="#ppt_x"/>
                                          </p:val>
                                        </p:tav>
                                      </p:tavLst>
                                    </p:anim>
                                    <p:anim calcmode="lin" valueType="num">
                                      <p:cBhvr additive="base">
                                        <p:cTn id="14"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43"/>
                                        </p:tgtEl>
                                        <p:attrNameLst>
                                          <p:attrName>style.visibility</p:attrName>
                                        </p:attrNameLst>
                                      </p:cBhvr>
                                      <p:to>
                                        <p:strVal val="visible"/>
                                      </p:to>
                                    </p:set>
                                    <p:anim calcmode="lin" valueType="num">
                                      <p:cBhvr additive="base">
                                        <p:cTn id="19" dur="500" fill="hold"/>
                                        <p:tgtEl>
                                          <p:spTgt spid="72743"/>
                                        </p:tgtEl>
                                        <p:attrNameLst>
                                          <p:attrName>ppt_x</p:attrName>
                                        </p:attrNameLst>
                                      </p:cBhvr>
                                      <p:tavLst>
                                        <p:tav tm="0">
                                          <p:val>
                                            <p:strVal val="0-#ppt_w/2"/>
                                          </p:val>
                                        </p:tav>
                                        <p:tav tm="100000">
                                          <p:val>
                                            <p:strVal val="#ppt_x"/>
                                          </p:val>
                                        </p:tav>
                                      </p:tavLst>
                                    </p:anim>
                                    <p:anim calcmode="lin" valueType="num">
                                      <p:cBhvr additive="base">
                                        <p:cTn id="20" dur="500" fill="hold"/>
                                        <p:tgtEl>
                                          <p:spTgt spid="727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40"/>
                                        </p:tgtEl>
                                        <p:attrNameLst>
                                          <p:attrName>style.visibility</p:attrName>
                                        </p:attrNameLst>
                                      </p:cBhvr>
                                      <p:to>
                                        <p:strVal val="visible"/>
                                      </p:to>
                                    </p:set>
                                    <p:anim calcmode="lin" valueType="num">
                                      <p:cBhvr additive="base">
                                        <p:cTn id="25" dur="500" fill="hold"/>
                                        <p:tgtEl>
                                          <p:spTgt spid="72740"/>
                                        </p:tgtEl>
                                        <p:attrNameLst>
                                          <p:attrName>ppt_x</p:attrName>
                                        </p:attrNameLst>
                                      </p:cBhvr>
                                      <p:tavLst>
                                        <p:tav tm="0">
                                          <p:val>
                                            <p:strVal val="0-#ppt_w/2"/>
                                          </p:val>
                                        </p:tav>
                                        <p:tav tm="100000">
                                          <p:val>
                                            <p:strVal val="#ppt_x"/>
                                          </p:val>
                                        </p:tav>
                                      </p:tavLst>
                                    </p:anim>
                                    <p:anim calcmode="lin" valueType="num">
                                      <p:cBhvr additive="base">
                                        <p:cTn id="26" dur="500" fill="hold"/>
                                        <p:tgtEl>
                                          <p:spTgt spid="727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2738"/>
                                        </p:tgtEl>
                                        <p:attrNameLst>
                                          <p:attrName>style.visibility</p:attrName>
                                        </p:attrNameLst>
                                      </p:cBhvr>
                                      <p:to>
                                        <p:strVal val="visible"/>
                                      </p:to>
                                    </p:set>
                                    <p:anim calcmode="lin" valueType="num">
                                      <p:cBhvr additive="base">
                                        <p:cTn id="31" dur="500" fill="hold"/>
                                        <p:tgtEl>
                                          <p:spTgt spid="72738"/>
                                        </p:tgtEl>
                                        <p:attrNameLst>
                                          <p:attrName>ppt_x</p:attrName>
                                        </p:attrNameLst>
                                      </p:cBhvr>
                                      <p:tavLst>
                                        <p:tav tm="0">
                                          <p:val>
                                            <p:strVal val="0-#ppt_w/2"/>
                                          </p:val>
                                        </p:tav>
                                        <p:tav tm="100000">
                                          <p:val>
                                            <p:strVal val="#ppt_x"/>
                                          </p:val>
                                        </p:tav>
                                      </p:tavLst>
                                    </p:anim>
                                    <p:anim calcmode="lin" valueType="num">
                                      <p:cBhvr additive="base">
                                        <p:cTn id="32" dur="500" fill="hold"/>
                                        <p:tgtEl>
                                          <p:spTgt spid="727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2739"/>
                                        </p:tgtEl>
                                        <p:attrNameLst>
                                          <p:attrName>style.visibility</p:attrName>
                                        </p:attrNameLst>
                                      </p:cBhvr>
                                      <p:to>
                                        <p:strVal val="visible"/>
                                      </p:to>
                                    </p:set>
                                    <p:anim calcmode="lin" valueType="num">
                                      <p:cBhvr additive="base">
                                        <p:cTn id="37" dur="500" fill="hold"/>
                                        <p:tgtEl>
                                          <p:spTgt spid="72739"/>
                                        </p:tgtEl>
                                        <p:attrNameLst>
                                          <p:attrName>ppt_x</p:attrName>
                                        </p:attrNameLst>
                                      </p:cBhvr>
                                      <p:tavLst>
                                        <p:tav tm="0">
                                          <p:val>
                                            <p:strVal val="0-#ppt_w/2"/>
                                          </p:val>
                                        </p:tav>
                                        <p:tav tm="100000">
                                          <p:val>
                                            <p:strVal val="#ppt_x"/>
                                          </p:val>
                                        </p:tav>
                                      </p:tavLst>
                                    </p:anim>
                                    <p:anim calcmode="lin" valueType="num">
                                      <p:cBhvr additive="base">
                                        <p:cTn id="38" dur="500" fill="hold"/>
                                        <p:tgtEl>
                                          <p:spTgt spid="7273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2736"/>
                                        </p:tgtEl>
                                        <p:attrNameLst>
                                          <p:attrName>style.visibility</p:attrName>
                                        </p:attrNameLst>
                                      </p:cBhvr>
                                      <p:to>
                                        <p:strVal val="visible"/>
                                      </p:to>
                                    </p:set>
                                    <p:anim calcmode="lin" valueType="num">
                                      <p:cBhvr additive="base">
                                        <p:cTn id="43" dur="500" fill="hold"/>
                                        <p:tgtEl>
                                          <p:spTgt spid="72736"/>
                                        </p:tgtEl>
                                        <p:attrNameLst>
                                          <p:attrName>ppt_x</p:attrName>
                                        </p:attrNameLst>
                                      </p:cBhvr>
                                      <p:tavLst>
                                        <p:tav tm="0">
                                          <p:val>
                                            <p:strVal val="0-#ppt_w/2"/>
                                          </p:val>
                                        </p:tav>
                                        <p:tav tm="100000">
                                          <p:val>
                                            <p:strVal val="#ppt_x"/>
                                          </p:val>
                                        </p:tav>
                                      </p:tavLst>
                                    </p:anim>
                                    <p:anim calcmode="lin" valueType="num">
                                      <p:cBhvr additive="base">
                                        <p:cTn id="44" dur="500" fill="hold"/>
                                        <p:tgtEl>
                                          <p:spTgt spid="7273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734"/>
                                        </p:tgtEl>
                                        <p:attrNameLst>
                                          <p:attrName>style.visibility</p:attrName>
                                        </p:attrNameLst>
                                      </p:cBhvr>
                                      <p:to>
                                        <p:strVal val="visible"/>
                                      </p:to>
                                    </p:set>
                                    <p:anim calcmode="lin" valueType="num">
                                      <p:cBhvr additive="base">
                                        <p:cTn id="49" dur="500" fill="hold"/>
                                        <p:tgtEl>
                                          <p:spTgt spid="72734"/>
                                        </p:tgtEl>
                                        <p:attrNameLst>
                                          <p:attrName>ppt_x</p:attrName>
                                        </p:attrNameLst>
                                      </p:cBhvr>
                                      <p:tavLst>
                                        <p:tav tm="0">
                                          <p:val>
                                            <p:strVal val="0-#ppt_w/2"/>
                                          </p:val>
                                        </p:tav>
                                        <p:tav tm="100000">
                                          <p:val>
                                            <p:strVal val="#ppt_x"/>
                                          </p:val>
                                        </p:tav>
                                      </p:tavLst>
                                    </p:anim>
                                    <p:anim calcmode="lin" valueType="num">
                                      <p:cBhvr additive="base">
                                        <p:cTn id="50" dur="500" fill="hold"/>
                                        <p:tgtEl>
                                          <p:spTgt spid="7273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2741"/>
                                        </p:tgtEl>
                                        <p:attrNameLst>
                                          <p:attrName>style.visibility</p:attrName>
                                        </p:attrNameLst>
                                      </p:cBhvr>
                                      <p:to>
                                        <p:strVal val="visible"/>
                                      </p:to>
                                    </p:set>
                                    <p:anim calcmode="lin" valueType="num">
                                      <p:cBhvr additive="base">
                                        <p:cTn id="55" dur="500" fill="hold"/>
                                        <p:tgtEl>
                                          <p:spTgt spid="72741"/>
                                        </p:tgtEl>
                                        <p:attrNameLst>
                                          <p:attrName>ppt_x</p:attrName>
                                        </p:attrNameLst>
                                      </p:cBhvr>
                                      <p:tavLst>
                                        <p:tav tm="0">
                                          <p:val>
                                            <p:strVal val="0-#ppt_w/2"/>
                                          </p:val>
                                        </p:tav>
                                        <p:tav tm="100000">
                                          <p:val>
                                            <p:strVal val="#ppt_x"/>
                                          </p:val>
                                        </p:tav>
                                      </p:tavLst>
                                    </p:anim>
                                    <p:anim calcmode="lin" valueType="num">
                                      <p:cBhvr additive="base">
                                        <p:cTn id="56" dur="500" fill="hold"/>
                                        <p:tgtEl>
                                          <p:spTgt spid="7274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2742"/>
                                        </p:tgtEl>
                                        <p:attrNameLst>
                                          <p:attrName>style.visibility</p:attrName>
                                        </p:attrNameLst>
                                      </p:cBhvr>
                                      <p:to>
                                        <p:strVal val="visible"/>
                                      </p:to>
                                    </p:set>
                                    <p:anim calcmode="lin" valueType="num">
                                      <p:cBhvr additive="base">
                                        <p:cTn id="61" dur="500" fill="hold"/>
                                        <p:tgtEl>
                                          <p:spTgt spid="72742"/>
                                        </p:tgtEl>
                                        <p:attrNameLst>
                                          <p:attrName>ppt_x</p:attrName>
                                        </p:attrNameLst>
                                      </p:cBhvr>
                                      <p:tavLst>
                                        <p:tav tm="0">
                                          <p:val>
                                            <p:strVal val="0-#ppt_w/2"/>
                                          </p:val>
                                        </p:tav>
                                        <p:tav tm="100000">
                                          <p:val>
                                            <p:strVal val="#ppt_x"/>
                                          </p:val>
                                        </p:tav>
                                      </p:tavLst>
                                    </p:anim>
                                    <p:anim calcmode="lin" valueType="num">
                                      <p:cBhvr additive="base">
                                        <p:cTn id="62" dur="500" fill="hold"/>
                                        <p:tgtEl>
                                          <p:spTgt spid="7274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2733"/>
                                        </p:tgtEl>
                                        <p:attrNameLst>
                                          <p:attrName>style.visibility</p:attrName>
                                        </p:attrNameLst>
                                      </p:cBhvr>
                                      <p:to>
                                        <p:strVal val="visible"/>
                                      </p:to>
                                    </p:set>
                                    <p:anim calcmode="lin" valueType="num">
                                      <p:cBhvr additive="base">
                                        <p:cTn id="67" dur="500" fill="hold"/>
                                        <p:tgtEl>
                                          <p:spTgt spid="72733"/>
                                        </p:tgtEl>
                                        <p:attrNameLst>
                                          <p:attrName>ppt_x</p:attrName>
                                        </p:attrNameLst>
                                      </p:cBhvr>
                                      <p:tavLst>
                                        <p:tav tm="0">
                                          <p:val>
                                            <p:strVal val="0-#ppt_w/2"/>
                                          </p:val>
                                        </p:tav>
                                        <p:tav tm="100000">
                                          <p:val>
                                            <p:strVal val="#ppt_x"/>
                                          </p:val>
                                        </p:tav>
                                      </p:tavLst>
                                    </p:anim>
                                    <p:anim calcmode="lin" valueType="num">
                                      <p:cBhvr additive="base">
                                        <p:cTn id="68" dur="500" fill="hold"/>
                                        <p:tgtEl>
                                          <p:spTgt spid="72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P spid="72734" grpId="0" animBg="1" autoUpdateAnimBg="0"/>
      <p:bldP spid="72740" grpId="0" autoUpdateAnimBg="0"/>
      <p:bldP spid="72741" grpId="0" autoUpdateAnimBg="0"/>
      <p:bldP spid="72742" grpId="0" autoUpdateAnimBg="0"/>
      <p:bldP spid="727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1EF85294-06C3-49CB-BCE7-E7A5483A8308}"/>
              </a:ext>
            </a:extLst>
          </p:cNvPr>
          <p:cNvSpPr>
            <a:spLocks noGrp="1"/>
          </p:cNvSpPr>
          <p:nvPr>
            <p:ph type="dt" sz="half" idx="10"/>
          </p:nvPr>
        </p:nvSpPr>
        <p:spPr/>
        <p:txBody>
          <a:bodyPr/>
          <a:lstStyle/>
          <a:p>
            <a:fld id="{D99EF914-31F9-4660-A176-982464959EA1}" type="datetime1">
              <a:rPr lang="en-US" altLang="en-US"/>
              <a:pPr/>
              <a:t>10/8/2021</a:t>
            </a:fld>
            <a:endParaRPr lang="en-US" altLang="en-US"/>
          </a:p>
        </p:txBody>
      </p:sp>
      <p:sp>
        <p:nvSpPr>
          <p:cNvPr id="7" name="Footer Placeholder 3">
            <a:extLst>
              <a:ext uri="{FF2B5EF4-FFF2-40B4-BE49-F238E27FC236}">
                <a16:creationId xmlns:a16="http://schemas.microsoft.com/office/drawing/2014/main" id="{0CFF1A42-CD88-485D-83D8-F378059FBDA1}"/>
              </a:ext>
            </a:extLst>
          </p:cNvPr>
          <p:cNvSpPr>
            <a:spLocks noGrp="1"/>
          </p:cNvSpPr>
          <p:nvPr>
            <p:ph type="ftr" sz="quarter" idx="11"/>
          </p:nvPr>
        </p:nvSpPr>
        <p:spPr/>
        <p:txBody>
          <a:bodyPr/>
          <a:lstStyle/>
          <a:p>
            <a:r>
              <a:rPr lang="en-US" altLang="en-US"/>
              <a:t>Chapter 1: CẤU TRÚC TỔNG QUÁT CỦA HTMT</a:t>
            </a:r>
          </a:p>
        </p:txBody>
      </p:sp>
      <p:sp>
        <p:nvSpPr>
          <p:cNvPr id="8" name="Slide Number Placeholder 4">
            <a:extLst>
              <a:ext uri="{FF2B5EF4-FFF2-40B4-BE49-F238E27FC236}">
                <a16:creationId xmlns:a16="http://schemas.microsoft.com/office/drawing/2014/main" id="{BCE7D743-05D0-42AE-AAE4-19EC8AC54C11}"/>
              </a:ext>
            </a:extLst>
          </p:cNvPr>
          <p:cNvSpPr>
            <a:spLocks noGrp="1"/>
          </p:cNvSpPr>
          <p:nvPr>
            <p:ph type="sldNum" sz="quarter" idx="12"/>
          </p:nvPr>
        </p:nvSpPr>
        <p:spPr/>
        <p:txBody>
          <a:bodyPr/>
          <a:lstStyle/>
          <a:p>
            <a:fld id="{5A0F2D94-D851-46F9-8267-1EFEAE8B33FB}" type="slidenum">
              <a:rPr lang="en-US" altLang="en-US"/>
              <a:pPr/>
              <a:t>14</a:t>
            </a:fld>
            <a:endParaRPr lang="en-US" altLang="en-US"/>
          </a:p>
        </p:txBody>
      </p:sp>
      <p:sp>
        <p:nvSpPr>
          <p:cNvPr id="126978" name="Rectangle 1026">
            <a:extLst>
              <a:ext uri="{FF2B5EF4-FFF2-40B4-BE49-F238E27FC236}">
                <a16:creationId xmlns:a16="http://schemas.microsoft.com/office/drawing/2014/main" id="{E47A5302-F09C-4D2D-BE08-58403FB37A74}"/>
              </a:ext>
            </a:extLst>
          </p:cNvPr>
          <p:cNvSpPr>
            <a:spLocks noGrp="1" noChangeArrowheads="1"/>
          </p:cNvSpPr>
          <p:nvPr>
            <p:ph type="title"/>
          </p:nvPr>
        </p:nvSpPr>
        <p:spPr>
          <a:xfrm>
            <a:off x="533400" y="381000"/>
            <a:ext cx="7772400" cy="762000"/>
          </a:xfrm>
        </p:spPr>
        <p:txBody>
          <a:bodyPr/>
          <a:lstStyle/>
          <a:p>
            <a:r>
              <a:rPr lang="en-US" altLang="en-US"/>
              <a:t>Nguyên lý xây dựng MT</a:t>
            </a:r>
          </a:p>
        </p:txBody>
      </p:sp>
      <p:sp>
        <p:nvSpPr>
          <p:cNvPr id="126979" name="Text Box 1027">
            <a:extLst>
              <a:ext uri="{FF2B5EF4-FFF2-40B4-BE49-F238E27FC236}">
                <a16:creationId xmlns:a16="http://schemas.microsoft.com/office/drawing/2014/main" id="{3898A830-8A08-404F-AF2A-A7685E097E81}"/>
              </a:ext>
            </a:extLst>
          </p:cNvPr>
          <p:cNvSpPr txBox="1">
            <a:spLocks noChangeArrowheads="1"/>
          </p:cNvSpPr>
          <p:nvPr/>
        </p:nvSpPr>
        <p:spPr bwMode="auto">
          <a:xfrm>
            <a:off x="457200" y="12954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MT điện tử làm việc theo hai nguyên lý cơ bản : nguyên lý số và nguyên lý tương tự. </a:t>
            </a:r>
          </a:p>
        </p:txBody>
      </p:sp>
      <p:sp>
        <p:nvSpPr>
          <p:cNvPr id="126980" name="Text Box 1028">
            <a:extLst>
              <a:ext uri="{FF2B5EF4-FFF2-40B4-BE49-F238E27FC236}">
                <a16:creationId xmlns:a16="http://schemas.microsoft.com/office/drawing/2014/main" id="{E1FB5BAB-099F-4932-BBFD-78FED15E6278}"/>
              </a:ext>
            </a:extLst>
          </p:cNvPr>
          <p:cNvSpPr txBox="1">
            <a:spLocks noChangeArrowheads="1"/>
          </p:cNvSpPr>
          <p:nvPr/>
        </p:nvSpPr>
        <p:spPr bwMode="auto">
          <a:xfrm>
            <a:off x="533400" y="2438400"/>
            <a:ext cx="7772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Nguyên lý số sử dụng các trạng thái rời rạc của 1 đại lượng vật lý để biểu diễn số liệu </a:t>
            </a:r>
            <a:r>
              <a:rPr lang="en-US" altLang="en-US">
                <a:sym typeface="Wingdings" panose="05000000000000000000" pitchFamily="2" charset="2"/>
              </a:rPr>
              <a:t> nguyên lý đếm</a:t>
            </a:r>
            <a:r>
              <a:rPr lang="en-US" altLang="en-US"/>
              <a:t>.</a:t>
            </a:r>
          </a:p>
        </p:txBody>
      </p:sp>
      <p:sp>
        <p:nvSpPr>
          <p:cNvPr id="126981" name="Text Box 1029">
            <a:extLst>
              <a:ext uri="{FF2B5EF4-FFF2-40B4-BE49-F238E27FC236}">
                <a16:creationId xmlns:a16="http://schemas.microsoft.com/office/drawing/2014/main" id="{BB0FD170-3431-4584-B6BF-C881D0076D93}"/>
              </a:ext>
            </a:extLst>
          </p:cNvPr>
          <p:cNvSpPr txBox="1">
            <a:spLocks noChangeArrowheads="1"/>
          </p:cNvSpPr>
          <p:nvPr/>
        </p:nvSpPr>
        <p:spPr bwMode="auto">
          <a:xfrm>
            <a:off x="457200" y="39624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Nguyên lý tương tự sử dụng 1 đại lượng vật lý biến đổI liên tục để biểu diễn số liệu </a:t>
            </a:r>
            <a:r>
              <a:rPr lang="en-US" altLang="en-US">
                <a:sym typeface="Wingdings" panose="05000000000000000000" pitchFamily="2" charset="2"/>
              </a:rPr>
              <a:t> nguyên lý đo</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26979"/>
                                        </p:tgtEl>
                                        <p:attrNameLst>
                                          <p:attrName>style.visibility</p:attrName>
                                        </p:attrNameLst>
                                      </p:cBhvr>
                                      <p:to>
                                        <p:strVal val="visible"/>
                                      </p:to>
                                    </p:set>
                                    <p:anim calcmode="lin" valueType="num">
                                      <p:cBhvr additive="base">
                                        <p:cTn id="13" dur="5000" fill="hold"/>
                                        <p:tgtEl>
                                          <p:spTgt spid="126979"/>
                                        </p:tgtEl>
                                        <p:attrNameLst>
                                          <p:attrName>ppt_x</p:attrName>
                                        </p:attrNameLst>
                                      </p:cBhvr>
                                      <p:tavLst>
                                        <p:tav tm="0">
                                          <p:val>
                                            <p:strVal val="#ppt_x"/>
                                          </p:val>
                                        </p:tav>
                                        <p:tav tm="100000">
                                          <p:val>
                                            <p:strVal val="#ppt_x"/>
                                          </p:val>
                                        </p:tav>
                                      </p:tavLst>
                                    </p:anim>
                                    <p:anim calcmode="lin" valueType="num">
                                      <p:cBhvr additive="base">
                                        <p:cTn id="14" dur="5000" fill="hold"/>
                                        <p:tgtEl>
                                          <p:spTgt spid="1269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26980"/>
                                        </p:tgtEl>
                                        <p:attrNameLst>
                                          <p:attrName>style.visibility</p:attrName>
                                        </p:attrNameLst>
                                      </p:cBhvr>
                                      <p:to>
                                        <p:strVal val="visible"/>
                                      </p:to>
                                    </p:set>
                                    <p:anim calcmode="lin" valueType="num">
                                      <p:cBhvr additive="base">
                                        <p:cTn id="19" dur="5000" fill="hold"/>
                                        <p:tgtEl>
                                          <p:spTgt spid="126980"/>
                                        </p:tgtEl>
                                        <p:attrNameLst>
                                          <p:attrName>ppt_x</p:attrName>
                                        </p:attrNameLst>
                                      </p:cBhvr>
                                      <p:tavLst>
                                        <p:tav tm="0">
                                          <p:val>
                                            <p:strVal val="#ppt_x"/>
                                          </p:val>
                                        </p:tav>
                                        <p:tav tm="100000">
                                          <p:val>
                                            <p:strVal val="#ppt_x"/>
                                          </p:val>
                                        </p:tav>
                                      </p:tavLst>
                                    </p:anim>
                                    <p:anim calcmode="lin" valueType="num">
                                      <p:cBhvr additive="base">
                                        <p:cTn id="20" dur="5000" fill="hold"/>
                                        <p:tgtEl>
                                          <p:spTgt spid="1269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126981"/>
                                        </p:tgtEl>
                                        <p:attrNameLst>
                                          <p:attrName>style.visibility</p:attrName>
                                        </p:attrNameLst>
                                      </p:cBhvr>
                                      <p:to>
                                        <p:strVal val="visible"/>
                                      </p:to>
                                    </p:set>
                                    <p:anim calcmode="lin" valueType="num">
                                      <p:cBhvr additive="base">
                                        <p:cTn id="25" dur="5000" fill="hold"/>
                                        <p:tgtEl>
                                          <p:spTgt spid="126981"/>
                                        </p:tgtEl>
                                        <p:attrNameLst>
                                          <p:attrName>ppt_x</p:attrName>
                                        </p:attrNameLst>
                                      </p:cBhvr>
                                      <p:tavLst>
                                        <p:tav tm="0">
                                          <p:val>
                                            <p:strVal val="#ppt_x"/>
                                          </p:val>
                                        </p:tav>
                                        <p:tav tm="100000">
                                          <p:val>
                                            <p:strVal val="#ppt_x"/>
                                          </p:val>
                                        </p:tav>
                                      </p:tavLst>
                                    </p:anim>
                                    <p:anim calcmode="lin" valueType="num">
                                      <p:cBhvr additive="base">
                                        <p:cTn id="26" dur="5000" fill="hold"/>
                                        <p:tgtEl>
                                          <p:spTgt spid="12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0" grpId="0" autoUpdateAnimBg="0"/>
      <p:bldP spid="12698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2">
            <a:extLst>
              <a:ext uri="{FF2B5EF4-FFF2-40B4-BE49-F238E27FC236}">
                <a16:creationId xmlns:a16="http://schemas.microsoft.com/office/drawing/2014/main" id="{96F0422D-15EB-470A-BEDD-748804D10578}"/>
              </a:ext>
            </a:extLst>
          </p:cNvPr>
          <p:cNvSpPr>
            <a:spLocks noGrp="1"/>
          </p:cNvSpPr>
          <p:nvPr>
            <p:ph type="dt" sz="half" idx="10"/>
          </p:nvPr>
        </p:nvSpPr>
        <p:spPr/>
        <p:txBody>
          <a:bodyPr/>
          <a:lstStyle/>
          <a:p>
            <a:fld id="{E6E95F5A-5409-4EA0-87F6-CE261F70C184}" type="datetime1">
              <a:rPr lang="en-US" altLang="en-US"/>
              <a:pPr/>
              <a:t>10/8/2021</a:t>
            </a:fld>
            <a:endParaRPr lang="en-US" altLang="en-US"/>
          </a:p>
        </p:txBody>
      </p:sp>
      <p:sp>
        <p:nvSpPr>
          <p:cNvPr id="9" name="Footer Placeholder 3">
            <a:extLst>
              <a:ext uri="{FF2B5EF4-FFF2-40B4-BE49-F238E27FC236}">
                <a16:creationId xmlns:a16="http://schemas.microsoft.com/office/drawing/2014/main" id="{046C0968-1589-4919-9BE5-3027A76507CD}"/>
              </a:ext>
            </a:extLst>
          </p:cNvPr>
          <p:cNvSpPr>
            <a:spLocks noGrp="1"/>
          </p:cNvSpPr>
          <p:nvPr>
            <p:ph type="ftr" sz="quarter" idx="11"/>
          </p:nvPr>
        </p:nvSpPr>
        <p:spPr/>
        <p:txBody>
          <a:bodyPr/>
          <a:lstStyle/>
          <a:p>
            <a:r>
              <a:rPr lang="en-US" altLang="en-US"/>
              <a:t>Chapter 1: CẤU TRÚC TỔNG QUÁT CỦA HTMT</a:t>
            </a:r>
          </a:p>
        </p:txBody>
      </p:sp>
      <p:sp>
        <p:nvSpPr>
          <p:cNvPr id="10" name="Slide Number Placeholder 4">
            <a:extLst>
              <a:ext uri="{FF2B5EF4-FFF2-40B4-BE49-F238E27FC236}">
                <a16:creationId xmlns:a16="http://schemas.microsoft.com/office/drawing/2014/main" id="{02EC8DDE-7AFD-465C-9923-6738B47CC992}"/>
              </a:ext>
            </a:extLst>
          </p:cNvPr>
          <p:cNvSpPr>
            <a:spLocks noGrp="1"/>
          </p:cNvSpPr>
          <p:nvPr>
            <p:ph type="sldNum" sz="quarter" idx="12"/>
          </p:nvPr>
        </p:nvSpPr>
        <p:spPr/>
        <p:txBody>
          <a:bodyPr/>
          <a:lstStyle/>
          <a:p>
            <a:fld id="{5902BBE6-834B-4755-AFC8-529C738C2E8E}" type="slidenum">
              <a:rPr lang="en-US" altLang="en-US"/>
              <a:pPr/>
              <a:t>15</a:t>
            </a:fld>
            <a:endParaRPr lang="en-US" altLang="en-US"/>
          </a:p>
        </p:txBody>
      </p:sp>
      <p:sp>
        <p:nvSpPr>
          <p:cNvPr id="129026" name="Rectangle 2">
            <a:extLst>
              <a:ext uri="{FF2B5EF4-FFF2-40B4-BE49-F238E27FC236}">
                <a16:creationId xmlns:a16="http://schemas.microsoft.com/office/drawing/2014/main" id="{93B937D4-C794-4842-8D75-659D109C4E00}"/>
              </a:ext>
            </a:extLst>
          </p:cNvPr>
          <p:cNvSpPr>
            <a:spLocks noGrp="1" noChangeArrowheads="1"/>
          </p:cNvSpPr>
          <p:nvPr>
            <p:ph type="title"/>
          </p:nvPr>
        </p:nvSpPr>
        <p:spPr>
          <a:xfrm>
            <a:off x="609600" y="304800"/>
            <a:ext cx="7772400" cy="762000"/>
          </a:xfrm>
        </p:spPr>
        <p:txBody>
          <a:bodyPr/>
          <a:lstStyle/>
          <a:p>
            <a:r>
              <a:rPr lang="en-US" altLang="en-US"/>
              <a:t>Mạch điện trong MT</a:t>
            </a:r>
          </a:p>
        </p:txBody>
      </p:sp>
      <p:sp>
        <p:nvSpPr>
          <p:cNvPr id="129027" name="Text Box 3">
            <a:extLst>
              <a:ext uri="{FF2B5EF4-FFF2-40B4-BE49-F238E27FC236}">
                <a16:creationId xmlns:a16="http://schemas.microsoft.com/office/drawing/2014/main" id="{3A75CA18-D535-4D03-B326-2E7980CBEC72}"/>
              </a:ext>
            </a:extLst>
          </p:cNvPr>
          <p:cNvSpPr txBox="1">
            <a:spLocks noChangeArrowheads="1"/>
          </p:cNvSpPr>
          <p:nvPr/>
        </p:nvSpPr>
        <p:spPr bwMode="auto">
          <a:xfrm>
            <a:off x="685800" y="1219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FF00"/>
                </a:solidFill>
              </a:rPr>
              <a:t>Trong MT có những loại mạch điện nào ?</a:t>
            </a:r>
          </a:p>
        </p:txBody>
      </p:sp>
      <p:sp>
        <p:nvSpPr>
          <p:cNvPr id="129028" name="Text Box 4">
            <a:extLst>
              <a:ext uri="{FF2B5EF4-FFF2-40B4-BE49-F238E27FC236}">
                <a16:creationId xmlns:a16="http://schemas.microsoft.com/office/drawing/2014/main" id="{9A21DF8F-F20D-426F-BBBB-CB671F445221}"/>
              </a:ext>
            </a:extLst>
          </p:cNvPr>
          <p:cNvSpPr txBox="1">
            <a:spLocks noChangeArrowheads="1"/>
          </p:cNvSpPr>
          <p:nvPr/>
        </p:nvSpPr>
        <p:spPr bwMode="auto">
          <a:xfrm>
            <a:off x="762000" y="17526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Mạch tổ hợp : là mạch điện có trạng thái ngõ ra phụ thuộc tức thời vào tổ hợp của trạng thái ngõ vào.</a:t>
            </a:r>
          </a:p>
        </p:txBody>
      </p:sp>
      <p:sp>
        <p:nvSpPr>
          <p:cNvPr id="129029" name="Text Box 5">
            <a:extLst>
              <a:ext uri="{FF2B5EF4-FFF2-40B4-BE49-F238E27FC236}">
                <a16:creationId xmlns:a16="http://schemas.microsoft.com/office/drawing/2014/main" id="{3A8B912A-44A4-4A54-A5BE-AD2F31E554DA}"/>
              </a:ext>
            </a:extLst>
          </p:cNvPr>
          <p:cNvSpPr txBox="1">
            <a:spLocks noChangeArrowheads="1"/>
          </p:cNvSpPr>
          <p:nvPr/>
        </p:nvSpPr>
        <p:spPr bwMode="auto">
          <a:xfrm>
            <a:off x="1219200" y="3048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 : Mạch giải mã địa chỉ</a:t>
            </a:r>
          </a:p>
        </p:txBody>
      </p:sp>
      <p:sp>
        <p:nvSpPr>
          <p:cNvPr id="129030" name="Text Box 6">
            <a:extLst>
              <a:ext uri="{FF2B5EF4-FFF2-40B4-BE49-F238E27FC236}">
                <a16:creationId xmlns:a16="http://schemas.microsoft.com/office/drawing/2014/main" id="{72959A24-57BF-439D-AFA6-3347BC579D5E}"/>
              </a:ext>
            </a:extLst>
          </p:cNvPr>
          <p:cNvSpPr txBox="1">
            <a:spLocks noChangeArrowheads="1"/>
          </p:cNvSpPr>
          <p:nvPr/>
        </p:nvSpPr>
        <p:spPr bwMode="auto">
          <a:xfrm>
            <a:off x="762000" y="37338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FF00"/>
                </a:solidFill>
              </a:rPr>
              <a:t>Mạch tuần tự : là mạch điện thực hiện 1 mục đích mà trạng thái ngõ ra phụ thuộc vào tổ hợp của trạng thái ngõ vào và trạng thái của quá khứ ngõ vào.</a:t>
            </a:r>
          </a:p>
        </p:txBody>
      </p:sp>
      <p:sp>
        <p:nvSpPr>
          <p:cNvPr id="129031" name="Text Box 7">
            <a:extLst>
              <a:ext uri="{FF2B5EF4-FFF2-40B4-BE49-F238E27FC236}">
                <a16:creationId xmlns:a16="http://schemas.microsoft.com/office/drawing/2014/main" id="{459E64A1-1726-45E3-9A85-2EF752CB67FF}"/>
              </a:ext>
            </a:extLst>
          </p:cNvPr>
          <p:cNvSpPr txBox="1">
            <a:spLocks noChangeArrowheads="1"/>
          </p:cNvSpPr>
          <p:nvPr/>
        </p:nvSpPr>
        <p:spPr bwMode="auto">
          <a:xfrm>
            <a:off x="1066800" y="5105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 : mạch cộng, trừ, nhân , chia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0-#ppt_w/2"/>
                                          </p:val>
                                        </p:tav>
                                        <p:tav tm="100000">
                                          <p:val>
                                            <p:strVal val="#ppt_x"/>
                                          </p:val>
                                        </p:tav>
                                      </p:tavLst>
                                    </p:anim>
                                    <p:anim calcmode="lin" valueType="num">
                                      <p:cBhvr additive="base">
                                        <p:cTn id="8" dur="500" fill="hold"/>
                                        <p:tgtEl>
                                          <p:spTgt spid="129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29027"/>
                                        </p:tgtEl>
                                        <p:attrNameLst>
                                          <p:attrName>style.visibility</p:attrName>
                                        </p:attrNameLst>
                                      </p:cBhvr>
                                      <p:to>
                                        <p:strVal val="visible"/>
                                      </p:to>
                                    </p:set>
                                    <p:anim calcmode="lin" valueType="num">
                                      <p:cBhvr additive="base">
                                        <p:cTn id="13" dur="5000" fill="hold"/>
                                        <p:tgtEl>
                                          <p:spTgt spid="129027"/>
                                        </p:tgtEl>
                                        <p:attrNameLst>
                                          <p:attrName>ppt_x</p:attrName>
                                        </p:attrNameLst>
                                      </p:cBhvr>
                                      <p:tavLst>
                                        <p:tav tm="0">
                                          <p:val>
                                            <p:strVal val="#ppt_x"/>
                                          </p:val>
                                        </p:tav>
                                        <p:tav tm="100000">
                                          <p:val>
                                            <p:strVal val="#ppt_x"/>
                                          </p:val>
                                        </p:tav>
                                      </p:tavLst>
                                    </p:anim>
                                    <p:anim calcmode="lin" valueType="num">
                                      <p:cBhvr additive="base">
                                        <p:cTn id="14" dur="5000" fill="hold"/>
                                        <p:tgtEl>
                                          <p:spTgt spid="1290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29028"/>
                                        </p:tgtEl>
                                        <p:attrNameLst>
                                          <p:attrName>style.visibility</p:attrName>
                                        </p:attrNameLst>
                                      </p:cBhvr>
                                      <p:to>
                                        <p:strVal val="visible"/>
                                      </p:to>
                                    </p:set>
                                    <p:anim calcmode="lin" valueType="num">
                                      <p:cBhvr additive="base">
                                        <p:cTn id="19" dur="5000" fill="hold"/>
                                        <p:tgtEl>
                                          <p:spTgt spid="129028"/>
                                        </p:tgtEl>
                                        <p:attrNameLst>
                                          <p:attrName>ppt_x</p:attrName>
                                        </p:attrNameLst>
                                      </p:cBhvr>
                                      <p:tavLst>
                                        <p:tav tm="0">
                                          <p:val>
                                            <p:strVal val="#ppt_x"/>
                                          </p:val>
                                        </p:tav>
                                        <p:tav tm="100000">
                                          <p:val>
                                            <p:strVal val="#ppt_x"/>
                                          </p:val>
                                        </p:tav>
                                      </p:tavLst>
                                    </p:anim>
                                    <p:anim calcmode="lin" valueType="num">
                                      <p:cBhvr additive="base">
                                        <p:cTn id="20" dur="5000" fill="hold"/>
                                        <p:tgtEl>
                                          <p:spTgt spid="1290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9"/>
                                        </p:tgtEl>
                                        <p:attrNameLst>
                                          <p:attrName>style.visibility</p:attrName>
                                        </p:attrNameLst>
                                      </p:cBhvr>
                                      <p:to>
                                        <p:strVal val="visible"/>
                                      </p:to>
                                    </p:set>
                                    <p:anim calcmode="lin" valueType="num">
                                      <p:cBhvr additive="base">
                                        <p:cTn id="25" dur="500" fill="hold"/>
                                        <p:tgtEl>
                                          <p:spTgt spid="129029"/>
                                        </p:tgtEl>
                                        <p:attrNameLst>
                                          <p:attrName>ppt_x</p:attrName>
                                        </p:attrNameLst>
                                      </p:cBhvr>
                                      <p:tavLst>
                                        <p:tav tm="0">
                                          <p:val>
                                            <p:strVal val="0-#ppt_w/2"/>
                                          </p:val>
                                        </p:tav>
                                        <p:tav tm="100000">
                                          <p:val>
                                            <p:strVal val="#ppt_x"/>
                                          </p:val>
                                        </p:tav>
                                      </p:tavLst>
                                    </p:anim>
                                    <p:anim calcmode="lin" valueType="num">
                                      <p:cBhvr additive="base">
                                        <p:cTn id="26" dur="500" fill="hold"/>
                                        <p:tgtEl>
                                          <p:spTgt spid="12902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129030"/>
                                        </p:tgtEl>
                                        <p:attrNameLst>
                                          <p:attrName>style.visibility</p:attrName>
                                        </p:attrNameLst>
                                      </p:cBhvr>
                                      <p:to>
                                        <p:strVal val="visible"/>
                                      </p:to>
                                    </p:set>
                                    <p:anim calcmode="lin" valueType="num">
                                      <p:cBhvr additive="base">
                                        <p:cTn id="31" dur="5000" fill="hold"/>
                                        <p:tgtEl>
                                          <p:spTgt spid="129030"/>
                                        </p:tgtEl>
                                        <p:attrNameLst>
                                          <p:attrName>ppt_x</p:attrName>
                                        </p:attrNameLst>
                                      </p:cBhvr>
                                      <p:tavLst>
                                        <p:tav tm="0">
                                          <p:val>
                                            <p:strVal val="#ppt_x"/>
                                          </p:val>
                                        </p:tav>
                                        <p:tav tm="100000">
                                          <p:val>
                                            <p:strVal val="#ppt_x"/>
                                          </p:val>
                                        </p:tav>
                                      </p:tavLst>
                                    </p:anim>
                                    <p:anim calcmode="lin" valueType="num">
                                      <p:cBhvr additive="base">
                                        <p:cTn id="32" dur="5000" fill="hold"/>
                                        <p:tgtEl>
                                          <p:spTgt spid="1290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129031"/>
                                        </p:tgtEl>
                                        <p:attrNameLst>
                                          <p:attrName>style.visibility</p:attrName>
                                        </p:attrNameLst>
                                      </p:cBhvr>
                                      <p:to>
                                        <p:strVal val="visible"/>
                                      </p:to>
                                    </p:set>
                                    <p:anim calcmode="lin" valueType="num">
                                      <p:cBhvr additive="base">
                                        <p:cTn id="37" dur="5000" fill="hold"/>
                                        <p:tgtEl>
                                          <p:spTgt spid="129031"/>
                                        </p:tgtEl>
                                        <p:attrNameLst>
                                          <p:attrName>ppt_x</p:attrName>
                                        </p:attrNameLst>
                                      </p:cBhvr>
                                      <p:tavLst>
                                        <p:tav tm="0">
                                          <p:val>
                                            <p:strVal val="#ppt_x"/>
                                          </p:val>
                                        </p:tav>
                                        <p:tav tm="100000">
                                          <p:val>
                                            <p:strVal val="#ppt_x"/>
                                          </p:val>
                                        </p:tav>
                                      </p:tavLst>
                                    </p:anim>
                                    <p:anim calcmode="lin" valueType="num">
                                      <p:cBhvr additive="base">
                                        <p:cTn id="38" dur="5000" fill="hold"/>
                                        <p:tgtEl>
                                          <p:spTgt spid="129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7" grpId="0" autoUpdateAnimBg="0"/>
      <p:bldP spid="129028" grpId="0" autoUpdateAnimBg="0"/>
      <p:bldP spid="129029" grpId="0" autoUpdateAnimBg="0"/>
      <p:bldP spid="129030" grpId="0" autoUpdateAnimBg="0"/>
      <p:bldP spid="1290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Date Placeholder 2">
            <a:extLst>
              <a:ext uri="{FF2B5EF4-FFF2-40B4-BE49-F238E27FC236}">
                <a16:creationId xmlns:a16="http://schemas.microsoft.com/office/drawing/2014/main" id="{AD6DB8D5-E8A4-40AE-B25C-606CD2A22BB7}"/>
              </a:ext>
            </a:extLst>
          </p:cNvPr>
          <p:cNvSpPr>
            <a:spLocks noGrp="1"/>
          </p:cNvSpPr>
          <p:nvPr>
            <p:ph type="dt" sz="half" idx="10"/>
          </p:nvPr>
        </p:nvSpPr>
        <p:spPr/>
        <p:txBody>
          <a:bodyPr/>
          <a:lstStyle/>
          <a:p>
            <a:fld id="{DA65199A-25DE-4A9B-AAAA-1F4C3F5BA365}" type="datetime1">
              <a:rPr lang="en-US" altLang="en-US"/>
              <a:pPr/>
              <a:t>10/8/2021</a:t>
            </a:fld>
            <a:endParaRPr lang="en-US" altLang="en-US"/>
          </a:p>
        </p:txBody>
      </p:sp>
      <p:sp>
        <p:nvSpPr>
          <p:cNvPr id="37" name="Footer Placeholder 3">
            <a:extLst>
              <a:ext uri="{FF2B5EF4-FFF2-40B4-BE49-F238E27FC236}">
                <a16:creationId xmlns:a16="http://schemas.microsoft.com/office/drawing/2014/main" id="{FE4C2324-4FCC-4AD9-AF97-003822C772DD}"/>
              </a:ext>
            </a:extLst>
          </p:cNvPr>
          <p:cNvSpPr>
            <a:spLocks noGrp="1"/>
          </p:cNvSpPr>
          <p:nvPr>
            <p:ph type="ftr" sz="quarter" idx="11"/>
          </p:nvPr>
        </p:nvSpPr>
        <p:spPr/>
        <p:txBody>
          <a:bodyPr/>
          <a:lstStyle/>
          <a:p>
            <a:r>
              <a:rPr lang="en-US" altLang="en-US"/>
              <a:t>Chapter 1: CẤU TRÚC TỔNG QUÁT CỦA HTMT</a:t>
            </a:r>
          </a:p>
        </p:txBody>
      </p:sp>
      <p:sp>
        <p:nvSpPr>
          <p:cNvPr id="38" name="Slide Number Placeholder 4">
            <a:extLst>
              <a:ext uri="{FF2B5EF4-FFF2-40B4-BE49-F238E27FC236}">
                <a16:creationId xmlns:a16="http://schemas.microsoft.com/office/drawing/2014/main" id="{AF581805-4BA8-4129-988A-8F43B0A8B064}"/>
              </a:ext>
            </a:extLst>
          </p:cNvPr>
          <p:cNvSpPr>
            <a:spLocks noGrp="1"/>
          </p:cNvSpPr>
          <p:nvPr>
            <p:ph type="sldNum" sz="quarter" idx="12"/>
          </p:nvPr>
        </p:nvSpPr>
        <p:spPr/>
        <p:txBody>
          <a:bodyPr/>
          <a:lstStyle/>
          <a:p>
            <a:fld id="{41E385AA-1642-4305-AA7E-CC14DA2145F4}" type="slidenum">
              <a:rPr lang="en-US" altLang="en-US"/>
              <a:pPr/>
              <a:t>16</a:t>
            </a:fld>
            <a:endParaRPr lang="en-US" altLang="en-US"/>
          </a:p>
        </p:txBody>
      </p:sp>
      <p:sp>
        <p:nvSpPr>
          <p:cNvPr id="73730" name="Rectangle 1026">
            <a:extLst>
              <a:ext uri="{FF2B5EF4-FFF2-40B4-BE49-F238E27FC236}">
                <a16:creationId xmlns:a16="http://schemas.microsoft.com/office/drawing/2014/main" id="{EF9C72AF-415F-4978-BA01-18463C023770}"/>
              </a:ext>
            </a:extLst>
          </p:cNvPr>
          <p:cNvSpPr>
            <a:spLocks noGrp="1" noChangeArrowheads="1"/>
          </p:cNvSpPr>
          <p:nvPr>
            <p:ph type="title"/>
          </p:nvPr>
        </p:nvSpPr>
        <p:spPr>
          <a:xfrm>
            <a:off x="685800" y="228600"/>
            <a:ext cx="7772400" cy="579438"/>
          </a:xfrm>
        </p:spPr>
        <p:txBody>
          <a:bodyPr/>
          <a:lstStyle/>
          <a:p>
            <a:r>
              <a:rPr lang="en-US" altLang="en-US" sz="3200"/>
              <a:t>Nguyên lý Turing</a:t>
            </a:r>
          </a:p>
        </p:txBody>
      </p:sp>
      <p:sp>
        <p:nvSpPr>
          <p:cNvPr id="73731" name="Text Box 1027">
            <a:extLst>
              <a:ext uri="{FF2B5EF4-FFF2-40B4-BE49-F238E27FC236}">
                <a16:creationId xmlns:a16="http://schemas.microsoft.com/office/drawing/2014/main" id="{9BCD79B8-8D29-40C6-97B9-730CC5845726}"/>
              </a:ext>
            </a:extLst>
          </p:cNvPr>
          <p:cNvSpPr txBox="1">
            <a:spLocks noChangeArrowheads="1"/>
          </p:cNvSpPr>
          <p:nvPr/>
        </p:nvSpPr>
        <p:spPr bwMode="auto">
          <a:xfrm>
            <a:off x="228600" y="3429000"/>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latin typeface="Times New Roman" panose="02020603050405020304" pitchFamily="18" charset="0"/>
              </a:rPr>
              <a:t>Máy làm việc theo từng bước rời rạc. Một lệnh của máy như sau : </a:t>
            </a:r>
            <a:r>
              <a:rPr lang="en-US" altLang="en-US" sz="3200">
                <a:solidFill>
                  <a:srgbClr val="00FF00"/>
                </a:solidFill>
                <a:latin typeface="Times New Roman" panose="02020603050405020304" pitchFamily="18" charset="0"/>
              </a:rPr>
              <a:t>q</a:t>
            </a:r>
            <a:r>
              <a:rPr lang="en-US" altLang="en-US" sz="3200" baseline="-25000">
                <a:solidFill>
                  <a:srgbClr val="00FF00"/>
                </a:solidFill>
                <a:latin typeface="Times New Roman" panose="02020603050405020304" pitchFamily="18" charset="0"/>
              </a:rPr>
              <a:t>i</a:t>
            </a:r>
            <a:r>
              <a:rPr lang="en-US" altLang="en-US" sz="3200">
                <a:solidFill>
                  <a:srgbClr val="00FF00"/>
                </a:solidFill>
                <a:latin typeface="Times New Roman" panose="02020603050405020304" pitchFamily="18" charset="0"/>
              </a:rPr>
              <a:t>S</a:t>
            </a:r>
            <a:r>
              <a:rPr lang="en-US" altLang="en-US" sz="3200" baseline="-25000">
                <a:solidFill>
                  <a:srgbClr val="00FF00"/>
                </a:solidFill>
                <a:latin typeface="Times New Roman" panose="02020603050405020304" pitchFamily="18" charset="0"/>
              </a:rPr>
              <a:t>i</a:t>
            </a:r>
            <a:r>
              <a:rPr lang="en-US" altLang="en-US" sz="3200">
                <a:solidFill>
                  <a:srgbClr val="00FF00"/>
                </a:solidFill>
                <a:latin typeface="Times New Roman" panose="02020603050405020304" pitchFamily="18" charset="0"/>
              </a:rPr>
              <a:t>S</a:t>
            </a:r>
            <a:r>
              <a:rPr lang="en-US" altLang="en-US" sz="3200" baseline="-25000">
                <a:solidFill>
                  <a:srgbClr val="00FF00"/>
                </a:solidFill>
                <a:latin typeface="Times New Roman" panose="02020603050405020304" pitchFamily="18" charset="0"/>
              </a:rPr>
              <a:t>j</a:t>
            </a:r>
            <a:r>
              <a:rPr lang="en-US" altLang="en-US" sz="3200">
                <a:solidFill>
                  <a:srgbClr val="00FF00"/>
                </a:solidFill>
                <a:latin typeface="Times New Roman" panose="02020603050405020304" pitchFamily="18" charset="0"/>
              </a:rPr>
              <a:t>Xq</a:t>
            </a:r>
            <a:r>
              <a:rPr lang="en-US" altLang="en-US" sz="3200" baseline="-25000">
                <a:solidFill>
                  <a:srgbClr val="00FF00"/>
                </a:solidFill>
                <a:latin typeface="Times New Roman" panose="02020603050405020304" pitchFamily="18" charset="0"/>
              </a:rPr>
              <a:t>j.</a:t>
            </a:r>
            <a:r>
              <a:rPr lang="en-US" altLang="en-US" sz="3200" baseline="-25000">
                <a:latin typeface="Times New Roman" panose="02020603050405020304" pitchFamily="18" charset="0"/>
              </a:rPr>
              <a:t> </a:t>
            </a:r>
            <a:r>
              <a:rPr lang="en-US" altLang="en-US" sz="3200">
                <a:latin typeface="Times New Roman" panose="02020603050405020304" pitchFamily="18" charset="0"/>
              </a:rPr>
              <a:t> </a:t>
            </a:r>
          </a:p>
        </p:txBody>
      </p:sp>
      <p:sp>
        <p:nvSpPr>
          <p:cNvPr id="73732" name="Text Box 1028">
            <a:extLst>
              <a:ext uri="{FF2B5EF4-FFF2-40B4-BE49-F238E27FC236}">
                <a16:creationId xmlns:a16="http://schemas.microsoft.com/office/drawing/2014/main" id="{F293443C-16D5-4340-9DD4-A7AC793CC979}"/>
              </a:ext>
            </a:extLst>
          </p:cNvPr>
          <p:cNvSpPr txBox="1">
            <a:spLocks noChangeArrowheads="1"/>
          </p:cNvSpPr>
          <p:nvPr/>
        </p:nvSpPr>
        <p:spPr bwMode="auto">
          <a:xfrm>
            <a:off x="304800" y="4572000"/>
            <a:ext cx="8839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3200">
                <a:latin typeface="Times New Roman" panose="02020603050405020304" pitchFamily="18" charset="0"/>
              </a:rPr>
              <a:t>Nghĩa là : đầu đọc ghi đang ở ô </a:t>
            </a:r>
            <a:r>
              <a:rPr lang="en-US" altLang="en-US" sz="3200">
                <a:solidFill>
                  <a:srgbClr val="00FF00"/>
                </a:solidFill>
                <a:latin typeface="Times New Roman" panose="02020603050405020304" pitchFamily="18" charset="0"/>
              </a:rPr>
              <a:t>S</a:t>
            </a:r>
            <a:r>
              <a:rPr lang="en-US" altLang="en-US" sz="3200" baseline="-25000">
                <a:solidFill>
                  <a:srgbClr val="00FF00"/>
                </a:solidFill>
                <a:latin typeface="Times New Roman" panose="02020603050405020304" pitchFamily="18" charset="0"/>
              </a:rPr>
              <a:t>i</a:t>
            </a:r>
            <a:r>
              <a:rPr lang="en-US" altLang="en-US" sz="3200">
                <a:solidFill>
                  <a:schemeClr val="hlink"/>
                </a:solidFill>
                <a:latin typeface="Times New Roman" panose="02020603050405020304" pitchFamily="18" charset="0"/>
              </a:rPr>
              <a:t> </a:t>
            </a:r>
            <a:r>
              <a:rPr lang="en-US" altLang="en-US" sz="3200">
                <a:latin typeface="Times New Roman" panose="02020603050405020304" pitchFamily="18" charset="0"/>
              </a:rPr>
              <a:t>thì sẽ ghi đè </a:t>
            </a:r>
            <a:r>
              <a:rPr lang="en-US" altLang="en-US" sz="3200">
                <a:solidFill>
                  <a:srgbClr val="00FF00"/>
                </a:solidFill>
                <a:latin typeface="Times New Roman" panose="02020603050405020304" pitchFamily="18" charset="0"/>
              </a:rPr>
              <a:t>S</a:t>
            </a:r>
            <a:r>
              <a:rPr lang="en-US" altLang="en-US" sz="3200" baseline="-25000">
                <a:solidFill>
                  <a:srgbClr val="00FF00"/>
                </a:solidFill>
                <a:latin typeface="Times New Roman" panose="02020603050405020304" pitchFamily="18" charset="0"/>
              </a:rPr>
              <a:t>j</a:t>
            </a:r>
            <a:r>
              <a:rPr lang="en-US" altLang="en-US" sz="3200">
                <a:solidFill>
                  <a:srgbClr val="FF0000"/>
                </a:solidFill>
                <a:latin typeface="Times New Roman" panose="02020603050405020304" pitchFamily="18" charset="0"/>
              </a:rPr>
              <a:t> </a:t>
            </a:r>
            <a:r>
              <a:rPr lang="en-US" altLang="en-US" sz="3200">
                <a:latin typeface="Times New Roman" panose="02020603050405020304" pitchFamily="18" charset="0"/>
              </a:rPr>
              <a:t>vào ô hiện tại và dịch chuyển hoặc đứng yên theo chỉ thị là X và trạng thái hiện hành của máy là q</a:t>
            </a:r>
            <a:r>
              <a:rPr lang="en-US" altLang="en-US" sz="3200" baseline="-25000">
                <a:latin typeface="Times New Roman" panose="02020603050405020304" pitchFamily="18" charset="0"/>
              </a:rPr>
              <a:t>j</a:t>
            </a:r>
          </a:p>
        </p:txBody>
      </p:sp>
      <p:graphicFrame>
        <p:nvGraphicFramePr>
          <p:cNvPr id="73764" name="Group 1060">
            <a:extLst>
              <a:ext uri="{FF2B5EF4-FFF2-40B4-BE49-F238E27FC236}">
                <a16:creationId xmlns:a16="http://schemas.microsoft.com/office/drawing/2014/main" id="{E2B599A8-0F9F-4955-B8BB-A9EC935BE0DE}"/>
              </a:ext>
            </a:extLst>
          </p:cNvPr>
          <p:cNvGraphicFramePr>
            <a:graphicFrameLocks noGrp="1"/>
          </p:cNvGraphicFramePr>
          <p:nvPr/>
        </p:nvGraphicFramePr>
        <p:xfrm>
          <a:off x="228600" y="2286000"/>
          <a:ext cx="8077200" cy="1030288"/>
        </p:xfrm>
        <a:graphic>
          <a:graphicData uri="http://schemas.openxmlformats.org/drawingml/2006/table">
            <a:tbl>
              <a:tblPr/>
              <a:tblGrid>
                <a:gridCol w="808038">
                  <a:extLst>
                    <a:ext uri="{9D8B030D-6E8A-4147-A177-3AD203B41FA5}">
                      <a16:colId xmlns:a16="http://schemas.microsoft.com/office/drawing/2014/main" val="1710664493"/>
                    </a:ext>
                  </a:extLst>
                </a:gridCol>
                <a:gridCol w="808037">
                  <a:extLst>
                    <a:ext uri="{9D8B030D-6E8A-4147-A177-3AD203B41FA5}">
                      <a16:colId xmlns:a16="http://schemas.microsoft.com/office/drawing/2014/main" val="2730616816"/>
                    </a:ext>
                  </a:extLst>
                </a:gridCol>
                <a:gridCol w="806450">
                  <a:extLst>
                    <a:ext uri="{9D8B030D-6E8A-4147-A177-3AD203B41FA5}">
                      <a16:colId xmlns:a16="http://schemas.microsoft.com/office/drawing/2014/main" val="1552820188"/>
                    </a:ext>
                  </a:extLst>
                </a:gridCol>
                <a:gridCol w="808038">
                  <a:extLst>
                    <a:ext uri="{9D8B030D-6E8A-4147-A177-3AD203B41FA5}">
                      <a16:colId xmlns:a16="http://schemas.microsoft.com/office/drawing/2014/main" val="3414063009"/>
                    </a:ext>
                  </a:extLst>
                </a:gridCol>
                <a:gridCol w="808037">
                  <a:extLst>
                    <a:ext uri="{9D8B030D-6E8A-4147-A177-3AD203B41FA5}">
                      <a16:colId xmlns:a16="http://schemas.microsoft.com/office/drawing/2014/main" val="2241983163"/>
                    </a:ext>
                  </a:extLst>
                </a:gridCol>
                <a:gridCol w="808038">
                  <a:extLst>
                    <a:ext uri="{9D8B030D-6E8A-4147-A177-3AD203B41FA5}">
                      <a16:colId xmlns:a16="http://schemas.microsoft.com/office/drawing/2014/main" val="4225944619"/>
                    </a:ext>
                  </a:extLst>
                </a:gridCol>
                <a:gridCol w="808037">
                  <a:extLst>
                    <a:ext uri="{9D8B030D-6E8A-4147-A177-3AD203B41FA5}">
                      <a16:colId xmlns:a16="http://schemas.microsoft.com/office/drawing/2014/main" val="3699549839"/>
                    </a:ext>
                  </a:extLst>
                </a:gridCol>
                <a:gridCol w="806450">
                  <a:extLst>
                    <a:ext uri="{9D8B030D-6E8A-4147-A177-3AD203B41FA5}">
                      <a16:colId xmlns:a16="http://schemas.microsoft.com/office/drawing/2014/main" val="1808153706"/>
                    </a:ext>
                  </a:extLst>
                </a:gridCol>
                <a:gridCol w="808038">
                  <a:extLst>
                    <a:ext uri="{9D8B030D-6E8A-4147-A177-3AD203B41FA5}">
                      <a16:colId xmlns:a16="http://schemas.microsoft.com/office/drawing/2014/main" val="2114563723"/>
                    </a:ext>
                  </a:extLst>
                </a:gridCol>
                <a:gridCol w="808037">
                  <a:extLst>
                    <a:ext uri="{9D8B030D-6E8A-4147-A177-3AD203B41FA5}">
                      <a16:colId xmlns:a16="http://schemas.microsoft.com/office/drawing/2014/main" val="1809942835"/>
                    </a:ext>
                  </a:extLst>
                </a:gridCol>
              </a:tblGrid>
              <a:tr h="736600">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en-US" sz="2800" b="0" i="0" u="none" strike="noStrike" cap="none" normalizeH="0" baseline="0">
                          <a:ln>
                            <a:noFill/>
                          </a:ln>
                          <a:solidFill>
                            <a:srgbClr val="00FF00"/>
                          </a:solidFill>
                          <a:effectLst/>
                          <a:latin typeface="Arial" panose="020B0604020202020204" pitchFamily="34" charset="0"/>
                        </a:rPr>
                        <a:t> </a:t>
                      </a:r>
                      <a:r>
                        <a:rPr kumimoji="0" lang="en-US" altLang="en-US" sz="2800" b="1" i="0" u="none" strike="noStrike" cap="none" normalizeH="0" baseline="0">
                          <a:ln>
                            <a:noFill/>
                          </a:ln>
                          <a:solidFill>
                            <a:srgbClr val="00FF00"/>
                          </a:solidFill>
                          <a:effectLst/>
                          <a:latin typeface="Arial" panose="020B0604020202020204" pitchFamily="34" charset="0"/>
                        </a:rPr>
                        <a:t>S</a:t>
                      </a:r>
                      <a:r>
                        <a:rPr kumimoji="0" lang="en-US" altLang="en-US" sz="2800" b="1" i="0" u="none" strike="noStrike" cap="none" normalizeH="0" baseline="-25000">
                          <a:ln>
                            <a:noFill/>
                          </a:ln>
                          <a:solidFill>
                            <a:srgbClr val="00FF00"/>
                          </a:solidFill>
                          <a:effectLst/>
                          <a:latin typeface="Arial" panose="020B0604020202020204"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en-US" sz="2800" b="1" i="0" u="none" strike="noStrike" cap="none" normalizeH="0" baseline="0">
                          <a:ln>
                            <a:noFill/>
                          </a:ln>
                          <a:solidFill>
                            <a:srgbClr val="00FF00"/>
                          </a:solidFill>
                          <a:effectLst/>
                          <a:latin typeface="Arial" panose="020B0604020202020204" pitchFamily="34" charset="0"/>
                        </a:rPr>
                        <a:t>S</a:t>
                      </a:r>
                      <a:r>
                        <a:rPr kumimoji="0" lang="en-US" altLang="en-US" sz="2800" b="1" i="0" u="none" strike="noStrike" cap="none" normalizeH="0" baseline="-25000">
                          <a:ln>
                            <a:noFill/>
                          </a:ln>
                          <a:solidFill>
                            <a:srgbClr val="00FF00"/>
                          </a:solidFill>
                          <a:effectLst/>
                          <a:latin typeface="VNI-US" pitchFamily="2" charset="0"/>
                        </a:rPr>
                        <a:t>j</a:t>
                      </a:r>
                    </a:p>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1" i="0" u="none" strike="noStrike" cap="none" normalizeH="0" baseline="0">
                        <a:ln>
                          <a:noFill/>
                        </a:ln>
                        <a:solidFill>
                          <a:srgbClr val="00FF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en-US" sz="2800" b="0" i="0" u="none" strike="noStrike" cap="none" normalizeH="0" baseline="0">
                          <a:ln>
                            <a:noFill/>
                          </a:ln>
                          <a:solidFill>
                            <a:srgbClr val="00FF00"/>
                          </a:solidFill>
                          <a:effectLst/>
                          <a:latin typeface="Arial" panose="020B0604020202020204" pitchFamily="34" charset="0"/>
                        </a:rPr>
                        <a:t> </a:t>
                      </a:r>
                      <a:r>
                        <a:rPr kumimoji="0" lang="en-US" altLang="en-US" sz="2800" b="1" i="0" u="none" strike="noStrike" cap="none" normalizeH="0" baseline="0">
                          <a:ln>
                            <a:noFill/>
                          </a:ln>
                          <a:solidFill>
                            <a:srgbClr val="00FF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Arial" panose="020B0604020202020204" pitchFamily="34" charset="0"/>
                        </a:defRPr>
                      </a:lvl1pPr>
                      <a:lvl2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1"/>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730600"/>
                  </a:ext>
                </a:extLst>
              </a:tr>
            </a:tbl>
          </a:graphicData>
        </a:graphic>
      </p:graphicFrame>
      <p:sp>
        <p:nvSpPr>
          <p:cNvPr id="73757" name="Rectangle 1053">
            <a:extLst>
              <a:ext uri="{FF2B5EF4-FFF2-40B4-BE49-F238E27FC236}">
                <a16:creationId xmlns:a16="http://schemas.microsoft.com/office/drawing/2014/main" id="{FDAC6F75-6B8F-4554-8A08-9E2671347987}"/>
              </a:ext>
            </a:extLst>
          </p:cNvPr>
          <p:cNvSpPr>
            <a:spLocks noChangeArrowheads="1"/>
          </p:cNvSpPr>
          <p:nvPr/>
        </p:nvSpPr>
        <p:spPr bwMode="auto">
          <a:xfrm>
            <a:off x="2057400" y="838200"/>
            <a:ext cx="22860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2"/>
                </a:solidFill>
                <a:latin typeface="Times New Roman" panose="02020603050405020304" pitchFamily="18" charset="0"/>
              </a:rPr>
              <a:t>khối xử lý</a:t>
            </a:r>
          </a:p>
        </p:txBody>
      </p:sp>
      <p:sp>
        <p:nvSpPr>
          <p:cNvPr id="73758" name="Line 1054">
            <a:extLst>
              <a:ext uri="{FF2B5EF4-FFF2-40B4-BE49-F238E27FC236}">
                <a16:creationId xmlns:a16="http://schemas.microsoft.com/office/drawing/2014/main" id="{6D58B8B8-D149-42A7-84E4-234D1253884F}"/>
              </a:ext>
            </a:extLst>
          </p:cNvPr>
          <p:cNvSpPr>
            <a:spLocks noChangeShapeType="1"/>
          </p:cNvSpPr>
          <p:nvPr/>
        </p:nvSpPr>
        <p:spPr bwMode="auto">
          <a:xfrm>
            <a:off x="2990850" y="175260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759" name="Line 1055">
            <a:extLst>
              <a:ext uri="{FF2B5EF4-FFF2-40B4-BE49-F238E27FC236}">
                <a16:creationId xmlns:a16="http://schemas.microsoft.com/office/drawing/2014/main" id="{9DA05879-AA56-4D15-BB1C-5E4F2641B9AC}"/>
              </a:ext>
            </a:extLst>
          </p:cNvPr>
          <p:cNvSpPr>
            <a:spLocks noChangeShapeType="1"/>
          </p:cNvSpPr>
          <p:nvPr/>
        </p:nvSpPr>
        <p:spPr bwMode="auto">
          <a:xfrm>
            <a:off x="2990850" y="17526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760" name="Line 1056">
            <a:extLst>
              <a:ext uri="{FF2B5EF4-FFF2-40B4-BE49-F238E27FC236}">
                <a16:creationId xmlns:a16="http://schemas.microsoft.com/office/drawing/2014/main" id="{463B65F9-A8E7-4602-8C8A-052F8EF51527}"/>
              </a:ext>
            </a:extLst>
          </p:cNvPr>
          <p:cNvSpPr>
            <a:spLocks noChangeShapeType="1"/>
          </p:cNvSpPr>
          <p:nvPr/>
        </p:nvSpPr>
        <p:spPr bwMode="auto">
          <a:xfrm flipV="1">
            <a:off x="3429000" y="1447800"/>
            <a:ext cx="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761" name="Text Box 1057">
            <a:extLst>
              <a:ext uri="{FF2B5EF4-FFF2-40B4-BE49-F238E27FC236}">
                <a16:creationId xmlns:a16="http://schemas.microsoft.com/office/drawing/2014/main" id="{1B2BEA8E-26F1-4851-9DEC-6A6B5C04C018}"/>
              </a:ext>
            </a:extLst>
          </p:cNvPr>
          <p:cNvSpPr txBox="1">
            <a:spLocks noChangeArrowheads="1"/>
          </p:cNvSpPr>
          <p:nvPr/>
        </p:nvSpPr>
        <p:spPr bwMode="auto">
          <a:xfrm>
            <a:off x="990600" y="1676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đầu đọc ghi</a:t>
            </a:r>
          </a:p>
        </p:txBody>
      </p:sp>
      <p:sp>
        <p:nvSpPr>
          <p:cNvPr id="73762" name="Text Box 1058">
            <a:extLst>
              <a:ext uri="{FF2B5EF4-FFF2-40B4-BE49-F238E27FC236}">
                <a16:creationId xmlns:a16="http://schemas.microsoft.com/office/drawing/2014/main" id="{06946362-C12B-4F3B-BDAA-F1F68B4C885B}"/>
              </a:ext>
            </a:extLst>
          </p:cNvPr>
          <p:cNvSpPr txBox="1">
            <a:spLocks noChangeArrowheads="1"/>
          </p:cNvSpPr>
          <p:nvPr/>
        </p:nvSpPr>
        <p:spPr bwMode="auto">
          <a:xfrm>
            <a:off x="4419600" y="914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chứa tập hữu hạn các trạng thái</a:t>
            </a:r>
          </a:p>
        </p:txBody>
      </p:sp>
      <p:sp>
        <p:nvSpPr>
          <p:cNvPr id="73763" name="Text Box 1059">
            <a:extLst>
              <a:ext uri="{FF2B5EF4-FFF2-40B4-BE49-F238E27FC236}">
                <a16:creationId xmlns:a16="http://schemas.microsoft.com/office/drawing/2014/main" id="{86D5C00F-4AE6-48F0-999F-17F247245D53}"/>
              </a:ext>
            </a:extLst>
          </p:cNvPr>
          <p:cNvSpPr txBox="1">
            <a:spLocks noChangeArrowheads="1"/>
          </p:cNvSpPr>
          <p:nvPr/>
        </p:nvSpPr>
        <p:spPr bwMode="auto">
          <a:xfrm>
            <a:off x="3505200" y="16002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Băng dữ liệu vô hạn, dữ liệu kết thúc là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3758"/>
                                        </p:tgtEl>
                                        <p:attrNameLst>
                                          <p:attrName>style.visibility</p:attrName>
                                        </p:attrNameLst>
                                      </p:cBhvr>
                                      <p:to>
                                        <p:strVal val="visible"/>
                                      </p:to>
                                    </p:set>
                                    <p:anim calcmode="lin" valueType="num">
                                      <p:cBhvr additive="base">
                                        <p:cTn id="13" dur="500" fill="hold"/>
                                        <p:tgtEl>
                                          <p:spTgt spid="73758"/>
                                        </p:tgtEl>
                                        <p:attrNameLst>
                                          <p:attrName>ppt_x</p:attrName>
                                        </p:attrNameLst>
                                      </p:cBhvr>
                                      <p:tavLst>
                                        <p:tav tm="0">
                                          <p:val>
                                            <p:strVal val="0-#ppt_w/2"/>
                                          </p:val>
                                        </p:tav>
                                        <p:tav tm="100000">
                                          <p:val>
                                            <p:strVal val="#ppt_x"/>
                                          </p:val>
                                        </p:tav>
                                      </p:tavLst>
                                    </p:anim>
                                    <p:anim calcmode="lin" valueType="num">
                                      <p:cBhvr additive="base">
                                        <p:cTn id="14" dur="500" fill="hold"/>
                                        <p:tgtEl>
                                          <p:spTgt spid="737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3759"/>
                                        </p:tgtEl>
                                        <p:attrNameLst>
                                          <p:attrName>style.visibility</p:attrName>
                                        </p:attrNameLst>
                                      </p:cBhvr>
                                      <p:to>
                                        <p:strVal val="visible"/>
                                      </p:to>
                                    </p:set>
                                    <p:anim calcmode="lin" valueType="num">
                                      <p:cBhvr additive="base">
                                        <p:cTn id="19" dur="500" fill="hold"/>
                                        <p:tgtEl>
                                          <p:spTgt spid="73759"/>
                                        </p:tgtEl>
                                        <p:attrNameLst>
                                          <p:attrName>ppt_x</p:attrName>
                                        </p:attrNameLst>
                                      </p:cBhvr>
                                      <p:tavLst>
                                        <p:tav tm="0">
                                          <p:val>
                                            <p:strVal val="0-#ppt_w/2"/>
                                          </p:val>
                                        </p:tav>
                                        <p:tav tm="100000">
                                          <p:val>
                                            <p:strVal val="#ppt_x"/>
                                          </p:val>
                                        </p:tav>
                                      </p:tavLst>
                                    </p:anim>
                                    <p:anim calcmode="lin" valueType="num">
                                      <p:cBhvr additive="base">
                                        <p:cTn id="20" dur="500" fill="hold"/>
                                        <p:tgtEl>
                                          <p:spTgt spid="737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3760"/>
                                        </p:tgtEl>
                                        <p:attrNameLst>
                                          <p:attrName>style.visibility</p:attrName>
                                        </p:attrNameLst>
                                      </p:cBhvr>
                                      <p:to>
                                        <p:strVal val="visible"/>
                                      </p:to>
                                    </p:set>
                                    <p:anim calcmode="lin" valueType="num">
                                      <p:cBhvr additive="base">
                                        <p:cTn id="25" dur="500" fill="hold"/>
                                        <p:tgtEl>
                                          <p:spTgt spid="73760"/>
                                        </p:tgtEl>
                                        <p:attrNameLst>
                                          <p:attrName>ppt_x</p:attrName>
                                        </p:attrNameLst>
                                      </p:cBhvr>
                                      <p:tavLst>
                                        <p:tav tm="0">
                                          <p:val>
                                            <p:strVal val="0-#ppt_w/2"/>
                                          </p:val>
                                        </p:tav>
                                        <p:tav tm="100000">
                                          <p:val>
                                            <p:strVal val="#ppt_x"/>
                                          </p:val>
                                        </p:tav>
                                      </p:tavLst>
                                    </p:anim>
                                    <p:anim calcmode="lin" valueType="num">
                                      <p:cBhvr additive="base">
                                        <p:cTn id="26" dur="500" fill="hold"/>
                                        <p:tgtEl>
                                          <p:spTgt spid="737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57"/>
                                        </p:tgtEl>
                                        <p:attrNameLst>
                                          <p:attrName>style.visibility</p:attrName>
                                        </p:attrNameLst>
                                      </p:cBhvr>
                                      <p:to>
                                        <p:strVal val="visible"/>
                                      </p:to>
                                    </p:set>
                                    <p:anim calcmode="lin" valueType="num">
                                      <p:cBhvr additive="base">
                                        <p:cTn id="31" dur="500" fill="hold"/>
                                        <p:tgtEl>
                                          <p:spTgt spid="73757"/>
                                        </p:tgtEl>
                                        <p:attrNameLst>
                                          <p:attrName>ppt_x</p:attrName>
                                        </p:attrNameLst>
                                      </p:cBhvr>
                                      <p:tavLst>
                                        <p:tav tm="0">
                                          <p:val>
                                            <p:strVal val="0-#ppt_w/2"/>
                                          </p:val>
                                        </p:tav>
                                        <p:tav tm="100000">
                                          <p:val>
                                            <p:strVal val="#ppt_x"/>
                                          </p:val>
                                        </p:tav>
                                      </p:tavLst>
                                    </p:anim>
                                    <p:anim calcmode="lin" valueType="num">
                                      <p:cBhvr additive="base">
                                        <p:cTn id="32" dur="500" fill="hold"/>
                                        <p:tgtEl>
                                          <p:spTgt spid="7375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61"/>
                                        </p:tgtEl>
                                        <p:attrNameLst>
                                          <p:attrName>style.visibility</p:attrName>
                                        </p:attrNameLst>
                                      </p:cBhvr>
                                      <p:to>
                                        <p:strVal val="visible"/>
                                      </p:to>
                                    </p:set>
                                    <p:anim calcmode="lin" valueType="num">
                                      <p:cBhvr additive="base">
                                        <p:cTn id="37" dur="500" fill="hold"/>
                                        <p:tgtEl>
                                          <p:spTgt spid="73761"/>
                                        </p:tgtEl>
                                        <p:attrNameLst>
                                          <p:attrName>ppt_x</p:attrName>
                                        </p:attrNameLst>
                                      </p:cBhvr>
                                      <p:tavLst>
                                        <p:tav tm="0">
                                          <p:val>
                                            <p:strVal val="0-#ppt_w/2"/>
                                          </p:val>
                                        </p:tav>
                                        <p:tav tm="100000">
                                          <p:val>
                                            <p:strVal val="#ppt_x"/>
                                          </p:val>
                                        </p:tav>
                                      </p:tavLst>
                                    </p:anim>
                                    <p:anim calcmode="lin" valueType="num">
                                      <p:cBhvr additive="base">
                                        <p:cTn id="38" dur="500" fill="hold"/>
                                        <p:tgtEl>
                                          <p:spTgt spid="7376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762"/>
                                        </p:tgtEl>
                                        <p:attrNameLst>
                                          <p:attrName>style.visibility</p:attrName>
                                        </p:attrNameLst>
                                      </p:cBhvr>
                                      <p:to>
                                        <p:strVal val="visible"/>
                                      </p:to>
                                    </p:set>
                                    <p:anim calcmode="lin" valueType="num">
                                      <p:cBhvr additive="base">
                                        <p:cTn id="43" dur="500" fill="hold"/>
                                        <p:tgtEl>
                                          <p:spTgt spid="73762"/>
                                        </p:tgtEl>
                                        <p:attrNameLst>
                                          <p:attrName>ppt_x</p:attrName>
                                        </p:attrNameLst>
                                      </p:cBhvr>
                                      <p:tavLst>
                                        <p:tav tm="0">
                                          <p:val>
                                            <p:strVal val="0-#ppt_w/2"/>
                                          </p:val>
                                        </p:tav>
                                        <p:tav tm="100000">
                                          <p:val>
                                            <p:strVal val="#ppt_x"/>
                                          </p:val>
                                        </p:tav>
                                      </p:tavLst>
                                    </p:anim>
                                    <p:anim calcmode="lin" valueType="num">
                                      <p:cBhvr additive="base">
                                        <p:cTn id="44" dur="500" fill="hold"/>
                                        <p:tgtEl>
                                          <p:spTgt spid="7376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763"/>
                                        </p:tgtEl>
                                        <p:attrNameLst>
                                          <p:attrName>style.visibility</p:attrName>
                                        </p:attrNameLst>
                                      </p:cBhvr>
                                      <p:to>
                                        <p:strVal val="visible"/>
                                      </p:to>
                                    </p:set>
                                    <p:anim calcmode="lin" valueType="num">
                                      <p:cBhvr additive="base">
                                        <p:cTn id="49" dur="500" fill="hold"/>
                                        <p:tgtEl>
                                          <p:spTgt spid="73763"/>
                                        </p:tgtEl>
                                        <p:attrNameLst>
                                          <p:attrName>ppt_x</p:attrName>
                                        </p:attrNameLst>
                                      </p:cBhvr>
                                      <p:tavLst>
                                        <p:tav tm="0">
                                          <p:val>
                                            <p:strVal val="0-#ppt_w/2"/>
                                          </p:val>
                                        </p:tav>
                                        <p:tav tm="100000">
                                          <p:val>
                                            <p:strVal val="#ppt_x"/>
                                          </p:val>
                                        </p:tav>
                                      </p:tavLst>
                                    </p:anim>
                                    <p:anim calcmode="lin" valueType="num">
                                      <p:cBhvr additive="base">
                                        <p:cTn id="50" dur="500" fill="hold"/>
                                        <p:tgtEl>
                                          <p:spTgt spid="7376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3764"/>
                                        </p:tgtEl>
                                        <p:attrNameLst>
                                          <p:attrName>style.visibility</p:attrName>
                                        </p:attrNameLst>
                                      </p:cBhvr>
                                      <p:to>
                                        <p:strVal val="visible"/>
                                      </p:to>
                                    </p:set>
                                    <p:anim calcmode="lin" valueType="num">
                                      <p:cBhvr additive="base">
                                        <p:cTn id="55" dur="500" fill="hold"/>
                                        <p:tgtEl>
                                          <p:spTgt spid="73764"/>
                                        </p:tgtEl>
                                        <p:attrNameLst>
                                          <p:attrName>ppt_x</p:attrName>
                                        </p:attrNameLst>
                                      </p:cBhvr>
                                      <p:tavLst>
                                        <p:tav tm="0">
                                          <p:val>
                                            <p:strVal val="0-#ppt_w/2"/>
                                          </p:val>
                                        </p:tav>
                                        <p:tav tm="100000">
                                          <p:val>
                                            <p:strVal val="#ppt_x"/>
                                          </p:val>
                                        </p:tav>
                                      </p:tavLst>
                                    </p:anim>
                                    <p:anim calcmode="lin" valueType="num">
                                      <p:cBhvr additive="base">
                                        <p:cTn id="56" dur="500" fill="hold"/>
                                        <p:tgtEl>
                                          <p:spTgt spid="737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73731"/>
                                        </p:tgtEl>
                                        <p:attrNameLst>
                                          <p:attrName>style.visibility</p:attrName>
                                        </p:attrNameLst>
                                      </p:cBhvr>
                                      <p:to>
                                        <p:strVal val="visible"/>
                                      </p:to>
                                    </p:set>
                                    <p:anim calcmode="lin" valueType="num">
                                      <p:cBhvr additive="base">
                                        <p:cTn id="61" dur="5000" fill="hold"/>
                                        <p:tgtEl>
                                          <p:spTgt spid="73731"/>
                                        </p:tgtEl>
                                        <p:attrNameLst>
                                          <p:attrName>ppt_x</p:attrName>
                                        </p:attrNameLst>
                                      </p:cBhvr>
                                      <p:tavLst>
                                        <p:tav tm="0">
                                          <p:val>
                                            <p:strVal val="#ppt_x"/>
                                          </p:val>
                                        </p:tav>
                                        <p:tav tm="100000">
                                          <p:val>
                                            <p:strVal val="#ppt_x"/>
                                          </p:val>
                                        </p:tav>
                                      </p:tavLst>
                                    </p:anim>
                                    <p:anim calcmode="lin" valueType="num">
                                      <p:cBhvr additive="base">
                                        <p:cTn id="62" dur="50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grpId="0" nodeType="clickEffect">
                                  <p:stCondLst>
                                    <p:cond delay="0"/>
                                  </p:stCondLst>
                                  <p:childTnLst>
                                    <p:set>
                                      <p:cBhvr>
                                        <p:cTn id="66" dur="1" fill="hold">
                                          <p:stCondLst>
                                            <p:cond delay="0"/>
                                          </p:stCondLst>
                                        </p:cTn>
                                        <p:tgtEl>
                                          <p:spTgt spid="73732"/>
                                        </p:tgtEl>
                                        <p:attrNameLst>
                                          <p:attrName>style.visibility</p:attrName>
                                        </p:attrNameLst>
                                      </p:cBhvr>
                                      <p:to>
                                        <p:strVal val="visible"/>
                                      </p:to>
                                    </p:set>
                                    <p:anim calcmode="lin" valueType="num">
                                      <p:cBhvr additive="base">
                                        <p:cTn id="67" dur="5000" fill="hold"/>
                                        <p:tgtEl>
                                          <p:spTgt spid="73732"/>
                                        </p:tgtEl>
                                        <p:attrNameLst>
                                          <p:attrName>ppt_x</p:attrName>
                                        </p:attrNameLst>
                                      </p:cBhvr>
                                      <p:tavLst>
                                        <p:tav tm="0">
                                          <p:val>
                                            <p:strVal val="#ppt_x"/>
                                          </p:val>
                                        </p:tav>
                                        <p:tav tm="100000">
                                          <p:val>
                                            <p:strVal val="#ppt_x"/>
                                          </p:val>
                                        </p:tav>
                                      </p:tavLst>
                                    </p:anim>
                                    <p:anim calcmode="lin" valueType="num">
                                      <p:cBhvr additive="base">
                                        <p:cTn id="68" dur="5000" fill="hold"/>
                                        <p:tgtEl>
                                          <p:spTgt spid="73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utoUpdateAnimBg="0"/>
      <p:bldP spid="73757" grpId="0" animBg="1" autoUpdateAnimBg="0"/>
      <p:bldP spid="73761" grpId="0" autoUpdateAnimBg="0"/>
      <p:bldP spid="73762" grpId="0" autoUpdateAnimBg="0"/>
      <p:bldP spid="7376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2">
            <a:extLst>
              <a:ext uri="{FF2B5EF4-FFF2-40B4-BE49-F238E27FC236}">
                <a16:creationId xmlns:a16="http://schemas.microsoft.com/office/drawing/2014/main" id="{52509AB6-0F14-425D-BBE6-85D939D8ED63}"/>
              </a:ext>
            </a:extLst>
          </p:cNvPr>
          <p:cNvSpPr>
            <a:spLocks noGrp="1"/>
          </p:cNvSpPr>
          <p:nvPr>
            <p:ph type="dt" sz="half" idx="10"/>
          </p:nvPr>
        </p:nvSpPr>
        <p:spPr/>
        <p:txBody>
          <a:bodyPr/>
          <a:lstStyle/>
          <a:p>
            <a:fld id="{8DB8B993-FC4B-42E9-A999-64EE57DDD412}" type="datetime1">
              <a:rPr lang="en-US" altLang="en-US"/>
              <a:pPr/>
              <a:t>10/8/2021</a:t>
            </a:fld>
            <a:endParaRPr lang="en-US" altLang="en-US"/>
          </a:p>
        </p:txBody>
      </p:sp>
      <p:sp>
        <p:nvSpPr>
          <p:cNvPr id="8" name="Footer Placeholder 3">
            <a:extLst>
              <a:ext uri="{FF2B5EF4-FFF2-40B4-BE49-F238E27FC236}">
                <a16:creationId xmlns:a16="http://schemas.microsoft.com/office/drawing/2014/main" id="{87DA20A8-94FF-498D-BD63-CB695F80FF74}"/>
              </a:ext>
            </a:extLst>
          </p:cNvPr>
          <p:cNvSpPr>
            <a:spLocks noGrp="1"/>
          </p:cNvSpPr>
          <p:nvPr>
            <p:ph type="ftr" sz="quarter" idx="11"/>
          </p:nvPr>
        </p:nvSpPr>
        <p:spPr/>
        <p:txBody>
          <a:bodyPr/>
          <a:lstStyle/>
          <a:p>
            <a:r>
              <a:rPr lang="en-US" altLang="en-US"/>
              <a:t>Chapter 1: CẤU TRÚC TỔNG QUÁT CỦA HTMT</a:t>
            </a:r>
          </a:p>
        </p:txBody>
      </p:sp>
      <p:sp>
        <p:nvSpPr>
          <p:cNvPr id="9" name="Slide Number Placeholder 4">
            <a:extLst>
              <a:ext uri="{FF2B5EF4-FFF2-40B4-BE49-F238E27FC236}">
                <a16:creationId xmlns:a16="http://schemas.microsoft.com/office/drawing/2014/main" id="{A49BFF0C-6ECD-46B9-8FAB-C99A87B35A1F}"/>
              </a:ext>
            </a:extLst>
          </p:cNvPr>
          <p:cNvSpPr>
            <a:spLocks noGrp="1"/>
          </p:cNvSpPr>
          <p:nvPr>
            <p:ph type="sldNum" sz="quarter" idx="12"/>
          </p:nvPr>
        </p:nvSpPr>
        <p:spPr/>
        <p:txBody>
          <a:bodyPr/>
          <a:lstStyle/>
          <a:p>
            <a:fld id="{F0857154-0638-409C-8A9E-CC32E9F87CF0}" type="slidenum">
              <a:rPr lang="en-US" altLang="en-US"/>
              <a:pPr/>
              <a:t>17</a:t>
            </a:fld>
            <a:endParaRPr lang="en-US" altLang="en-US"/>
          </a:p>
        </p:txBody>
      </p:sp>
      <p:sp>
        <p:nvSpPr>
          <p:cNvPr id="92162" name="Rectangle 2">
            <a:extLst>
              <a:ext uri="{FF2B5EF4-FFF2-40B4-BE49-F238E27FC236}">
                <a16:creationId xmlns:a16="http://schemas.microsoft.com/office/drawing/2014/main" id="{A681A227-533F-4ACA-BA13-6F9F594C09D3}"/>
              </a:ext>
            </a:extLst>
          </p:cNvPr>
          <p:cNvSpPr>
            <a:spLocks noGrp="1" noChangeArrowheads="1"/>
          </p:cNvSpPr>
          <p:nvPr>
            <p:ph type="title"/>
          </p:nvPr>
        </p:nvSpPr>
        <p:spPr>
          <a:xfrm>
            <a:off x="457200" y="228600"/>
            <a:ext cx="8686800" cy="762000"/>
          </a:xfrm>
        </p:spPr>
        <p:txBody>
          <a:bodyPr/>
          <a:lstStyle/>
          <a:p>
            <a:r>
              <a:rPr lang="en-US" altLang="en-US" b="1">
                <a:latin typeface="Times New Roman" panose="02020603050405020304" pitchFamily="18" charset="0"/>
              </a:rPr>
              <a:t>Nguyên lý hoat động máy Turing</a:t>
            </a:r>
          </a:p>
        </p:txBody>
      </p:sp>
      <p:sp>
        <p:nvSpPr>
          <p:cNvPr id="92163" name="Text Box 3">
            <a:extLst>
              <a:ext uri="{FF2B5EF4-FFF2-40B4-BE49-F238E27FC236}">
                <a16:creationId xmlns:a16="http://schemas.microsoft.com/office/drawing/2014/main" id="{D040750F-0B8B-421E-8B7E-78112D202578}"/>
              </a:ext>
            </a:extLst>
          </p:cNvPr>
          <p:cNvSpPr txBox="1">
            <a:spLocks noChangeArrowheads="1"/>
          </p:cNvSpPr>
          <p:nvPr/>
        </p:nvSpPr>
        <p:spPr bwMode="auto">
          <a:xfrm>
            <a:off x="228600" y="5029200"/>
            <a:ext cx="891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imes New Roman" panose="02020603050405020304" pitchFamily="18" charset="0"/>
              </a:rPr>
              <a:t> Quá trình sẽ dừng lại khi trạng thái trong của máy là trạng thái kết thúc </a:t>
            </a:r>
            <a:r>
              <a:rPr lang="en-US" altLang="en-US">
                <a:solidFill>
                  <a:srgbClr val="00FF00"/>
                </a:solidFill>
                <a:latin typeface="Times New Roman" panose="02020603050405020304" pitchFamily="18" charset="0"/>
              </a:rPr>
              <a:t>q</a:t>
            </a:r>
            <a:r>
              <a:rPr lang="en-US" altLang="en-US" baseline="-25000">
                <a:solidFill>
                  <a:srgbClr val="00FF00"/>
                </a:solidFill>
                <a:latin typeface="Times New Roman" panose="02020603050405020304" pitchFamily="18" charset="0"/>
              </a:rPr>
              <a:t>f.</a:t>
            </a:r>
          </a:p>
        </p:txBody>
      </p:sp>
      <p:sp>
        <p:nvSpPr>
          <p:cNvPr id="92165" name="Text Box 5">
            <a:extLst>
              <a:ext uri="{FF2B5EF4-FFF2-40B4-BE49-F238E27FC236}">
                <a16:creationId xmlns:a16="http://schemas.microsoft.com/office/drawing/2014/main" id="{01840CA9-ADD3-4380-98A9-CA140D282774}"/>
              </a:ext>
            </a:extLst>
          </p:cNvPr>
          <p:cNvSpPr txBox="1">
            <a:spLocks noChangeArrowheads="1"/>
          </p:cNvSpPr>
          <p:nvPr/>
        </p:nvSpPr>
        <p:spPr bwMode="auto">
          <a:xfrm>
            <a:off x="304800" y="11430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Dữ liệu của bài toán là 1 chuổi các ký hiệu thuộc tập các ký hiệu của máy không kể ký hiệu rỗng b, được cất vô băng.</a:t>
            </a:r>
          </a:p>
        </p:txBody>
      </p:sp>
      <p:sp>
        <p:nvSpPr>
          <p:cNvPr id="92166" name="Text Box 6">
            <a:extLst>
              <a:ext uri="{FF2B5EF4-FFF2-40B4-BE49-F238E27FC236}">
                <a16:creationId xmlns:a16="http://schemas.microsoft.com/office/drawing/2014/main" id="{A58CF5F1-F776-4631-94C4-4FFD59E2BDCE}"/>
              </a:ext>
            </a:extLst>
          </p:cNvPr>
          <p:cNvSpPr txBox="1">
            <a:spLocks noChangeArrowheads="1"/>
          </p:cNvSpPr>
          <p:nvPr/>
        </p:nvSpPr>
        <p:spPr bwMode="auto">
          <a:xfrm>
            <a:off x="304800" y="21336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imes New Roman" panose="02020603050405020304" pitchFamily="18" charset="0"/>
              </a:rPr>
              <a:t> Trạng thái trong ban đầu của máy là </a:t>
            </a:r>
            <a:r>
              <a:rPr lang="en-US" altLang="en-US">
                <a:solidFill>
                  <a:srgbClr val="00FF00"/>
                </a:solidFill>
                <a:latin typeface="Times New Roman" panose="02020603050405020304" pitchFamily="18" charset="0"/>
              </a:rPr>
              <a:t>q</a:t>
            </a:r>
            <a:r>
              <a:rPr lang="en-US" altLang="en-US" baseline="-25000">
                <a:solidFill>
                  <a:srgbClr val="00FF00"/>
                </a:solidFill>
                <a:latin typeface="Times New Roman" panose="02020603050405020304" pitchFamily="18" charset="0"/>
              </a:rPr>
              <a:t>0 .</a:t>
            </a:r>
            <a:endParaRPr lang="en-US" altLang="en-US">
              <a:solidFill>
                <a:srgbClr val="00FF00"/>
              </a:solidFill>
            </a:endParaRPr>
          </a:p>
        </p:txBody>
      </p:sp>
      <p:sp>
        <p:nvSpPr>
          <p:cNvPr id="92167" name="Text Box 7">
            <a:extLst>
              <a:ext uri="{FF2B5EF4-FFF2-40B4-BE49-F238E27FC236}">
                <a16:creationId xmlns:a16="http://schemas.microsoft.com/office/drawing/2014/main" id="{24735C0D-A2F3-4E11-BF62-09AB0D4ECFB2}"/>
              </a:ext>
            </a:extLst>
          </p:cNvPr>
          <p:cNvSpPr txBox="1">
            <a:spLocks noChangeArrowheads="1"/>
          </p:cNvSpPr>
          <p:nvPr/>
        </p:nvSpPr>
        <p:spPr bwMode="auto">
          <a:xfrm>
            <a:off x="457200" y="2743200"/>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imes New Roman" panose="02020603050405020304" pitchFamily="18" charset="0"/>
              </a:rPr>
              <a:t>  Đầu đọc/ghi  ở  ô chứa ký hiệu đầu tiên của chuổi ký hiệu nhập. Trong quá trình hoạt động, sự thay đổi dữ liệu trên băng, sự dịch chuyển đầu đọc ghi và sự biến đổi trạng thái trong của máy sẽ diễn ra tuân theo các lệnh thuộc tập lệnh của máy tùy theo trạng thái hiện tại và ký hiệu ở ô hiện tại.</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0-#ppt_w/2"/>
                                          </p:val>
                                        </p:tav>
                                        <p:tav tm="100000">
                                          <p:val>
                                            <p:strVal val="#ppt_x"/>
                                          </p:val>
                                        </p:tav>
                                      </p:tavLst>
                                    </p:anim>
                                    <p:anim calcmode="lin" valueType="num">
                                      <p:cBhvr additive="base">
                                        <p:cTn id="8" dur="500" fill="hold"/>
                                        <p:tgtEl>
                                          <p:spTgt spid="92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92165"/>
                                        </p:tgtEl>
                                        <p:attrNameLst>
                                          <p:attrName>style.visibility</p:attrName>
                                        </p:attrNameLst>
                                      </p:cBhvr>
                                      <p:to>
                                        <p:strVal val="visible"/>
                                      </p:to>
                                    </p:set>
                                    <p:anim calcmode="lin" valueType="num">
                                      <p:cBhvr>
                                        <p:cTn id="13" dur="1000" fill="hold"/>
                                        <p:tgtEl>
                                          <p:spTgt spid="92165"/>
                                        </p:tgtEl>
                                        <p:attrNameLst>
                                          <p:attrName>ppt_w</p:attrName>
                                        </p:attrNameLst>
                                      </p:cBhvr>
                                      <p:tavLst>
                                        <p:tav tm="0">
                                          <p:val>
                                            <p:fltVal val="0"/>
                                          </p:val>
                                        </p:tav>
                                        <p:tav tm="100000">
                                          <p:val>
                                            <p:strVal val="#ppt_w"/>
                                          </p:val>
                                        </p:tav>
                                      </p:tavLst>
                                    </p:anim>
                                    <p:anim calcmode="lin" valueType="num">
                                      <p:cBhvr>
                                        <p:cTn id="14" dur="1000" fill="hold"/>
                                        <p:tgtEl>
                                          <p:spTgt spid="92165"/>
                                        </p:tgtEl>
                                        <p:attrNameLst>
                                          <p:attrName>ppt_h</p:attrName>
                                        </p:attrNameLst>
                                      </p:cBhvr>
                                      <p:tavLst>
                                        <p:tav tm="0">
                                          <p:val>
                                            <p:fltVal val="0"/>
                                          </p:val>
                                        </p:tav>
                                        <p:tav tm="100000">
                                          <p:val>
                                            <p:strVal val="#ppt_h"/>
                                          </p:val>
                                        </p:tav>
                                      </p:tavLst>
                                    </p:anim>
                                    <p:anim calcmode="lin" valueType="num">
                                      <p:cBhvr>
                                        <p:cTn id="15" dur="1000" fill="hold"/>
                                        <p:tgtEl>
                                          <p:spTgt spid="9216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21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2166"/>
                                        </p:tgtEl>
                                        <p:attrNameLst>
                                          <p:attrName>style.visibility</p:attrName>
                                        </p:attrNameLst>
                                      </p:cBhvr>
                                      <p:to>
                                        <p:strVal val="visible"/>
                                      </p:to>
                                    </p:set>
                                    <p:anim calcmode="lin" valueType="num">
                                      <p:cBhvr additive="base">
                                        <p:cTn id="21" dur="500" fill="hold"/>
                                        <p:tgtEl>
                                          <p:spTgt spid="92166"/>
                                        </p:tgtEl>
                                        <p:attrNameLst>
                                          <p:attrName>ppt_x</p:attrName>
                                        </p:attrNameLst>
                                      </p:cBhvr>
                                      <p:tavLst>
                                        <p:tav tm="0">
                                          <p:val>
                                            <p:strVal val="0-#ppt_w/2"/>
                                          </p:val>
                                        </p:tav>
                                        <p:tav tm="100000">
                                          <p:val>
                                            <p:strVal val="#ppt_x"/>
                                          </p:val>
                                        </p:tav>
                                      </p:tavLst>
                                    </p:anim>
                                    <p:anim calcmode="lin" valueType="num">
                                      <p:cBhvr additive="base">
                                        <p:cTn id="22"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2167"/>
                                        </p:tgtEl>
                                        <p:attrNameLst>
                                          <p:attrName>style.visibility</p:attrName>
                                        </p:attrNameLst>
                                      </p:cBhvr>
                                      <p:to>
                                        <p:strVal val="visible"/>
                                      </p:to>
                                    </p:set>
                                    <p:anim calcmode="lin" valueType="num">
                                      <p:cBhvr additive="base">
                                        <p:cTn id="27" dur="500" fill="hold"/>
                                        <p:tgtEl>
                                          <p:spTgt spid="92167"/>
                                        </p:tgtEl>
                                        <p:attrNameLst>
                                          <p:attrName>ppt_x</p:attrName>
                                        </p:attrNameLst>
                                      </p:cBhvr>
                                      <p:tavLst>
                                        <p:tav tm="0">
                                          <p:val>
                                            <p:strVal val="0-#ppt_w/2"/>
                                          </p:val>
                                        </p:tav>
                                        <p:tav tm="100000">
                                          <p:val>
                                            <p:strVal val="#ppt_x"/>
                                          </p:val>
                                        </p:tav>
                                      </p:tavLst>
                                    </p:anim>
                                    <p:anim calcmode="lin" valueType="num">
                                      <p:cBhvr additive="base">
                                        <p:cTn id="28" dur="500" fill="hold"/>
                                        <p:tgtEl>
                                          <p:spTgt spid="9216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2163"/>
                                        </p:tgtEl>
                                        <p:attrNameLst>
                                          <p:attrName>style.visibility</p:attrName>
                                        </p:attrNameLst>
                                      </p:cBhvr>
                                      <p:to>
                                        <p:strVal val="visible"/>
                                      </p:to>
                                    </p:set>
                                    <p:anim calcmode="lin" valueType="num">
                                      <p:cBhvr additive="base">
                                        <p:cTn id="33" dur="500" fill="hold"/>
                                        <p:tgtEl>
                                          <p:spTgt spid="92163"/>
                                        </p:tgtEl>
                                        <p:attrNameLst>
                                          <p:attrName>ppt_x</p:attrName>
                                        </p:attrNameLst>
                                      </p:cBhvr>
                                      <p:tavLst>
                                        <p:tav tm="0">
                                          <p:val>
                                            <p:strVal val="0-#ppt_w/2"/>
                                          </p:val>
                                        </p:tav>
                                        <p:tav tm="100000">
                                          <p:val>
                                            <p:strVal val="#ppt_x"/>
                                          </p:val>
                                        </p:tav>
                                      </p:tavLst>
                                    </p:anim>
                                    <p:anim calcmode="lin" valueType="num">
                                      <p:cBhvr additive="base">
                                        <p:cTn id="34" dur="500" fill="hold"/>
                                        <p:tgtEl>
                                          <p:spTgt spid="92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autoUpdateAnimBg="0"/>
      <p:bldP spid="92165" grpId="0" autoUpdateAnimBg="0"/>
      <p:bldP spid="92166" grpId="0" autoUpdateAnimBg="0"/>
      <p:bldP spid="921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 name="Date Placeholder 2">
            <a:extLst>
              <a:ext uri="{FF2B5EF4-FFF2-40B4-BE49-F238E27FC236}">
                <a16:creationId xmlns:a16="http://schemas.microsoft.com/office/drawing/2014/main" id="{3358AE39-880A-41D0-B9D4-48F67C7B282A}"/>
              </a:ext>
            </a:extLst>
          </p:cNvPr>
          <p:cNvSpPr>
            <a:spLocks noGrp="1"/>
          </p:cNvSpPr>
          <p:nvPr>
            <p:ph type="dt" sz="half" idx="10"/>
          </p:nvPr>
        </p:nvSpPr>
        <p:spPr/>
        <p:txBody>
          <a:bodyPr/>
          <a:lstStyle/>
          <a:p>
            <a:fld id="{D30DB2C0-9BE8-4CE4-B45E-C04347B5BC9B}" type="datetime1">
              <a:rPr lang="en-US" altLang="en-US"/>
              <a:pPr/>
              <a:t>10/8/2021</a:t>
            </a:fld>
            <a:endParaRPr lang="en-US" altLang="en-US"/>
          </a:p>
        </p:txBody>
      </p:sp>
      <p:sp>
        <p:nvSpPr>
          <p:cNvPr id="73" name="Footer Placeholder 3">
            <a:extLst>
              <a:ext uri="{FF2B5EF4-FFF2-40B4-BE49-F238E27FC236}">
                <a16:creationId xmlns:a16="http://schemas.microsoft.com/office/drawing/2014/main" id="{C2B668E5-BAE2-4CAE-81A3-A54DA5C6335F}"/>
              </a:ext>
            </a:extLst>
          </p:cNvPr>
          <p:cNvSpPr>
            <a:spLocks noGrp="1"/>
          </p:cNvSpPr>
          <p:nvPr>
            <p:ph type="ftr" sz="quarter" idx="11"/>
          </p:nvPr>
        </p:nvSpPr>
        <p:spPr/>
        <p:txBody>
          <a:bodyPr/>
          <a:lstStyle/>
          <a:p>
            <a:r>
              <a:rPr lang="en-US" altLang="en-US"/>
              <a:t>Chapter 1: CẤU TRÚC TỔNG QUÁT CỦA HTMT</a:t>
            </a:r>
          </a:p>
        </p:txBody>
      </p:sp>
      <p:sp>
        <p:nvSpPr>
          <p:cNvPr id="74" name="Slide Number Placeholder 4">
            <a:extLst>
              <a:ext uri="{FF2B5EF4-FFF2-40B4-BE49-F238E27FC236}">
                <a16:creationId xmlns:a16="http://schemas.microsoft.com/office/drawing/2014/main" id="{C3186FCB-26B8-4E56-A67D-2989427E1656}"/>
              </a:ext>
            </a:extLst>
          </p:cNvPr>
          <p:cNvSpPr>
            <a:spLocks noGrp="1"/>
          </p:cNvSpPr>
          <p:nvPr>
            <p:ph type="sldNum" sz="quarter" idx="12"/>
          </p:nvPr>
        </p:nvSpPr>
        <p:spPr/>
        <p:txBody>
          <a:bodyPr/>
          <a:lstStyle/>
          <a:p>
            <a:fld id="{57E5CE27-B536-48B2-B14D-8BE273EBFAA3}" type="slidenum">
              <a:rPr lang="en-US" altLang="en-US"/>
              <a:pPr/>
              <a:t>18</a:t>
            </a:fld>
            <a:endParaRPr lang="en-US" altLang="en-US"/>
          </a:p>
        </p:txBody>
      </p:sp>
      <p:sp>
        <p:nvSpPr>
          <p:cNvPr id="93186" name="Rectangle 2">
            <a:extLst>
              <a:ext uri="{FF2B5EF4-FFF2-40B4-BE49-F238E27FC236}">
                <a16:creationId xmlns:a16="http://schemas.microsoft.com/office/drawing/2014/main" id="{A8E459E0-F5B5-4CE6-A640-14BA4CA78700}"/>
              </a:ext>
            </a:extLst>
          </p:cNvPr>
          <p:cNvSpPr>
            <a:spLocks noGrp="1" noChangeArrowheads="1"/>
          </p:cNvSpPr>
          <p:nvPr>
            <p:ph type="title"/>
          </p:nvPr>
        </p:nvSpPr>
        <p:spPr>
          <a:xfrm>
            <a:off x="533400" y="0"/>
            <a:ext cx="7772400" cy="762000"/>
          </a:xfrm>
        </p:spPr>
        <p:txBody>
          <a:bodyPr/>
          <a:lstStyle/>
          <a:p>
            <a:r>
              <a:rPr lang="en-US" altLang="en-US">
                <a:latin typeface="Times New Roman" panose="02020603050405020304" pitchFamily="18" charset="0"/>
              </a:rPr>
              <a:t>Thí dụ máy Turing</a:t>
            </a:r>
          </a:p>
        </p:txBody>
      </p:sp>
      <p:sp>
        <p:nvSpPr>
          <p:cNvPr id="93187" name="Text Box 3">
            <a:extLst>
              <a:ext uri="{FF2B5EF4-FFF2-40B4-BE49-F238E27FC236}">
                <a16:creationId xmlns:a16="http://schemas.microsoft.com/office/drawing/2014/main" id="{E0A5C8CA-A61F-4C95-ADC6-6D342DE86CCF}"/>
              </a:ext>
            </a:extLst>
          </p:cNvPr>
          <p:cNvSpPr txBox="1">
            <a:spLocks noChangeArrowheads="1"/>
          </p:cNvSpPr>
          <p:nvPr/>
        </p:nvSpPr>
        <p:spPr bwMode="auto">
          <a:xfrm>
            <a:off x="0" y="6858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Xét thí dụ máy Turing thực hiện phép toán NOT trên chuổi các bit 0/1.Chuổi dữ liệu nhập ban </a:t>
            </a:r>
            <a:r>
              <a:rPr lang="en-US" altLang="en-US">
                <a:latin typeface="VNI-Times" pitchFamily="2" charset="0"/>
              </a:rPr>
              <a:t>ñaàu</a:t>
            </a:r>
            <a:r>
              <a:rPr lang="en-US" altLang="en-US">
                <a:latin typeface="VNI-Timfani-Heavy" pitchFamily="2" charset="0"/>
              </a:rPr>
              <a:t> </a:t>
            </a:r>
            <a:r>
              <a:rPr lang="en-US" altLang="en-US">
                <a:latin typeface="Times New Roman" panose="02020603050405020304" pitchFamily="18" charset="0"/>
              </a:rPr>
              <a:t>là 10</a:t>
            </a:r>
          </a:p>
        </p:txBody>
      </p:sp>
      <p:sp>
        <p:nvSpPr>
          <p:cNvPr id="93188" name="Text Box 4">
            <a:extLst>
              <a:ext uri="{FF2B5EF4-FFF2-40B4-BE49-F238E27FC236}">
                <a16:creationId xmlns:a16="http://schemas.microsoft.com/office/drawing/2014/main" id="{18DCC5BD-26FC-4F5E-9302-37509F75EF0E}"/>
              </a:ext>
            </a:extLst>
          </p:cNvPr>
          <p:cNvSpPr txBox="1">
            <a:spLocks noChangeArrowheads="1"/>
          </p:cNvSpPr>
          <p:nvPr/>
        </p:nvSpPr>
        <p:spPr bwMode="auto">
          <a:xfrm>
            <a:off x="685800" y="1447800"/>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imes New Roman" panose="02020603050405020304" pitchFamily="18" charset="0"/>
              </a:rPr>
              <a:t> tập các ký hiệu của máy {0,1}</a:t>
            </a:r>
          </a:p>
          <a:p>
            <a:pPr>
              <a:spcBef>
                <a:spcPct val="50000"/>
              </a:spcBef>
              <a:buFontTx/>
              <a:buBlip>
                <a:blip r:embed="rId2"/>
              </a:buBlip>
            </a:pPr>
            <a:r>
              <a:rPr lang="en-US" altLang="en-US">
                <a:latin typeface="Times New Roman" panose="02020603050405020304" pitchFamily="18" charset="0"/>
              </a:rPr>
              <a:t> tập các trạng thái trong {q</a:t>
            </a:r>
            <a:r>
              <a:rPr lang="en-US" altLang="en-US" baseline="-25000">
                <a:latin typeface="Times New Roman" panose="02020603050405020304" pitchFamily="18" charset="0"/>
              </a:rPr>
              <a:t>0</a:t>
            </a:r>
            <a:r>
              <a:rPr lang="en-US" altLang="en-US">
                <a:latin typeface="Times New Roman" panose="02020603050405020304" pitchFamily="18" charset="0"/>
              </a:rPr>
              <a:t>, q</a:t>
            </a:r>
            <a:r>
              <a:rPr lang="en-US" altLang="en-US" baseline="-25000">
                <a:latin typeface="Times New Roman" panose="02020603050405020304" pitchFamily="18" charset="0"/>
              </a:rPr>
              <a:t>1</a:t>
            </a:r>
            <a:r>
              <a:rPr lang="en-US" altLang="en-US">
                <a:latin typeface="Times New Roman" panose="02020603050405020304" pitchFamily="18" charset="0"/>
              </a:rPr>
              <a:t>}</a:t>
            </a:r>
          </a:p>
          <a:p>
            <a:pPr>
              <a:spcBef>
                <a:spcPct val="50000"/>
              </a:spcBef>
              <a:buFontTx/>
              <a:buBlip>
                <a:blip r:embed="rId2"/>
              </a:buBlip>
            </a:pPr>
            <a:r>
              <a:rPr lang="en-US" altLang="en-US">
                <a:latin typeface="Times New Roman" panose="02020603050405020304" pitchFamily="18" charset="0"/>
              </a:rPr>
              <a:t> tập lệnh gồm 3 lệnh : </a:t>
            </a:r>
            <a:r>
              <a:rPr lang="en-US" altLang="en-US">
                <a:solidFill>
                  <a:srgbClr val="00FF00"/>
                </a:solidFill>
                <a:latin typeface="Times New Roman" panose="02020603050405020304" pitchFamily="18" charset="0"/>
              </a:rPr>
              <a:t>q</a:t>
            </a:r>
            <a:r>
              <a:rPr lang="en-US" altLang="en-US" baseline="-25000">
                <a:solidFill>
                  <a:srgbClr val="00FF00"/>
                </a:solidFill>
                <a:latin typeface="Times New Roman" panose="02020603050405020304" pitchFamily="18" charset="0"/>
              </a:rPr>
              <a:t>0</a:t>
            </a:r>
            <a:r>
              <a:rPr lang="en-US" altLang="en-US">
                <a:solidFill>
                  <a:srgbClr val="00FF00"/>
                </a:solidFill>
                <a:latin typeface="Times New Roman" panose="02020603050405020304" pitchFamily="18" charset="0"/>
              </a:rPr>
              <a:t>01Rq</a:t>
            </a:r>
            <a:r>
              <a:rPr lang="en-US" altLang="en-US" baseline="-25000">
                <a:solidFill>
                  <a:srgbClr val="00FF00"/>
                </a:solidFill>
                <a:latin typeface="Times New Roman" panose="02020603050405020304" pitchFamily="18" charset="0"/>
              </a:rPr>
              <a:t>0</a:t>
            </a:r>
            <a:r>
              <a:rPr lang="en-US" altLang="en-US">
                <a:solidFill>
                  <a:srgbClr val="00FF00"/>
                </a:solidFill>
                <a:latin typeface="Times New Roman" panose="02020603050405020304" pitchFamily="18" charset="0"/>
              </a:rPr>
              <a:t> , q</a:t>
            </a:r>
            <a:r>
              <a:rPr lang="en-US" altLang="en-US" baseline="-25000">
                <a:solidFill>
                  <a:srgbClr val="00FF00"/>
                </a:solidFill>
                <a:latin typeface="Times New Roman" panose="02020603050405020304" pitchFamily="18" charset="0"/>
              </a:rPr>
              <a:t>0</a:t>
            </a:r>
            <a:r>
              <a:rPr lang="en-US" altLang="en-US">
                <a:solidFill>
                  <a:srgbClr val="00FF00"/>
                </a:solidFill>
                <a:latin typeface="Times New Roman" panose="02020603050405020304" pitchFamily="18" charset="0"/>
              </a:rPr>
              <a:t>10Rq</a:t>
            </a:r>
            <a:r>
              <a:rPr lang="en-US" altLang="en-US" baseline="-25000">
                <a:solidFill>
                  <a:srgbClr val="00FF00"/>
                </a:solidFill>
                <a:latin typeface="Times New Roman" panose="02020603050405020304" pitchFamily="18" charset="0"/>
              </a:rPr>
              <a:t>0</a:t>
            </a:r>
            <a:r>
              <a:rPr lang="en-US" altLang="en-US">
                <a:latin typeface="Times New Roman" panose="02020603050405020304" pitchFamily="18" charset="0"/>
              </a:rPr>
              <a:t> , q</a:t>
            </a:r>
            <a:r>
              <a:rPr lang="en-US" altLang="en-US" baseline="-25000">
                <a:latin typeface="Times New Roman" panose="02020603050405020304" pitchFamily="18" charset="0"/>
              </a:rPr>
              <a:t>0</a:t>
            </a:r>
            <a:r>
              <a:rPr lang="en-US" altLang="en-US">
                <a:latin typeface="Times New Roman" panose="02020603050405020304" pitchFamily="18" charset="0"/>
              </a:rPr>
              <a:t>bbNq</a:t>
            </a:r>
            <a:r>
              <a:rPr lang="en-US" altLang="en-US" baseline="-25000">
                <a:latin typeface="Times New Roman" panose="02020603050405020304" pitchFamily="18" charset="0"/>
              </a:rPr>
              <a:t>1</a:t>
            </a:r>
          </a:p>
        </p:txBody>
      </p:sp>
      <p:sp>
        <p:nvSpPr>
          <p:cNvPr id="93190" name="Line 6">
            <a:extLst>
              <a:ext uri="{FF2B5EF4-FFF2-40B4-BE49-F238E27FC236}">
                <a16:creationId xmlns:a16="http://schemas.microsoft.com/office/drawing/2014/main" id="{50F5403B-E5B9-495E-9A09-BD5A1B7E35B2}"/>
              </a:ext>
            </a:extLst>
          </p:cNvPr>
          <p:cNvSpPr>
            <a:spLocks noChangeShapeType="1"/>
          </p:cNvSpPr>
          <p:nvPr/>
        </p:nvSpPr>
        <p:spPr bwMode="auto">
          <a:xfrm>
            <a:off x="114300" y="41148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1" name="Line 7">
            <a:extLst>
              <a:ext uri="{FF2B5EF4-FFF2-40B4-BE49-F238E27FC236}">
                <a16:creationId xmlns:a16="http://schemas.microsoft.com/office/drawing/2014/main" id="{322EBC76-132A-4F84-AFC7-8F2BBBCCA4C1}"/>
              </a:ext>
            </a:extLst>
          </p:cNvPr>
          <p:cNvSpPr>
            <a:spLocks noChangeShapeType="1"/>
          </p:cNvSpPr>
          <p:nvPr/>
        </p:nvSpPr>
        <p:spPr bwMode="auto">
          <a:xfrm>
            <a:off x="228600" y="462915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2" name="Text Box 18">
            <a:extLst>
              <a:ext uri="{FF2B5EF4-FFF2-40B4-BE49-F238E27FC236}">
                <a16:creationId xmlns:a16="http://schemas.microsoft.com/office/drawing/2014/main" id="{30F5EBF2-BE5D-4EA7-8C3B-CBD74866E9D4}"/>
              </a:ext>
            </a:extLst>
          </p:cNvPr>
          <p:cNvSpPr txBox="1">
            <a:spLocks noChangeArrowheads="1"/>
          </p:cNvSpPr>
          <p:nvPr/>
        </p:nvSpPr>
        <p:spPr bwMode="auto">
          <a:xfrm>
            <a:off x="0" y="40957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grpSp>
        <p:nvGrpSpPr>
          <p:cNvPr id="93303" name="Group 119">
            <a:extLst>
              <a:ext uri="{FF2B5EF4-FFF2-40B4-BE49-F238E27FC236}">
                <a16:creationId xmlns:a16="http://schemas.microsoft.com/office/drawing/2014/main" id="{0F301251-CD69-44FC-A453-0B3AFC00F9DF}"/>
              </a:ext>
            </a:extLst>
          </p:cNvPr>
          <p:cNvGrpSpPr>
            <a:grpSpLocks/>
          </p:cNvGrpSpPr>
          <p:nvPr/>
        </p:nvGrpSpPr>
        <p:grpSpPr bwMode="auto">
          <a:xfrm>
            <a:off x="304800" y="3048000"/>
            <a:ext cx="8686800" cy="3810000"/>
            <a:chOff x="192" y="1920"/>
            <a:chExt cx="5472" cy="2400"/>
          </a:xfrm>
        </p:grpSpPr>
        <p:sp>
          <p:nvSpPr>
            <p:cNvPr id="93192" name="Line 8">
              <a:extLst>
                <a:ext uri="{FF2B5EF4-FFF2-40B4-BE49-F238E27FC236}">
                  <a16:creationId xmlns:a16="http://schemas.microsoft.com/office/drawing/2014/main" id="{FD4AE844-7239-4F6C-91CE-9E55F8FE375B}"/>
                </a:ext>
              </a:extLst>
            </p:cNvPr>
            <p:cNvSpPr>
              <a:spLocks noChangeShapeType="1"/>
            </p:cNvSpPr>
            <p:nvPr/>
          </p:nvSpPr>
          <p:spPr bwMode="auto">
            <a:xfrm>
              <a:off x="336"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3" name="Line 9">
              <a:extLst>
                <a:ext uri="{FF2B5EF4-FFF2-40B4-BE49-F238E27FC236}">
                  <a16:creationId xmlns:a16="http://schemas.microsoft.com/office/drawing/2014/main" id="{EEAFD28C-8740-4538-AE08-8340CC337933}"/>
                </a:ext>
              </a:extLst>
            </p:cNvPr>
            <p:cNvSpPr>
              <a:spLocks noChangeShapeType="1"/>
            </p:cNvSpPr>
            <p:nvPr/>
          </p:nvSpPr>
          <p:spPr bwMode="auto">
            <a:xfrm>
              <a:off x="864"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4" name="Line 10">
              <a:extLst>
                <a:ext uri="{FF2B5EF4-FFF2-40B4-BE49-F238E27FC236}">
                  <a16:creationId xmlns:a16="http://schemas.microsoft.com/office/drawing/2014/main" id="{E0169AE3-13A6-4F6B-9EB0-EEAA17F9CA42}"/>
                </a:ext>
              </a:extLst>
            </p:cNvPr>
            <p:cNvSpPr>
              <a:spLocks noChangeShapeType="1"/>
            </p:cNvSpPr>
            <p:nvPr/>
          </p:nvSpPr>
          <p:spPr bwMode="auto">
            <a:xfrm>
              <a:off x="1248"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5" name="Line 11">
              <a:extLst>
                <a:ext uri="{FF2B5EF4-FFF2-40B4-BE49-F238E27FC236}">
                  <a16:creationId xmlns:a16="http://schemas.microsoft.com/office/drawing/2014/main" id="{4C6E1836-208A-4FE9-849E-23E7C518A11E}"/>
                </a:ext>
              </a:extLst>
            </p:cNvPr>
            <p:cNvSpPr>
              <a:spLocks noChangeShapeType="1"/>
            </p:cNvSpPr>
            <p:nvPr/>
          </p:nvSpPr>
          <p:spPr bwMode="auto">
            <a:xfrm>
              <a:off x="1584"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6" name="Line 12">
              <a:extLst>
                <a:ext uri="{FF2B5EF4-FFF2-40B4-BE49-F238E27FC236}">
                  <a16:creationId xmlns:a16="http://schemas.microsoft.com/office/drawing/2014/main" id="{FCE9F462-60FA-44BB-AC52-BE9597EE71B5}"/>
                </a:ext>
              </a:extLst>
            </p:cNvPr>
            <p:cNvSpPr>
              <a:spLocks noChangeShapeType="1"/>
            </p:cNvSpPr>
            <p:nvPr/>
          </p:nvSpPr>
          <p:spPr bwMode="auto">
            <a:xfrm>
              <a:off x="1920"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7" name="Line 13">
              <a:extLst>
                <a:ext uri="{FF2B5EF4-FFF2-40B4-BE49-F238E27FC236}">
                  <a16:creationId xmlns:a16="http://schemas.microsoft.com/office/drawing/2014/main" id="{F82C3E92-D0BD-4362-A7CD-6B78665FAD6B}"/>
                </a:ext>
              </a:extLst>
            </p:cNvPr>
            <p:cNvSpPr>
              <a:spLocks noChangeShapeType="1"/>
            </p:cNvSpPr>
            <p:nvPr/>
          </p:nvSpPr>
          <p:spPr bwMode="auto">
            <a:xfrm>
              <a:off x="576"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8" name="Text Box 14">
              <a:extLst>
                <a:ext uri="{FF2B5EF4-FFF2-40B4-BE49-F238E27FC236}">
                  <a16:creationId xmlns:a16="http://schemas.microsoft.com/office/drawing/2014/main" id="{F1713777-2584-4556-BED3-BD376295FE45}"/>
                </a:ext>
              </a:extLst>
            </p:cNvPr>
            <p:cNvSpPr txBox="1">
              <a:spLocks noChangeArrowheads="1"/>
            </p:cNvSpPr>
            <p:nvPr/>
          </p:nvSpPr>
          <p:spPr bwMode="auto">
            <a:xfrm>
              <a:off x="624"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1</a:t>
              </a:r>
            </a:p>
          </p:txBody>
        </p:sp>
        <p:sp>
          <p:nvSpPr>
            <p:cNvPr id="93199" name="Text Box 15">
              <a:extLst>
                <a:ext uri="{FF2B5EF4-FFF2-40B4-BE49-F238E27FC236}">
                  <a16:creationId xmlns:a16="http://schemas.microsoft.com/office/drawing/2014/main" id="{A6B726AC-8363-4F94-8423-A06437B4D07B}"/>
                </a:ext>
              </a:extLst>
            </p:cNvPr>
            <p:cNvSpPr txBox="1">
              <a:spLocks noChangeArrowheads="1"/>
            </p:cNvSpPr>
            <p:nvPr/>
          </p:nvSpPr>
          <p:spPr bwMode="auto">
            <a:xfrm>
              <a:off x="960"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0</a:t>
              </a:r>
            </a:p>
          </p:txBody>
        </p:sp>
        <p:sp>
          <p:nvSpPr>
            <p:cNvPr id="93200" name="Text Box 16">
              <a:extLst>
                <a:ext uri="{FF2B5EF4-FFF2-40B4-BE49-F238E27FC236}">
                  <a16:creationId xmlns:a16="http://schemas.microsoft.com/office/drawing/2014/main" id="{68A4BD27-401A-4AD0-B690-596ED5AADC2E}"/>
                </a:ext>
              </a:extLst>
            </p:cNvPr>
            <p:cNvSpPr txBox="1">
              <a:spLocks noChangeArrowheads="1"/>
            </p:cNvSpPr>
            <p:nvPr/>
          </p:nvSpPr>
          <p:spPr bwMode="auto">
            <a:xfrm>
              <a:off x="1296"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a:t>
              </a:r>
            </a:p>
          </p:txBody>
        </p:sp>
        <p:sp>
          <p:nvSpPr>
            <p:cNvPr id="93201" name="Text Box 17">
              <a:extLst>
                <a:ext uri="{FF2B5EF4-FFF2-40B4-BE49-F238E27FC236}">
                  <a16:creationId xmlns:a16="http://schemas.microsoft.com/office/drawing/2014/main" id="{46FA9B72-BF4C-43ED-8A13-9B0A2A7A3146}"/>
                </a:ext>
              </a:extLst>
            </p:cNvPr>
            <p:cNvSpPr txBox="1">
              <a:spLocks noChangeArrowheads="1"/>
            </p:cNvSpPr>
            <p:nvPr/>
          </p:nvSpPr>
          <p:spPr bwMode="auto">
            <a:xfrm>
              <a:off x="1968" y="26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93204" name="Rectangle 20">
              <a:extLst>
                <a:ext uri="{FF2B5EF4-FFF2-40B4-BE49-F238E27FC236}">
                  <a16:creationId xmlns:a16="http://schemas.microsoft.com/office/drawing/2014/main" id="{4362D1F9-B019-4E56-BBA1-BA9799F15829}"/>
                </a:ext>
              </a:extLst>
            </p:cNvPr>
            <p:cNvSpPr>
              <a:spLocks noChangeArrowheads="1"/>
            </p:cNvSpPr>
            <p:nvPr/>
          </p:nvSpPr>
          <p:spPr bwMode="auto">
            <a:xfrm>
              <a:off x="1104" y="1920"/>
              <a:ext cx="576" cy="33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q</a:t>
              </a:r>
              <a:r>
                <a:rPr lang="en-US" altLang="en-US" baseline="-25000">
                  <a:latin typeface="Times New Roman" panose="02020603050405020304" pitchFamily="18" charset="0"/>
                </a:rPr>
                <a:t>0</a:t>
              </a:r>
            </a:p>
          </p:txBody>
        </p:sp>
        <p:sp>
          <p:nvSpPr>
            <p:cNvPr id="93205" name="Line 21">
              <a:extLst>
                <a:ext uri="{FF2B5EF4-FFF2-40B4-BE49-F238E27FC236}">
                  <a16:creationId xmlns:a16="http://schemas.microsoft.com/office/drawing/2014/main" id="{5A92D22B-F2F1-418E-A3F2-A0545A2A3A28}"/>
                </a:ext>
              </a:extLst>
            </p:cNvPr>
            <p:cNvSpPr>
              <a:spLocks noChangeShapeType="1"/>
            </p:cNvSpPr>
            <p:nvPr/>
          </p:nvSpPr>
          <p:spPr bwMode="auto">
            <a:xfrm>
              <a:off x="720" y="2352"/>
              <a:ext cx="0" cy="2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6" name="Line 22">
              <a:extLst>
                <a:ext uri="{FF2B5EF4-FFF2-40B4-BE49-F238E27FC236}">
                  <a16:creationId xmlns:a16="http://schemas.microsoft.com/office/drawing/2014/main" id="{B80D3135-D08E-4D7F-947F-6440ABDC2A7C}"/>
                </a:ext>
              </a:extLst>
            </p:cNvPr>
            <p:cNvSpPr>
              <a:spLocks noChangeShapeType="1"/>
            </p:cNvSpPr>
            <p:nvPr/>
          </p:nvSpPr>
          <p:spPr bwMode="auto">
            <a:xfrm>
              <a:off x="720" y="2364"/>
              <a:ext cx="72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7" name="Line 23">
              <a:extLst>
                <a:ext uri="{FF2B5EF4-FFF2-40B4-BE49-F238E27FC236}">
                  <a16:creationId xmlns:a16="http://schemas.microsoft.com/office/drawing/2014/main" id="{B72D0AC6-959E-47C8-B489-E62A7E7335D3}"/>
                </a:ext>
              </a:extLst>
            </p:cNvPr>
            <p:cNvSpPr>
              <a:spLocks noChangeShapeType="1"/>
            </p:cNvSpPr>
            <p:nvPr/>
          </p:nvSpPr>
          <p:spPr bwMode="auto">
            <a:xfrm>
              <a:off x="1440" y="2232"/>
              <a:ext cx="0"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8" name="Line 24">
              <a:extLst>
                <a:ext uri="{FF2B5EF4-FFF2-40B4-BE49-F238E27FC236}">
                  <a16:creationId xmlns:a16="http://schemas.microsoft.com/office/drawing/2014/main" id="{37998985-327C-4AA1-B081-F4C6712F4386}"/>
                </a:ext>
              </a:extLst>
            </p:cNvPr>
            <p:cNvSpPr>
              <a:spLocks noChangeShapeType="1"/>
            </p:cNvSpPr>
            <p:nvPr/>
          </p:nvSpPr>
          <p:spPr bwMode="auto">
            <a:xfrm>
              <a:off x="3072"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9" name="Line 25">
              <a:extLst>
                <a:ext uri="{FF2B5EF4-FFF2-40B4-BE49-F238E27FC236}">
                  <a16:creationId xmlns:a16="http://schemas.microsoft.com/office/drawing/2014/main" id="{E49942B3-94C5-4B5C-A66A-233A8A49D784}"/>
                </a:ext>
              </a:extLst>
            </p:cNvPr>
            <p:cNvSpPr>
              <a:spLocks noChangeShapeType="1"/>
            </p:cNvSpPr>
            <p:nvPr/>
          </p:nvSpPr>
          <p:spPr bwMode="auto">
            <a:xfrm>
              <a:off x="3600"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10" name="Line 26">
              <a:extLst>
                <a:ext uri="{FF2B5EF4-FFF2-40B4-BE49-F238E27FC236}">
                  <a16:creationId xmlns:a16="http://schemas.microsoft.com/office/drawing/2014/main" id="{63CDBC05-E9F2-4182-8A9F-D69F19E0BAF2}"/>
                </a:ext>
              </a:extLst>
            </p:cNvPr>
            <p:cNvSpPr>
              <a:spLocks noChangeShapeType="1"/>
            </p:cNvSpPr>
            <p:nvPr/>
          </p:nvSpPr>
          <p:spPr bwMode="auto">
            <a:xfrm>
              <a:off x="3984"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11" name="Line 27">
              <a:extLst>
                <a:ext uri="{FF2B5EF4-FFF2-40B4-BE49-F238E27FC236}">
                  <a16:creationId xmlns:a16="http://schemas.microsoft.com/office/drawing/2014/main" id="{2E34340E-71E1-48D2-9DAD-1F3984E8697E}"/>
                </a:ext>
              </a:extLst>
            </p:cNvPr>
            <p:cNvSpPr>
              <a:spLocks noChangeShapeType="1"/>
            </p:cNvSpPr>
            <p:nvPr/>
          </p:nvSpPr>
          <p:spPr bwMode="auto">
            <a:xfrm>
              <a:off x="4320"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12" name="Line 28">
              <a:extLst>
                <a:ext uri="{FF2B5EF4-FFF2-40B4-BE49-F238E27FC236}">
                  <a16:creationId xmlns:a16="http://schemas.microsoft.com/office/drawing/2014/main" id="{33B9B826-6970-48FD-ADAC-A5852E43AB0A}"/>
                </a:ext>
              </a:extLst>
            </p:cNvPr>
            <p:cNvSpPr>
              <a:spLocks noChangeShapeType="1"/>
            </p:cNvSpPr>
            <p:nvPr/>
          </p:nvSpPr>
          <p:spPr bwMode="auto">
            <a:xfrm>
              <a:off x="4656"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13" name="Line 29">
              <a:extLst>
                <a:ext uri="{FF2B5EF4-FFF2-40B4-BE49-F238E27FC236}">
                  <a16:creationId xmlns:a16="http://schemas.microsoft.com/office/drawing/2014/main" id="{4151D954-58C8-41FA-AC6A-A57B7EF61A63}"/>
                </a:ext>
              </a:extLst>
            </p:cNvPr>
            <p:cNvSpPr>
              <a:spLocks noChangeShapeType="1"/>
            </p:cNvSpPr>
            <p:nvPr/>
          </p:nvSpPr>
          <p:spPr bwMode="auto">
            <a:xfrm>
              <a:off x="3312" y="259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14" name="Text Box 30">
              <a:extLst>
                <a:ext uri="{FF2B5EF4-FFF2-40B4-BE49-F238E27FC236}">
                  <a16:creationId xmlns:a16="http://schemas.microsoft.com/office/drawing/2014/main" id="{47F0DADE-2087-42B0-8F58-9D72B3063922}"/>
                </a:ext>
              </a:extLst>
            </p:cNvPr>
            <p:cNvSpPr txBox="1">
              <a:spLocks noChangeArrowheads="1"/>
            </p:cNvSpPr>
            <p:nvPr/>
          </p:nvSpPr>
          <p:spPr bwMode="auto">
            <a:xfrm>
              <a:off x="3360"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0</a:t>
              </a:r>
            </a:p>
          </p:txBody>
        </p:sp>
        <p:sp>
          <p:nvSpPr>
            <p:cNvPr id="93215" name="Text Box 31">
              <a:extLst>
                <a:ext uri="{FF2B5EF4-FFF2-40B4-BE49-F238E27FC236}">
                  <a16:creationId xmlns:a16="http://schemas.microsoft.com/office/drawing/2014/main" id="{8B36ED38-9E19-4BA7-89FA-FE5D17A93DB4}"/>
                </a:ext>
              </a:extLst>
            </p:cNvPr>
            <p:cNvSpPr txBox="1">
              <a:spLocks noChangeArrowheads="1"/>
            </p:cNvSpPr>
            <p:nvPr/>
          </p:nvSpPr>
          <p:spPr bwMode="auto">
            <a:xfrm>
              <a:off x="3696"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0</a:t>
              </a:r>
            </a:p>
          </p:txBody>
        </p:sp>
        <p:sp>
          <p:nvSpPr>
            <p:cNvPr id="93216" name="Text Box 32">
              <a:extLst>
                <a:ext uri="{FF2B5EF4-FFF2-40B4-BE49-F238E27FC236}">
                  <a16:creationId xmlns:a16="http://schemas.microsoft.com/office/drawing/2014/main" id="{B6C6908A-A8B5-4D89-A7DE-33A324A98AEF}"/>
                </a:ext>
              </a:extLst>
            </p:cNvPr>
            <p:cNvSpPr txBox="1">
              <a:spLocks noChangeArrowheads="1"/>
            </p:cNvSpPr>
            <p:nvPr/>
          </p:nvSpPr>
          <p:spPr bwMode="auto">
            <a:xfrm>
              <a:off x="4032" y="26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a:t>
              </a:r>
            </a:p>
          </p:txBody>
        </p:sp>
        <p:sp>
          <p:nvSpPr>
            <p:cNvPr id="93217" name="Text Box 33">
              <a:extLst>
                <a:ext uri="{FF2B5EF4-FFF2-40B4-BE49-F238E27FC236}">
                  <a16:creationId xmlns:a16="http://schemas.microsoft.com/office/drawing/2014/main" id="{EFE20CF4-112E-4AB0-9264-F7B5E8A2B303}"/>
                </a:ext>
              </a:extLst>
            </p:cNvPr>
            <p:cNvSpPr txBox="1">
              <a:spLocks noChangeArrowheads="1"/>
            </p:cNvSpPr>
            <p:nvPr/>
          </p:nvSpPr>
          <p:spPr bwMode="auto">
            <a:xfrm>
              <a:off x="4704" y="26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93218" name="Rectangle 34">
              <a:extLst>
                <a:ext uri="{FF2B5EF4-FFF2-40B4-BE49-F238E27FC236}">
                  <a16:creationId xmlns:a16="http://schemas.microsoft.com/office/drawing/2014/main" id="{246A5922-5E8B-479B-BF70-85C0460C7626}"/>
                </a:ext>
              </a:extLst>
            </p:cNvPr>
            <p:cNvSpPr>
              <a:spLocks noChangeArrowheads="1"/>
            </p:cNvSpPr>
            <p:nvPr/>
          </p:nvSpPr>
          <p:spPr bwMode="auto">
            <a:xfrm>
              <a:off x="3504" y="1920"/>
              <a:ext cx="576" cy="33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q</a:t>
              </a:r>
              <a:r>
                <a:rPr lang="en-US" altLang="en-US" baseline="-25000">
                  <a:latin typeface="Times New Roman" panose="02020603050405020304" pitchFamily="18" charset="0"/>
                </a:rPr>
                <a:t>0</a:t>
              </a:r>
            </a:p>
          </p:txBody>
        </p:sp>
        <p:sp>
          <p:nvSpPr>
            <p:cNvPr id="93222" name="Line 38">
              <a:extLst>
                <a:ext uri="{FF2B5EF4-FFF2-40B4-BE49-F238E27FC236}">
                  <a16:creationId xmlns:a16="http://schemas.microsoft.com/office/drawing/2014/main" id="{B1A6F8E8-B02B-4C60-B030-3FAAA313EE16}"/>
                </a:ext>
              </a:extLst>
            </p:cNvPr>
            <p:cNvSpPr>
              <a:spLocks noChangeShapeType="1"/>
            </p:cNvSpPr>
            <p:nvPr/>
          </p:nvSpPr>
          <p:spPr bwMode="auto">
            <a:xfrm>
              <a:off x="2832" y="2592"/>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23" name="Line 39">
              <a:extLst>
                <a:ext uri="{FF2B5EF4-FFF2-40B4-BE49-F238E27FC236}">
                  <a16:creationId xmlns:a16="http://schemas.microsoft.com/office/drawing/2014/main" id="{5228BAD0-2F97-44C5-A02D-BD1E8BF0D110}"/>
                </a:ext>
              </a:extLst>
            </p:cNvPr>
            <p:cNvSpPr>
              <a:spLocks noChangeShapeType="1"/>
            </p:cNvSpPr>
            <p:nvPr/>
          </p:nvSpPr>
          <p:spPr bwMode="auto">
            <a:xfrm>
              <a:off x="2832" y="2928"/>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24" name="Line 40">
              <a:extLst>
                <a:ext uri="{FF2B5EF4-FFF2-40B4-BE49-F238E27FC236}">
                  <a16:creationId xmlns:a16="http://schemas.microsoft.com/office/drawing/2014/main" id="{B4A96653-86E1-473E-BAF1-88750CE607D0}"/>
                </a:ext>
              </a:extLst>
            </p:cNvPr>
            <p:cNvSpPr>
              <a:spLocks noChangeShapeType="1"/>
            </p:cNvSpPr>
            <p:nvPr/>
          </p:nvSpPr>
          <p:spPr bwMode="auto">
            <a:xfrm>
              <a:off x="3792" y="2256"/>
              <a:ext cx="0" cy="3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34" name="Rectangle 50">
              <a:extLst>
                <a:ext uri="{FF2B5EF4-FFF2-40B4-BE49-F238E27FC236}">
                  <a16:creationId xmlns:a16="http://schemas.microsoft.com/office/drawing/2014/main" id="{74BC1F48-ABAC-4513-AA7A-BAF5FD96D8E6}"/>
                </a:ext>
              </a:extLst>
            </p:cNvPr>
            <p:cNvSpPr>
              <a:spLocks noChangeArrowheads="1"/>
            </p:cNvSpPr>
            <p:nvPr/>
          </p:nvSpPr>
          <p:spPr bwMode="auto">
            <a:xfrm>
              <a:off x="864" y="3312"/>
              <a:ext cx="576" cy="33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q</a:t>
              </a:r>
              <a:r>
                <a:rPr lang="en-US" altLang="en-US" baseline="-25000">
                  <a:latin typeface="Times New Roman" panose="02020603050405020304" pitchFamily="18" charset="0"/>
                </a:rPr>
                <a:t>0</a:t>
              </a:r>
            </a:p>
          </p:txBody>
        </p:sp>
        <p:sp>
          <p:nvSpPr>
            <p:cNvPr id="93238" name="Line 54">
              <a:extLst>
                <a:ext uri="{FF2B5EF4-FFF2-40B4-BE49-F238E27FC236}">
                  <a16:creationId xmlns:a16="http://schemas.microsoft.com/office/drawing/2014/main" id="{27687675-68CF-4E50-8672-2AC589FEC471}"/>
                </a:ext>
              </a:extLst>
            </p:cNvPr>
            <p:cNvSpPr>
              <a:spLocks noChangeShapeType="1"/>
            </p:cNvSpPr>
            <p:nvPr/>
          </p:nvSpPr>
          <p:spPr bwMode="auto">
            <a:xfrm>
              <a:off x="1104" y="378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39" name="Line 55">
              <a:extLst>
                <a:ext uri="{FF2B5EF4-FFF2-40B4-BE49-F238E27FC236}">
                  <a16:creationId xmlns:a16="http://schemas.microsoft.com/office/drawing/2014/main" id="{ED5F43B9-2F37-48A8-B78D-58A272420B95}"/>
                </a:ext>
              </a:extLst>
            </p:cNvPr>
            <p:cNvSpPr>
              <a:spLocks noChangeShapeType="1"/>
            </p:cNvSpPr>
            <p:nvPr/>
          </p:nvSpPr>
          <p:spPr bwMode="auto">
            <a:xfrm>
              <a:off x="1536" y="3768"/>
              <a:ext cx="0" cy="24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1" name="Line 57">
              <a:extLst>
                <a:ext uri="{FF2B5EF4-FFF2-40B4-BE49-F238E27FC236}">
                  <a16:creationId xmlns:a16="http://schemas.microsoft.com/office/drawing/2014/main" id="{0F861D1C-7E85-4141-A546-737980EFAF62}"/>
                </a:ext>
              </a:extLst>
            </p:cNvPr>
            <p:cNvSpPr>
              <a:spLocks noChangeShapeType="1"/>
            </p:cNvSpPr>
            <p:nvPr/>
          </p:nvSpPr>
          <p:spPr bwMode="auto">
            <a:xfrm>
              <a:off x="1104" y="3648"/>
              <a:ext cx="0"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2" name="Line 58">
              <a:extLst>
                <a:ext uri="{FF2B5EF4-FFF2-40B4-BE49-F238E27FC236}">
                  <a16:creationId xmlns:a16="http://schemas.microsoft.com/office/drawing/2014/main" id="{75D8845D-DCC4-489B-A579-AD54D514A184}"/>
                </a:ext>
              </a:extLst>
            </p:cNvPr>
            <p:cNvSpPr>
              <a:spLocks noChangeShapeType="1"/>
            </p:cNvSpPr>
            <p:nvPr/>
          </p:nvSpPr>
          <p:spPr bwMode="auto">
            <a:xfrm>
              <a:off x="432"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3" name="Line 59">
              <a:extLst>
                <a:ext uri="{FF2B5EF4-FFF2-40B4-BE49-F238E27FC236}">
                  <a16:creationId xmlns:a16="http://schemas.microsoft.com/office/drawing/2014/main" id="{F83ACDE8-2805-46A7-877F-1661512F1F6A}"/>
                </a:ext>
              </a:extLst>
            </p:cNvPr>
            <p:cNvSpPr>
              <a:spLocks noChangeShapeType="1"/>
            </p:cNvSpPr>
            <p:nvPr/>
          </p:nvSpPr>
          <p:spPr bwMode="auto">
            <a:xfrm>
              <a:off x="960"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4" name="Line 60">
              <a:extLst>
                <a:ext uri="{FF2B5EF4-FFF2-40B4-BE49-F238E27FC236}">
                  <a16:creationId xmlns:a16="http://schemas.microsoft.com/office/drawing/2014/main" id="{D06FE135-CB32-4423-A14D-83D6EDAE0DBF}"/>
                </a:ext>
              </a:extLst>
            </p:cNvPr>
            <p:cNvSpPr>
              <a:spLocks noChangeShapeType="1"/>
            </p:cNvSpPr>
            <p:nvPr/>
          </p:nvSpPr>
          <p:spPr bwMode="auto">
            <a:xfrm>
              <a:off x="1344"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5" name="Line 61">
              <a:extLst>
                <a:ext uri="{FF2B5EF4-FFF2-40B4-BE49-F238E27FC236}">
                  <a16:creationId xmlns:a16="http://schemas.microsoft.com/office/drawing/2014/main" id="{5EB032EF-A764-44DE-A94F-D321553BC7D3}"/>
                </a:ext>
              </a:extLst>
            </p:cNvPr>
            <p:cNvSpPr>
              <a:spLocks noChangeShapeType="1"/>
            </p:cNvSpPr>
            <p:nvPr/>
          </p:nvSpPr>
          <p:spPr bwMode="auto">
            <a:xfrm>
              <a:off x="1680"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6" name="Line 62">
              <a:extLst>
                <a:ext uri="{FF2B5EF4-FFF2-40B4-BE49-F238E27FC236}">
                  <a16:creationId xmlns:a16="http://schemas.microsoft.com/office/drawing/2014/main" id="{BD5D3231-AF07-44AB-B36F-5077128A5338}"/>
                </a:ext>
              </a:extLst>
            </p:cNvPr>
            <p:cNvSpPr>
              <a:spLocks noChangeShapeType="1"/>
            </p:cNvSpPr>
            <p:nvPr/>
          </p:nvSpPr>
          <p:spPr bwMode="auto">
            <a:xfrm>
              <a:off x="2016"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7" name="Line 63">
              <a:extLst>
                <a:ext uri="{FF2B5EF4-FFF2-40B4-BE49-F238E27FC236}">
                  <a16:creationId xmlns:a16="http://schemas.microsoft.com/office/drawing/2014/main" id="{FAA0F0AE-D975-4127-B778-E50FC1415E32}"/>
                </a:ext>
              </a:extLst>
            </p:cNvPr>
            <p:cNvSpPr>
              <a:spLocks noChangeShapeType="1"/>
            </p:cNvSpPr>
            <p:nvPr/>
          </p:nvSpPr>
          <p:spPr bwMode="auto">
            <a:xfrm>
              <a:off x="672" y="39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48" name="Text Box 64">
              <a:extLst>
                <a:ext uri="{FF2B5EF4-FFF2-40B4-BE49-F238E27FC236}">
                  <a16:creationId xmlns:a16="http://schemas.microsoft.com/office/drawing/2014/main" id="{0E18057A-AF07-4270-AE25-495FF84C832B}"/>
                </a:ext>
              </a:extLst>
            </p:cNvPr>
            <p:cNvSpPr txBox="1">
              <a:spLocks noChangeArrowheads="1"/>
            </p:cNvSpPr>
            <p:nvPr/>
          </p:nvSpPr>
          <p:spPr bwMode="auto">
            <a:xfrm>
              <a:off x="720" y="40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0</a:t>
              </a:r>
            </a:p>
          </p:txBody>
        </p:sp>
        <p:sp>
          <p:nvSpPr>
            <p:cNvPr id="93249" name="Text Box 65">
              <a:extLst>
                <a:ext uri="{FF2B5EF4-FFF2-40B4-BE49-F238E27FC236}">
                  <a16:creationId xmlns:a16="http://schemas.microsoft.com/office/drawing/2014/main" id="{66CB7A08-C236-4A54-B742-6EE8EE9E92B9}"/>
                </a:ext>
              </a:extLst>
            </p:cNvPr>
            <p:cNvSpPr txBox="1">
              <a:spLocks noChangeArrowheads="1"/>
            </p:cNvSpPr>
            <p:nvPr/>
          </p:nvSpPr>
          <p:spPr bwMode="auto">
            <a:xfrm>
              <a:off x="1056" y="40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1</a:t>
              </a:r>
            </a:p>
          </p:txBody>
        </p:sp>
        <p:sp>
          <p:nvSpPr>
            <p:cNvPr id="93250" name="Text Box 66">
              <a:extLst>
                <a:ext uri="{FF2B5EF4-FFF2-40B4-BE49-F238E27FC236}">
                  <a16:creationId xmlns:a16="http://schemas.microsoft.com/office/drawing/2014/main" id="{C955ECB2-C553-4CB5-84AA-3C45ED1222C5}"/>
                </a:ext>
              </a:extLst>
            </p:cNvPr>
            <p:cNvSpPr txBox="1">
              <a:spLocks noChangeArrowheads="1"/>
            </p:cNvSpPr>
            <p:nvPr/>
          </p:nvSpPr>
          <p:spPr bwMode="auto">
            <a:xfrm>
              <a:off x="1392" y="403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a:t>
              </a:r>
            </a:p>
          </p:txBody>
        </p:sp>
        <p:sp>
          <p:nvSpPr>
            <p:cNvPr id="93251" name="Text Box 67">
              <a:extLst>
                <a:ext uri="{FF2B5EF4-FFF2-40B4-BE49-F238E27FC236}">
                  <a16:creationId xmlns:a16="http://schemas.microsoft.com/office/drawing/2014/main" id="{EEC3B3F7-CA02-4124-8BCE-761DF881B534}"/>
                </a:ext>
              </a:extLst>
            </p:cNvPr>
            <p:cNvSpPr txBox="1">
              <a:spLocks noChangeArrowheads="1"/>
            </p:cNvSpPr>
            <p:nvPr/>
          </p:nvSpPr>
          <p:spPr bwMode="auto">
            <a:xfrm>
              <a:off x="2064" y="40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93252" name="Line 68">
              <a:extLst>
                <a:ext uri="{FF2B5EF4-FFF2-40B4-BE49-F238E27FC236}">
                  <a16:creationId xmlns:a16="http://schemas.microsoft.com/office/drawing/2014/main" id="{5EB42B13-BE3B-4EC2-80C1-179885AEE87B}"/>
                </a:ext>
              </a:extLst>
            </p:cNvPr>
            <p:cNvSpPr>
              <a:spLocks noChangeShapeType="1"/>
            </p:cNvSpPr>
            <p:nvPr/>
          </p:nvSpPr>
          <p:spPr bwMode="auto">
            <a:xfrm>
              <a:off x="192" y="3984"/>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53" name="Line 69">
              <a:extLst>
                <a:ext uri="{FF2B5EF4-FFF2-40B4-BE49-F238E27FC236}">
                  <a16:creationId xmlns:a16="http://schemas.microsoft.com/office/drawing/2014/main" id="{18A86A7A-1E44-457D-B16A-77D19E302F7B}"/>
                </a:ext>
              </a:extLst>
            </p:cNvPr>
            <p:cNvSpPr>
              <a:spLocks noChangeShapeType="1"/>
            </p:cNvSpPr>
            <p:nvPr/>
          </p:nvSpPr>
          <p:spPr bwMode="auto">
            <a:xfrm>
              <a:off x="192" y="4320"/>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3" name="Text Box 99">
              <a:extLst>
                <a:ext uri="{FF2B5EF4-FFF2-40B4-BE49-F238E27FC236}">
                  <a16:creationId xmlns:a16="http://schemas.microsoft.com/office/drawing/2014/main" id="{F0EBD386-EFB0-48F5-8735-B35AB879AFB9}"/>
                </a:ext>
              </a:extLst>
            </p:cNvPr>
            <p:cNvSpPr txBox="1">
              <a:spLocks noChangeArrowheads="1"/>
            </p:cNvSpPr>
            <p:nvPr/>
          </p:nvSpPr>
          <p:spPr bwMode="auto">
            <a:xfrm>
              <a:off x="1824" y="201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Ban đầu</a:t>
              </a:r>
            </a:p>
          </p:txBody>
        </p:sp>
        <p:sp>
          <p:nvSpPr>
            <p:cNvPr id="93284" name="Rectangle 100">
              <a:extLst>
                <a:ext uri="{FF2B5EF4-FFF2-40B4-BE49-F238E27FC236}">
                  <a16:creationId xmlns:a16="http://schemas.microsoft.com/office/drawing/2014/main" id="{E5076504-3EE7-411C-98AD-1BDE023876F9}"/>
                </a:ext>
              </a:extLst>
            </p:cNvPr>
            <p:cNvSpPr>
              <a:spLocks noChangeArrowheads="1"/>
            </p:cNvSpPr>
            <p:nvPr/>
          </p:nvSpPr>
          <p:spPr bwMode="auto">
            <a:xfrm>
              <a:off x="3888" y="3024"/>
              <a:ext cx="576" cy="33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q</a:t>
              </a:r>
              <a:r>
                <a:rPr lang="en-US" altLang="en-US" baseline="-25000">
                  <a:latin typeface="Times New Roman" panose="02020603050405020304" pitchFamily="18" charset="0"/>
                </a:rPr>
                <a:t>1</a:t>
              </a:r>
            </a:p>
          </p:txBody>
        </p:sp>
        <p:sp>
          <p:nvSpPr>
            <p:cNvPr id="93286" name="Line 102">
              <a:extLst>
                <a:ext uri="{FF2B5EF4-FFF2-40B4-BE49-F238E27FC236}">
                  <a16:creationId xmlns:a16="http://schemas.microsoft.com/office/drawing/2014/main" id="{D39E931C-14FE-41CB-BE85-23C818DC160F}"/>
                </a:ext>
              </a:extLst>
            </p:cNvPr>
            <p:cNvSpPr>
              <a:spLocks noChangeShapeType="1"/>
            </p:cNvSpPr>
            <p:nvPr/>
          </p:nvSpPr>
          <p:spPr bwMode="auto">
            <a:xfrm>
              <a:off x="4380" y="3480"/>
              <a:ext cx="0" cy="24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7" name="Line 103">
              <a:extLst>
                <a:ext uri="{FF2B5EF4-FFF2-40B4-BE49-F238E27FC236}">
                  <a16:creationId xmlns:a16="http://schemas.microsoft.com/office/drawing/2014/main" id="{1D48F09A-6BAA-46DA-873C-A75DEB2C8782}"/>
                </a:ext>
              </a:extLst>
            </p:cNvPr>
            <p:cNvSpPr>
              <a:spLocks noChangeShapeType="1"/>
            </p:cNvSpPr>
            <p:nvPr/>
          </p:nvSpPr>
          <p:spPr bwMode="auto">
            <a:xfrm>
              <a:off x="4176" y="3360"/>
              <a:ext cx="0"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8" name="Line 104">
              <a:extLst>
                <a:ext uri="{FF2B5EF4-FFF2-40B4-BE49-F238E27FC236}">
                  <a16:creationId xmlns:a16="http://schemas.microsoft.com/office/drawing/2014/main" id="{1C597F09-7CC4-4BE8-8D95-CAF2A849ACB7}"/>
                </a:ext>
              </a:extLst>
            </p:cNvPr>
            <p:cNvSpPr>
              <a:spLocks noChangeShapeType="1"/>
            </p:cNvSpPr>
            <p:nvPr/>
          </p:nvSpPr>
          <p:spPr bwMode="auto">
            <a:xfrm>
              <a:off x="3312"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9" name="Line 105">
              <a:extLst>
                <a:ext uri="{FF2B5EF4-FFF2-40B4-BE49-F238E27FC236}">
                  <a16:creationId xmlns:a16="http://schemas.microsoft.com/office/drawing/2014/main" id="{8CD8F4D5-B4F6-448A-B872-25F339CDA8B9}"/>
                </a:ext>
              </a:extLst>
            </p:cNvPr>
            <p:cNvSpPr>
              <a:spLocks noChangeShapeType="1"/>
            </p:cNvSpPr>
            <p:nvPr/>
          </p:nvSpPr>
          <p:spPr bwMode="auto">
            <a:xfrm>
              <a:off x="3840"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0" name="Line 106">
              <a:extLst>
                <a:ext uri="{FF2B5EF4-FFF2-40B4-BE49-F238E27FC236}">
                  <a16:creationId xmlns:a16="http://schemas.microsoft.com/office/drawing/2014/main" id="{38B24A17-445F-4062-A16E-42EDCAA35F55}"/>
                </a:ext>
              </a:extLst>
            </p:cNvPr>
            <p:cNvSpPr>
              <a:spLocks noChangeShapeType="1"/>
            </p:cNvSpPr>
            <p:nvPr/>
          </p:nvSpPr>
          <p:spPr bwMode="auto">
            <a:xfrm>
              <a:off x="4224"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1" name="Line 107">
              <a:extLst>
                <a:ext uri="{FF2B5EF4-FFF2-40B4-BE49-F238E27FC236}">
                  <a16:creationId xmlns:a16="http://schemas.microsoft.com/office/drawing/2014/main" id="{620C3038-B2F8-4A53-9947-61EFEA49EDB4}"/>
                </a:ext>
              </a:extLst>
            </p:cNvPr>
            <p:cNvSpPr>
              <a:spLocks noChangeShapeType="1"/>
            </p:cNvSpPr>
            <p:nvPr/>
          </p:nvSpPr>
          <p:spPr bwMode="auto">
            <a:xfrm>
              <a:off x="4560"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2" name="Line 108">
              <a:extLst>
                <a:ext uri="{FF2B5EF4-FFF2-40B4-BE49-F238E27FC236}">
                  <a16:creationId xmlns:a16="http://schemas.microsoft.com/office/drawing/2014/main" id="{D8D57AC6-A14F-469B-B8FF-8C82AC157D94}"/>
                </a:ext>
              </a:extLst>
            </p:cNvPr>
            <p:cNvSpPr>
              <a:spLocks noChangeShapeType="1"/>
            </p:cNvSpPr>
            <p:nvPr/>
          </p:nvSpPr>
          <p:spPr bwMode="auto">
            <a:xfrm>
              <a:off x="4896"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3" name="Line 109">
              <a:extLst>
                <a:ext uri="{FF2B5EF4-FFF2-40B4-BE49-F238E27FC236}">
                  <a16:creationId xmlns:a16="http://schemas.microsoft.com/office/drawing/2014/main" id="{A23464F5-48AD-47DF-82DC-C9D365A7FC6A}"/>
                </a:ext>
              </a:extLst>
            </p:cNvPr>
            <p:cNvSpPr>
              <a:spLocks noChangeShapeType="1"/>
            </p:cNvSpPr>
            <p:nvPr/>
          </p:nvSpPr>
          <p:spPr bwMode="auto">
            <a:xfrm>
              <a:off x="3552" y="37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4" name="Text Box 110">
              <a:extLst>
                <a:ext uri="{FF2B5EF4-FFF2-40B4-BE49-F238E27FC236}">
                  <a16:creationId xmlns:a16="http://schemas.microsoft.com/office/drawing/2014/main" id="{0F8B63C9-5964-45C7-A893-88875E15B12D}"/>
                </a:ext>
              </a:extLst>
            </p:cNvPr>
            <p:cNvSpPr txBox="1">
              <a:spLocks noChangeArrowheads="1"/>
            </p:cNvSpPr>
            <p:nvPr/>
          </p:nvSpPr>
          <p:spPr bwMode="auto">
            <a:xfrm>
              <a:off x="3600" y="37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FF00"/>
                  </a:solidFill>
                  <a:effectLst>
                    <a:outerShdw blurRad="38100" dist="38100" dir="2700000" algn="tl">
                      <a:srgbClr val="000000"/>
                    </a:outerShdw>
                  </a:effectLst>
                  <a:latin typeface="Times New Roman" panose="02020603050405020304" pitchFamily="18" charset="0"/>
                </a:rPr>
                <a:t>0</a:t>
              </a:r>
            </a:p>
          </p:txBody>
        </p:sp>
        <p:sp>
          <p:nvSpPr>
            <p:cNvPr id="93295" name="Text Box 111">
              <a:extLst>
                <a:ext uri="{FF2B5EF4-FFF2-40B4-BE49-F238E27FC236}">
                  <a16:creationId xmlns:a16="http://schemas.microsoft.com/office/drawing/2014/main" id="{55E82711-DD35-4220-818A-24C79CE37A6C}"/>
                </a:ext>
              </a:extLst>
            </p:cNvPr>
            <p:cNvSpPr txBox="1">
              <a:spLocks noChangeArrowheads="1"/>
            </p:cNvSpPr>
            <p:nvPr/>
          </p:nvSpPr>
          <p:spPr bwMode="auto">
            <a:xfrm>
              <a:off x="3936" y="37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FF00"/>
                  </a:solidFill>
                  <a:effectLst>
                    <a:outerShdw blurRad="38100" dist="38100" dir="2700000" algn="tl">
                      <a:srgbClr val="000000"/>
                    </a:outerShdw>
                  </a:effectLst>
                  <a:latin typeface="Times New Roman" panose="02020603050405020304" pitchFamily="18" charset="0"/>
                </a:rPr>
                <a:t>1</a:t>
              </a:r>
            </a:p>
          </p:txBody>
        </p:sp>
        <p:sp>
          <p:nvSpPr>
            <p:cNvPr id="93296" name="Text Box 112">
              <a:extLst>
                <a:ext uri="{FF2B5EF4-FFF2-40B4-BE49-F238E27FC236}">
                  <a16:creationId xmlns:a16="http://schemas.microsoft.com/office/drawing/2014/main" id="{4CCD07AF-B284-49FC-ADDC-2FF81288B7D9}"/>
                </a:ext>
              </a:extLst>
            </p:cNvPr>
            <p:cNvSpPr txBox="1">
              <a:spLocks noChangeArrowheads="1"/>
            </p:cNvSpPr>
            <p:nvPr/>
          </p:nvSpPr>
          <p:spPr bwMode="auto">
            <a:xfrm>
              <a:off x="4272" y="37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b</a:t>
              </a:r>
            </a:p>
          </p:txBody>
        </p:sp>
        <p:sp>
          <p:nvSpPr>
            <p:cNvPr id="93297" name="Text Box 113">
              <a:extLst>
                <a:ext uri="{FF2B5EF4-FFF2-40B4-BE49-F238E27FC236}">
                  <a16:creationId xmlns:a16="http://schemas.microsoft.com/office/drawing/2014/main" id="{F77E6862-EA51-4C13-BD40-C5D2148477DB}"/>
                </a:ext>
              </a:extLst>
            </p:cNvPr>
            <p:cNvSpPr txBox="1">
              <a:spLocks noChangeArrowheads="1"/>
            </p:cNvSpPr>
            <p:nvPr/>
          </p:nvSpPr>
          <p:spPr bwMode="auto">
            <a:xfrm>
              <a:off x="4944" y="379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93298" name="Line 114">
              <a:extLst>
                <a:ext uri="{FF2B5EF4-FFF2-40B4-BE49-F238E27FC236}">
                  <a16:creationId xmlns:a16="http://schemas.microsoft.com/office/drawing/2014/main" id="{C3EBC741-AECD-41EB-8FA3-A9B29A10A447}"/>
                </a:ext>
              </a:extLst>
            </p:cNvPr>
            <p:cNvSpPr>
              <a:spLocks noChangeShapeType="1"/>
            </p:cNvSpPr>
            <p:nvPr/>
          </p:nvSpPr>
          <p:spPr bwMode="auto">
            <a:xfrm>
              <a:off x="3072" y="3744"/>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99" name="Line 115">
              <a:extLst>
                <a:ext uri="{FF2B5EF4-FFF2-40B4-BE49-F238E27FC236}">
                  <a16:creationId xmlns:a16="http://schemas.microsoft.com/office/drawing/2014/main" id="{4CF0F6F3-642F-4BBD-A937-327963EB4EBC}"/>
                </a:ext>
              </a:extLst>
            </p:cNvPr>
            <p:cNvSpPr>
              <a:spLocks noChangeShapeType="1"/>
            </p:cNvSpPr>
            <p:nvPr/>
          </p:nvSpPr>
          <p:spPr bwMode="auto">
            <a:xfrm>
              <a:off x="3072" y="4080"/>
              <a:ext cx="2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300" name="Text Box 116">
              <a:extLst>
                <a:ext uri="{FF2B5EF4-FFF2-40B4-BE49-F238E27FC236}">
                  <a16:creationId xmlns:a16="http://schemas.microsoft.com/office/drawing/2014/main" id="{AB89D4CB-B314-4043-A976-A3C3D24E44C0}"/>
                </a:ext>
              </a:extLst>
            </p:cNvPr>
            <p:cNvSpPr txBox="1">
              <a:spLocks noChangeArrowheads="1"/>
            </p:cNvSpPr>
            <p:nvPr/>
          </p:nvSpPr>
          <p:spPr bwMode="auto">
            <a:xfrm>
              <a:off x="3024" y="307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Verdana" panose="020B0604030504040204" pitchFamily="34" charset="0"/>
                </a:rPr>
                <a:t>Dừng</a:t>
              </a:r>
            </a:p>
          </p:txBody>
        </p:sp>
        <p:sp>
          <p:nvSpPr>
            <p:cNvPr id="93301" name="Text Box 117">
              <a:extLst>
                <a:ext uri="{FF2B5EF4-FFF2-40B4-BE49-F238E27FC236}">
                  <a16:creationId xmlns:a16="http://schemas.microsoft.com/office/drawing/2014/main" id="{2C604346-93CB-48CB-B21A-F2B3FD2AE316}"/>
                </a:ext>
              </a:extLst>
            </p:cNvPr>
            <p:cNvSpPr txBox="1">
              <a:spLocks noChangeArrowheads="1"/>
            </p:cNvSpPr>
            <p:nvPr/>
          </p:nvSpPr>
          <p:spPr bwMode="auto">
            <a:xfrm>
              <a:off x="3360" y="4070"/>
              <a:ext cx="2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00FF00"/>
                  </a:solidFill>
                  <a:latin typeface="Verdana" panose="020B0604030504040204" pitchFamily="34" charset="0"/>
                </a:rPr>
                <a:t>Kết quả  01</a:t>
              </a:r>
            </a:p>
          </p:txBody>
        </p:sp>
        <p:sp>
          <p:nvSpPr>
            <p:cNvPr id="93302" name="Line 118">
              <a:extLst>
                <a:ext uri="{FF2B5EF4-FFF2-40B4-BE49-F238E27FC236}">
                  <a16:creationId xmlns:a16="http://schemas.microsoft.com/office/drawing/2014/main" id="{C2BAEF0C-7409-43A9-B6EB-F4CADCAD17DE}"/>
                </a:ext>
              </a:extLst>
            </p:cNvPr>
            <p:cNvSpPr>
              <a:spLocks noChangeShapeType="1"/>
            </p:cNvSpPr>
            <p:nvPr/>
          </p:nvSpPr>
          <p:spPr bwMode="auto">
            <a:xfrm>
              <a:off x="4176" y="3504"/>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93187"/>
                                        </p:tgtEl>
                                        <p:attrNameLst>
                                          <p:attrName>style.visibility</p:attrName>
                                        </p:attrNameLst>
                                      </p:cBhvr>
                                      <p:to>
                                        <p:strVal val="visible"/>
                                      </p:to>
                                    </p:set>
                                    <p:anim calcmode="lin" valueType="num">
                                      <p:cBhvr additive="base">
                                        <p:cTn id="13" dur="5000" fill="hold"/>
                                        <p:tgtEl>
                                          <p:spTgt spid="93187"/>
                                        </p:tgtEl>
                                        <p:attrNameLst>
                                          <p:attrName>ppt_x</p:attrName>
                                        </p:attrNameLst>
                                      </p:cBhvr>
                                      <p:tavLst>
                                        <p:tav tm="0">
                                          <p:val>
                                            <p:strVal val="#ppt_x"/>
                                          </p:val>
                                        </p:tav>
                                        <p:tav tm="100000">
                                          <p:val>
                                            <p:strVal val="#ppt_x"/>
                                          </p:val>
                                        </p:tav>
                                      </p:tavLst>
                                    </p:anim>
                                    <p:anim calcmode="lin" valueType="num">
                                      <p:cBhvr additive="base">
                                        <p:cTn id="14" dur="5000" fill="hold"/>
                                        <p:tgtEl>
                                          <p:spTgt spid="931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93188"/>
                                        </p:tgtEl>
                                        <p:attrNameLst>
                                          <p:attrName>style.visibility</p:attrName>
                                        </p:attrNameLst>
                                      </p:cBhvr>
                                      <p:to>
                                        <p:strVal val="visible"/>
                                      </p:to>
                                    </p:set>
                                    <p:anim calcmode="lin" valueType="num">
                                      <p:cBhvr additive="base">
                                        <p:cTn id="19" dur="5000" fill="hold"/>
                                        <p:tgtEl>
                                          <p:spTgt spid="93188"/>
                                        </p:tgtEl>
                                        <p:attrNameLst>
                                          <p:attrName>ppt_x</p:attrName>
                                        </p:attrNameLst>
                                      </p:cBhvr>
                                      <p:tavLst>
                                        <p:tav tm="0">
                                          <p:val>
                                            <p:strVal val="#ppt_x"/>
                                          </p:val>
                                        </p:tav>
                                        <p:tav tm="100000">
                                          <p:val>
                                            <p:strVal val="#ppt_x"/>
                                          </p:val>
                                        </p:tav>
                                      </p:tavLst>
                                    </p:anim>
                                    <p:anim calcmode="lin" valueType="num">
                                      <p:cBhvr additive="base">
                                        <p:cTn id="20" dur="50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303"/>
                                        </p:tgtEl>
                                        <p:attrNameLst>
                                          <p:attrName>style.visibility</p:attrName>
                                        </p:attrNameLst>
                                      </p:cBhvr>
                                      <p:to>
                                        <p:strVal val="visible"/>
                                      </p:to>
                                    </p:set>
                                    <p:anim calcmode="lin" valueType="num">
                                      <p:cBhvr additive="base">
                                        <p:cTn id="25" dur="500" fill="hold"/>
                                        <p:tgtEl>
                                          <p:spTgt spid="93303"/>
                                        </p:tgtEl>
                                        <p:attrNameLst>
                                          <p:attrName>ppt_x</p:attrName>
                                        </p:attrNameLst>
                                      </p:cBhvr>
                                      <p:tavLst>
                                        <p:tav tm="0">
                                          <p:val>
                                            <p:strVal val="0-#ppt_w/2"/>
                                          </p:val>
                                        </p:tav>
                                        <p:tav tm="100000">
                                          <p:val>
                                            <p:strVal val="#ppt_x"/>
                                          </p:val>
                                        </p:tav>
                                      </p:tavLst>
                                    </p:anim>
                                    <p:anim calcmode="lin" valueType="num">
                                      <p:cBhvr additive="base">
                                        <p:cTn id="26" dur="500" fill="hold"/>
                                        <p:tgtEl>
                                          <p:spTgt spid="933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Date Placeholder 2">
            <a:extLst>
              <a:ext uri="{FF2B5EF4-FFF2-40B4-BE49-F238E27FC236}">
                <a16:creationId xmlns:a16="http://schemas.microsoft.com/office/drawing/2014/main" id="{5400EECB-25C7-4C38-8A34-F93C1A3E995B}"/>
              </a:ext>
            </a:extLst>
          </p:cNvPr>
          <p:cNvSpPr>
            <a:spLocks noGrp="1"/>
          </p:cNvSpPr>
          <p:nvPr>
            <p:ph type="dt" sz="half" idx="10"/>
          </p:nvPr>
        </p:nvSpPr>
        <p:spPr/>
        <p:txBody>
          <a:bodyPr/>
          <a:lstStyle/>
          <a:p>
            <a:fld id="{F02D67EC-34A2-49EC-AC8F-1304C2553EEC}" type="datetime1">
              <a:rPr lang="en-US" altLang="en-US"/>
              <a:pPr/>
              <a:t>10/8/2021</a:t>
            </a:fld>
            <a:endParaRPr lang="en-US" altLang="en-US"/>
          </a:p>
        </p:txBody>
      </p:sp>
      <p:sp>
        <p:nvSpPr>
          <p:cNvPr id="23" name="Footer Placeholder 3">
            <a:extLst>
              <a:ext uri="{FF2B5EF4-FFF2-40B4-BE49-F238E27FC236}">
                <a16:creationId xmlns:a16="http://schemas.microsoft.com/office/drawing/2014/main" id="{34A00878-2C63-4E21-8E96-1918A68FC787}"/>
              </a:ext>
            </a:extLst>
          </p:cNvPr>
          <p:cNvSpPr>
            <a:spLocks noGrp="1"/>
          </p:cNvSpPr>
          <p:nvPr>
            <p:ph type="ftr" sz="quarter" idx="11"/>
          </p:nvPr>
        </p:nvSpPr>
        <p:spPr/>
        <p:txBody>
          <a:bodyPr/>
          <a:lstStyle/>
          <a:p>
            <a:r>
              <a:rPr lang="en-US" altLang="en-US"/>
              <a:t>Chapter 1: CẤU TRÚC TỔNG QUÁT CỦA HTMT</a:t>
            </a:r>
          </a:p>
        </p:txBody>
      </p:sp>
      <p:sp>
        <p:nvSpPr>
          <p:cNvPr id="24" name="Slide Number Placeholder 4">
            <a:extLst>
              <a:ext uri="{FF2B5EF4-FFF2-40B4-BE49-F238E27FC236}">
                <a16:creationId xmlns:a16="http://schemas.microsoft.com/office/drawing/2014/main" id="{FB5CBF01-5399-408C-A3F8-6067A6CDE2A3}"/>
              </a:ext>
            </a:extLst>
          </p:cNvPr>
          <p:cNvSpPr>
            <a:spLocks noGrp="1"/>
          </p:cNvSpPr>
          <p:nvPr>
            <p:ph type="sldNum" sz="quarter" idx="12"/>
          </p:nvPr>
        </p:nvSpPr>
        <p:spPr/>
        <p:txBody>
          <a:bodyPr/>
          <a:lstStyle/>
          <a:p>
            <a:fld id="{E449D9A8-B3D6-4404-9765-4B5BC6275894}" type="slidenum">
              <a:rPr lang="en-US" altLang="en-US"/>
              <a:pPr/>
              <a:t>19</a:t>
            </a:fld>
            <a:endParaRPr lang="en-US" altLang="en-US"/>
          </a:p>
        </p:txBody>
      </p:sp>
      <p:sp>
        <p:nvSpPr>
          <p:cNvPr id="74754" name="Rectangle 2">
            <a:extLst>
              <a:ext uri="{FF2B5EF4-FFF2-40B4-BE49-F238E27FC236}">
                <a16:creationId xmlns:a16="http://schemas.microsoft.com/office/drawing/2014/main" id="{8026E3ED-DCD3-440B-827E-385BE744344D}"/>
              </a:ext>
            </a:extLst>
          </p:cNvPr>
          <p:cNvSpPr>
            <a:spLocks noGrp="1" noChangeArrowheads="1"/>
          </p:cNvSpPr>
          <p:nvPr>
            <p:ph type="title"/>
          </p:nvPr>
        </p:nvSpPr>
        <p:spPr>
          <a:xfrm>
            <a:off x="685800" y="0"/>
            <a:ext cx="7772400" cy="762000"/>
          </a:xfrm>
        </p:spPr>
        <p:txBody>
          <a:bodyPr/>
          <a:lstStyle/>
          <a:p>
            <a:r>
              <a:rPr lang="en-US" altLang="en-US"/>
              <a:t>Nguyên lý VonNeumann</a:t>
            </a:r>
          </a:p>
        </p:txBody>
      </p:sp>
      <p:sp>
        <p:nvSpPr>
          <p:cNvPr id="74755" name="Text Box 3">
            <a:extLst>
              <a:ext uri="{FF2B5EF4-FFF2-40B4-BE49-F238E27FC236}">
                <a16:creationId xmlns:a16="http://schemas.microsoft.com/office/drawing/2014/main" id="{46299934-1643-4B45-944B-D1FEB404502E}"/>
              </a:ext>
            </a:extLst>
          </p:cNvPr>
          <p:cNvSpPr txBox="1">
            <a:spLocks noChangeArrowheads="1"/>
          </p:cNvSpPr>
          <p:nvPr/>
        </p:nvSpPr>
        <p:spPr bwMode="auto">
          <a:xfrm>
            <a:off x="304800" y="9906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Máy Von Neumann là mô hình của các máy tính hiện đại.</a:t>
            </a:r>
          </a:p>
          <a:p>
            <a:pPr>
              <a:spcBef>
                <a:spcPct val="50000"/>
              </a:spcBef>
            </a:pPr>
            <a:r>
              <a:rPr lang="en-US" altLang="en-US">
                <a:latin typeface="Times New Roman" panose="02020603050405020304" pitchFamily="18" charset="0"/>
              </a:rPr>
              <a:t>Nguyên lý của nó như sau :</a:t>
            </a:r>
          </a:p>
          <a:p>
            <a:pPr>
              <a:spcBef>
                <a:spcPct val="50000"/>
              </a:spcBef>
            </a:pPr>
            <a:r>
              <a:rPr lang="en-US" altLang="en-US">
                <a:latin typeface="Times New Roman" panose="02020603050405020304" pitchFamily="18" charset="0"/>
              </a:rPr>
              <a:t>Về mặt logic (chức năng) , máy gồm 3 khối cơ bản : đơn vị xử lý, bộ nhớ và hệ thống xuất nhập.</a:t>
            </a:r>
          </a:p>
        </p:txBody>
      </p:sp>
      <p:sp>
        <p:nvSpPr>
          <p:cNvPr id="74756" name="Rectangle 4">
            <a:extLst>
              <a:ext uri="{FF2B5EF4-FFF2-40B4-BE49-F238E27FC236}">
                <a16:creationId xmlns:a16="http://schemas.microsoft.com/office/drawing/2014/main" id="{422303D7-DF8C-4ACA-B247-233070E30734}"/>
              </a:ext>
            </a:extLst>
          </p:cNvPr>
          <p:cNvSpPr>
            <a:spLocks noChangeArrowheads="1"/>
          </p:cNvSpPr>
          <p:nvPr/>
        </p:nvSpPr>
        <p:spPr bwMode="auto">
          <a:xfrm>
            <a:off x="2743200" y="3124200"/>
            <a:ext cx="2057400" cy="762000"/>
          </a:xfrm>
          <a:prstGeom prst="rect">
            <a:avLst/>
          </a:prstGeom>
          <a:solidFill>
            <a:schemeClr val="accent1"/>
          </a:solidFill>
          <a:ln w="76200">
            <a:solidFill>
              <a:schemeClr val="accent1"/>
            </a:solidFill>
            <a:miter lim="800000"/>
            <a:headEnd/>
            <a:tailEnd/>
          </a:ln>
          <a:effectLst>
            <a:outerShdw dist="107763" dir="8100000" algn="ctr" rotWithShape="0">
              <a:schemeClr val="bg2">
                <a:alpha val="50000"/>
              </a:schemeClr>
            </a:outerShdw>
          </a:effectLst>
        </p:spPr>
        <p:txBody>
          <a:bodyPr wrap="none" anchor="ctr"/>
          <a:lstStyle/>
          <a:p>
            <a:pPr algn="ctr"/>
            <a:r>
              <a:rPr lang="en-US" altLang="en-US">
                <a:effectLst>
                  <a:outerShdw blurRad="38100" dist="38100" dir="2700000" algn="tl">
                    <a:srgbClr val="000000"/>
                  </a:outerShdw>
                </a:effectLst>
                <a:latin typeface="Times New Roman" panose="02020603050405020304" pitchFamily="18" charset="0"/>
              </a:rPr>
              <a:t>Bộ nhớ</a:t>
            </a:r>
          </a:p>
        </p:txBody>
      </p:sp>
      <p:sp>
        <p:nvSpPr>
          <p:cNvPr id="74757" name="Rectangle 5">
            <a:extLst>
              <a:ext uri="{FF2B5EF4-FFF2-40B4-BE49-F238E27FC236}">
                <a16:creationId xmlns:a16="http://schemas.microsoft.com/office/drawing/2014/main" id="{B6759C6B-01E7-4DFD-AD88-3C46CE94936B}"/>
              </a:ext>
            </a:extLst>
          </p:cNvPr>
          <p:cNvSpPr>
            <a:spLocks noChangeArrowheads="1"/>
          </p:cNvSpPr>
          <p:nvPr/>
        </p:nvSpPr>
        <p:spPr bwMode="auto">
          <a:xfrm>
            <a:off x="6172200" y="2971800"/>
            <a:ext cx="2057400" cy="762000"/>
          </a:xfrm>
          <a:prstGeom prst="rect">
            <a:avLst/>
          </a:prstGeom>
          <a:solidFill>
            <a:schemeClr val="accent1"/>
          </a:solidFill>
          <a:ln w="76200" algn="ctr">
            <a:solidFill>
              <a:schemeClr val="accent1"/>
            </a:solidFill>
            <a:miter lim="800000"/>
            <a:headEnd/>
            <a:tailEnd/>
          </a:ln>
          <a:effectLst>
            <a:outerShdw dist="107763" dir="8100000" algn="ctr" rotWithShape="0">
              <a:schemeClr val="bg2">
                <a:alpha val="50000"/>
              </a:schemeClr>
            </a:outerShdw>
          </a:effectLst>
        </p:spPr>
        <p:txBody>
          <a:bodyPr wrap="none" anchor="ctr"/>
          <a:lstStyle/>
          <a:p>
            <a:pPr algn="ctr"/>
            <a:r>
              <a:rPr lang="en-US" altLang="en-US">
                <a:effectLst>
                  <a:outerShdw blurRad="38100" dist="38100" dir="2700000" algn="tl">
                    <a:srgbClr val="000000"/>
                  </a:outerShdw>
                </a:effectLst>
                <a:latin typeface="Times New Roman" panose="02020603050405020304" pitchFamily="18" charset="0"/>
              </a:rPr>
              <a:t>Đơn vị xử lý</a:t>
            </a:r>
          </a:p>
        </p:txBody>
      </p:sp>
      <p:sp>
        <p:nvSpPr>
          <p:cNvPr id="74758" name="Rectangle 6">
            <a:extLst>
              <a:ext uri="{FF2B5EF4-FFF2-40B4-BE49-F238E27FC236}">
                <a16:creationId xmlns:a16="http://schemas.microsoft.com/office/drawing/2014/main" id="{DCCF318F-1480-443A-8147-9D723B8F0A2C}"/>
              </a:ext>
            </a:extLst>
          </p:cNvPr>
          <p:cNvSpPr>
            <a:spLocks noChangeArrowheads="1"/>
          </p:cNvSpPr>
          <p:nvPr/>
        </p:nvSpPr>
        <p:spPr bwMode="auto">
          <a:xfrm>
            <a:off x="2743200" y="4724400"/>
            <a:ext cx="2057400" cy="762000"/>
          </a:xfrm>
          <a:prstGeom prst="rect">
            <a:avLst/>
          </a:prstGeom>
          <a:solidFill>
            <a:schemeClr val="accent1"/>
          </a:solidFill>
          <a:ln w="12700" algn="ctr">
            <a:solidFill>
              <a:schemeClr val="accent1"/>
            </a:solidFill>
            <a:miter lim="800000"/>
            <a:headEnd/>
            <a:tailEnd/>
          </a:ln>
          <a:effectLst>
            <a:outerShdw dist="107763" dir="13500000" sx="75000" sy="75000" algn="tl" rotWithShape="0">
              <a:schemeClr val="bg2">
                <a:alpha val="50000"/>
              </a:schemeClr>
            </a:outerShdw>
          </a:effectLst>
        </p:spPr>
        <p:txBody>
          <a:bodyPr wrap="none" anchor="ctr"/>
          <a:lstStyle/>
          <a:p>
            <a:pPr algn="ctr"/>
            <a:r>
              <a:rPr lang="en-US" altLang="en-US">
                <a:effectLst>
                  <a:outerShdw blurRad="38100" dist="38100" dir="2700000" algn="tl">
                    <a:srgbClr val="000000"/>
                  </a:outerShdw>
                </a:effectLst>
                <a:latin typeface="Times New Roman" panose="02020603050405020304" pitchFamily="18" charset="0"/>
              </a:rPr>
              <a:t>Hệ xuất nhập</a:t>
            </a:r>
          </a:p>
        </p:txBody>
      </p:sp>
      <p:sp>
        <p:nvSpPr>
          <p:cNvPr id="74759" name="Line 7">
            <a:extLst>
              <a:ext uri="{FF2B5EF4-FFF2-40B4-BE49-F238E27FC236}">
                <a16:creationId xmlns:a16="http://schemas.microsoft.com/office/drawing/2014/main" id="{2EDFD6B0-B0FD-4534-A219-B777D8751E31}"/>
              </a:ext>
            </a:extLst>
          </p:cNvPr>
          <p:cNvSpPr>
            <a:spLocks noChangeShapeType="1"/>
          </p:cNvSpPr>
          <p:nvPr/>
        </p:nvSpPr>
        <p:spPr bwMode="auto">
          <a:xfrm>
            <a:off x="4800600" y="3276600"/>
            <a:ext cx="1371600" cy="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0" name="Line 8">
            <a:extLst>
              <a:ext uri="{FF2B5EF4-FFF2-40B4-BE49-F238E27FC236}">
                <a16:creationId xmlns:a16="http://schemas.microsoft.com/office/drawing/2014/main" id="{AFA4557D-2416-4FA0-B45C-1A50016CBA11}"/>
              </a:ext>
            </a:extLst>
          </p:cNvPr>
          <p:cNvSpPr>
            <a:spLocks noChangeShapeType="1"/>
          </p:cNvSpPr>
          <p:nvPr/>
        </p:nvSpPr>
        <p:spPr bwMode="auto">
          <a:xfrm flipH="1">
            <a:off x="4800600" y="3657600"/>
            <a:ext cx="1295400" cy="0"/>
          </a:xfrm>
          <a:prstGeom prst="line">
            <a:avLst/>
          </a:prstGeom>
          <a:noFill/>
          <a:ln w="762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1" name="Line 9">
            <a:extLst>
              <a:ext uri="{FF2B5EF4-FFF2-40B4-BE49-F238E27FC236}">
                <a16:creationId xmlns:a16="http://schemas.microsoft.com/office/drawing/2014/main" id="{4BC7129A-976E-4AF5-AC52-779CAE99706C}"/>
              </a:ext>
            </a:extLst>
          </p:cNvPr>
          <p:cNvSpPr>
            <a:spLocks noChangeShapeType="1"/>
          </p:cNvSpPr>
          <p:nvPr/>
        </p:nvSpPr>
        <p:spPr bwMode="auto">
          <a:xfrm>
            <a:off x="3733800" y="3905250"/>
            <a:ext cx="0" cy="83820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2" name="Line 10">
            <a:extLst>
              <a:ext uri="{FF2B5EF4-FFF2-40B4-BE49-F238E27FC236}">
                <a16:creationId xmlns:a16="http://schemas.microsoft.com/office/drawing/2014/main" id="{B64BC2B5-65C3-4CC1-A58B-71A756930D58}"/>
              </a:ext>
            </a:extLst>
          </p:cNvPr>
          <p:cNvSpPr>
            <a:spLocks noChangeShapeType="1"/>
          </p:cNvSpPr>
          <p:nvPr/>
        </p:nvSpPr>
        <p:spPr bwMode="auto">
          <a:xfrm>
            <a:off x="4095750" y="6134100"/>
            <a:ext cx="1828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3" name="Line 11">
            <a:extLst>
              <a:ext uri="{FF2B5EF4-FFF2-40B4-BE49-F238E27FC236}">
                <a16:creationId xmlns:a16="http://schemas.microsoft.com/office/drawing/2014/main" id="{4F34A524-591F-44DA-B4DC-5970260054D7}"/>
              </a:ext>
            </a:extLst>
          </p:cNvPr>
          <p:cNvSpPr>
            <a:spLocks noChangeShapeType="1"/>
          </p:cNvSpPr>
          <p:nvPr/>
        </p:nvSpPr>
        <p:spPr bwMode="auto">
          <a:xfrm flipV="1">
            <a:off x="3105150" y="5486400"/>
            <a:ext cx="0" cy="609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4" name="Line 12">
            <a:extLst>
              <a:ext uri="{FF2B5EF4-FFF2-40B4-BE49-F238E27FC236}">
                <a16:creationId xmlns:a16="http://schemas.microsoft.com/office/drawing/2014/main" id="{4C14D412-E983-4529-B3D7-1672E9EEB182}"/>
              </a:ext>
            </a:extLst>
          </p:cNvPr>
          <p:cNvSpPr>
            <a:spLocks noChangeShapeType="1"/>
          </p:cNvSpPr>
          <p:nvPr/>
        </p:nvSpPr>
        <p:spPr bwMode="auto">
          <a:xfrm>
            <a:off x="1314450" y="6096000"/>
            <a:ext cx="1828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5" name="Line 13">
            <a:extLst>
              <a:ext uri="{FF2B5EF4-FFF2-40B4-BE49-F238E27FC236}">
                <a16:creationId xmlns:a16="http://schemas.microsoft.com/office/drawing/2014/main" id="{71005506-EF0E-4033-850D-AB7C7C8ABE7F}"/>
              </a:ext>
            </a:extLst>
          </p:cNvPr>
          <p:cNvSpPr>
            <a:spLocks noChangeShapeType="1"/>
          </p:cNvSpPr>
          <p:nvPr/>
        </p:nvSpPr>
        <p:spPr bwMode="auto">
          <a:xfrm flipV="1">
            <a:off x="4114800" y="5486400"/>
            <a:ext cx="0" cy="685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6" name="Text Box 14">
            <a:extLst>
              <a:ext uri="{FF2B5EF4-FFF2-40B4-BE49-F238E27FC236}">
                <a16:creationId xmlns:a16="http://schemas.microsoft.com/office/drawing/2014/main" id="{F03D0949-F8C1-4337-855A-436D0B1DB574}"/>
              </a:ext>
            </a:extLst>
          </p:cNvPr>
          <p:cNvSpPr txBox="1">
            <a:spLocks noChangeArrowheads="1"/>
          </p:cNvSpPr>
          <p:nvPr/>
        </p:nvSpPr>
        <p:spPr bwMode="auto">
          <a:xfrm>
            <a:off x="1219200" y="5638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data</a:t>
            </a:r>
          </a:p>
        </p:txBody>
      </p:sp>
      <p:sp>
        <p:nvSpPr>
          <p:cNvPr id="74767" name="Text Box 15">
            <a:extLst>
              <a:ext uri="{FF2B5EF4-FFF2-40B4-BE49-F238E27FC236}">
                <a16:creationId xmlns:a16="http://schemas.microsoft.com/office/drawing/2014/main" id="{1A1FB1DE-1FE8-4A4F-8FFA-2DBCBE37861B}"/>
              </a:ext>
            </a:extLst>
          </p:cNvPr>
          <p:cNvSpPr txBox="1">
            <a:spLocks noChangeArrowheads="1"/>
          </p:cNvSpPr>
          <p:nvPr/>
        </p:nvSpPr>
        <p:spPr bwMode="auto">
          <a:xfrm>
            <a:off x="4267200" y="5638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chương trình</a:t>
            </a:r>
          </a:p>
        </p:txBody>
      </p:sp>
      <p:sp>
        <p:nvSpPr>
          <p:cNvPr id="74768" name="Line 16">
            <a:extLst>
              <a:ext uri="{FF2B5EF4-FFF2-40B4-BE49-F238E27FC236}">
                <a16:creationId xmlns:a16="http://schemas.microsoft.com/office/drawing/2014/main" id="{19D661B5-6EED-4CAA-BA5D-1C581161F87D}"/>
              </a:ext>
            </a:extLst>
          </p:cNvPr>
          <p:cNvSpPr>
            <a:spLocks noChangeShapeType="1"/>
          </p:cNvSpPr>
          <p:nvPr/>
        </p:nvSpPr>
        <p:spPr bwMode="auto">
          <a:xfrm>
            <a:off x="6705600" y="3810000"/>
            <a:ext cx="0" cy="1295400"/>
          </a:xfrm>
          <a:prstGeom prst="line">
            <a:avLst/>
          </a:prstGeom>
          <a:noFill/>
          <a:ln w="762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69" name="Line 17">
            <a:extLst>
              <a:ext uri="{FF2B5EF4-FFF2-40B4-BE49-F238E27FC236}">
                <a16:creationId xmlns:a16="http://schemas.microsoft.com/office/drawing/2014/main" id="{71FD7443-060E-47F1-8ADA-ABE895D18C25}"/>
              </a:ext>
            </a:extLst>
          </p:cNvPr>
          <p:cNvSpPr>
            <a:spLocks noChangeShapeType="1"/>
          </p:cNvSpPr>
          <p:nvPr/>
        </p:nvSpPr>
        <p:spPr bwMode="auto">
          <a:xfrm flipH="1">
            <a:off x="4724400" y="5105400"/>
            <a:ext cx="1981200" cy="0"/>
          </a:xfrm>
          <a:prstGeom prst="line">
            <a:avLst/>
          </a:prstGeom>
          <a:noFill/>
          <a:ln w="762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70" name="Line 18">
            <a:extLst>
              <a:ext uri="{FF2B5EF4-FFF2-40B4-BE49-F238E27FC236}">
                <a16:creationId xmlns:a16="http://schemas.microsoft.com/office/drawing/2014/main" id="{98FF10E8-994A-4272-8673-FA193483CA7D}"/>
              </a:ext>
            </a:extLst>
          </p:cNvPr>
          <p:cNvSpPr>
            <a:spLocks noChangeShapeType="1"/>
          </p:cNvSpPr>
          <p:nvPr/>
        </p:nvSpPr>
        <p:spPr bwMode="auto">
          <a:xfrm>
            <a:off x="228600" y="4267200"/>
            <a:ext cx="11430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71" name="Line 19">
            <a:extLst>
              <a:ext uri="{FF2B5EF4-FFF2-40B4-BE49-F238E27FC236}">
                <a16:creationId xmlns:a16="http://schemas.microsoft.com/office/drawing/2014/main" id="{B5C2549D-F5F3-44AC-A6CD-1EDC25EED920}"/>
              </a:ext>
            </a:extLst>
          </p:cNvPr>
          <p:cNvSpPr>
            <a:spLocks noChangeShapeType="1"/>
          </p:cNvSpPr>
          <p:nvPr/>
        </p:nvSpPr>
        <p:spPr bwMode="auto">
          <a:xfrm>
            <a:off x="304800" y="5029200"/>
            <a:ext cx="1219200" cy="0"/>
          </a:xfrm>
          <a:prstGeom prst="line">
            <a:avLst/>
          </a:prstGeom>
          <a:noFill/>
          <a:ln w="762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772" name="Text Box 20">
            <a:extLst>
              <a:ext uri="{FF2B5EF4-FFF2-40B4-BE49-F238E27FC236}">
                <a16:creationId xmlns:a16="http://schemas.microsoft.com/office/drawing/2014/main" id="{0234D2C1-67C6-4F83-B8E3-0897EA68ACE8}"/>
              </a:ext>
            </a:extLst>
          </p:cNvPr>
          <p:cNvSpPr txBox="1">
            <a:spLocks noChangeArrowheads="1"/>
          </p:cNvSpPr>
          <p:nvPr/>
        </p:nvSpPr>
        <p:spPr bwMode="auto">
          <a:xfrm>
            <a:off x="0" y="3657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Trao đổi thông tin</a:t>
            </a:r>
          </a:p>
        </p:txBody>
      </p:sp>
      <p:sp>
        <p:nvSpPr>
          <p:cNvPr id="74773" name="Text Box 21">
            <a:extLst>
              <a:ext uri="{FF2B5EF4-FFF2-40B4-BE49-F238E27FC236}">
                <a16:creationId xmlns:a16="http://schemas.microsoft.com/office/drawing/2014/main" id="{845FE6C2-BC08-45F9-ABCD-B306DE2A69BE}"/>
              </a:ext>
            </a:extLst>
          </p:cNvPr>
          <p:cNvSpPr txBox="1">
            <a:spLocks noChangeArrowheads="1"/>
          </p:cNvSpPr>
          <p:nvPr/>
        </p:nvSpPr>
        <p:spPr bwMode="auto">
          <a:xfrm>
            <a:off x="0" y="4419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Điều khiển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0-#ppt_w/2"/>
                                          </p:val>
                                        </p:tav>
                                        <p:tav tm="100000">
                                          <p:val>
                                            <p:strVal val="#ppt_x"/>
                                          </p:val>
                                        </p:tav>
                                      </p:tavLst>
                                    </p:anim>
                                    <p:anim calcmode="lin" valueType="num">
                                      <p:cBhvr additive="base">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6"/>
                                        </p:tgtEl>
                                        <p:attrNameLst>
                                          <p:attrName>style.visibility</p:attrName>
                                        </p:attrNameLst>
                                      </p:cBhvr>
                                      <p:to>
                                        <p:strVal val="visible"/>
                                      </p:to>
                                    </p:set>
                                    <p:anim calcmode="lin" valueType="num">
                                      <p:cBhvr additive="base">
                                        <p:cTn id="19" dur="500" fill="hold"/>
                                        <p:tgtEl>
                                          <p:spTgt spid="74756"/>
                                        </p:tgtEl>
                                        <p:attrNameLst>
                                          <p:attrName>ppt_x</p:attrName>
                                        </p:attrNameLst>
                                      </p:cBhvr>
                                      <p:tavLst>
                                        <p:tav tm="0">
                                          <p:val>
                                            <p:strVal val="0-#ppt_w/2"/>
                                          </p:val>
                                        </p:tav>
                                        <p:tav tm="100000">
                                          <p:val>
                                            <p:strVal val="#ppt_x"/>
                                          </p:val>
                                        </p:tav>
                                      </p:tavLst>
                                    </p:anim>
                                    <p:anim calcmode="lin" valueType="num">
                                      <p:cBhvr additive="base">
                                        <p:cTn id="20"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7"/>
                                        </p:tgtEl>
                                        <p:attrNameLst>
                                          <p:attrName>style.visibility</p:attrName>
                                        </p:attrNameLst>
                                      </p:cBhvr>
                                      <p:to>
                                        <p:strVal val="visible"/>
                                      </p:to>
                                    </p:set>
                                    <p:anim calcmode="lin" valueType="num">
                                      <p:cBhvr additive="base">
                                        <p:cTn id="25" dur="500" fill="hold"/>
                                        <p:tgtEl>
                                          <p:spTgt spid="74757"/>
                                        </p:tgtEl>
                                        <p:attrNameLst>
                                          <p:attrName>ppt_x</p:attrName>
                                        </p:attrNameLst>
                                      </p:cBhvr>
                                      <p:tavLst>
                                        <p:tav tm="0">
                                          <p:val>
                                            <p:strVal val="0-#ppt_w/2"/>
                                          </p:val>
                                        </p:tav>
                                        <p:tav tm="100000">
                                          <p:val>
                                            <p:strVal val="#ppt_x"/>
                                          </p:val>
                                        </p:tav>
                                      </p:tavLst>
                                    </p:anim>
                                    <p:anim calcmode="lin" valueType="num">
                                      <p:cBhvr additive="base">
                                        <p:cTn id="26"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0-#ppt_w/2"/>
                                          </p:val>
                                        </p:tav>
                                        <p:tav tm="100000">
                                          <p:val>
                                            <p:strVal val="#ppt_x"/>
                                          </p:val>
                                        </p:tav>
                                      </p:tavLst>
                                    </p:anim>
                                    <p:anim calcmode="lin" valueType="num">
                                      <p:cBhvr additive="base">
                                        <p:cTn id="32"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4759"/>
                                        </p:tgtEl>
                                        <p:attrNameLst>
                                          <p:attrName>style.visibility</p:attrName>
                                        </p:attrNameLst>
                                      </p:cBhvr>
                                      <p:to>
                                        <p:strVal val="visible"/>
                                      </p:to>
                                    </p:set>
                                    <p:anim calcmode="lin" valueType="num">
                                      <p:cBhvr additive="base">
                                        <p:cTn id="37" dur="500" fill="hold"/>
                                        <p:tgtEl>
                                          <p:spTgt spid="74759"/>
                                        </p:tgtEl>
                                        <p:attrNameLst>
                                          <p:attrName>ppt_x</p:attrName>
                                        </p:attrNameLst>
                                      </p:cBhvr>
                                      <p:tavLst>
                                        <p:tav tm="0">
                                          <p:val>
                                            <p:strVal val="0-#ppt_w/2"/>
                                          </p:val>
                                        </p:tav>
                                        <p:tav tm="100000">
                                          <p:val>
                                            <p:strVal val="#ppt_x"/>
                                          </p:val>
                                        </p:tav>
                                      </p:tavLst>
                                    </p:anim>
                                    <p:anim calcmode="lin" valueType="num">
                                      <p:cBhvr additive="base">
                                        <p:cTn id="38" dur="500" fill="hold"/>
                                        <p:tgtEl>
                                          <p:spTgt spid="747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4760"/>
                                        </p:tgtEl>
                                        <p:attrNameLst>
                                          <p:attrName>style.visibility</p:attrName>
                                        </p:attrNameLst>
                                      </p:cBhvr>
                                      <p:to>
                                        <p:strVal val="visible"/>
                                      </p:to>
                                    </p:set>
                                    <p:anim calcmode="lin" valueType="num">
                                      <p:cBhvr additive="base">
                                        <p:cTn id="43" dur="500" fill="hold"/>
                                        <p:tgtEl>
                                          <p:spTgt spid="74760"/>
                                        </p:tgtEl>
                                        <p:attrNameLst>
                                          <p:attrName>ppt_x</p:attrName>
                                        </p:attrNameLst>
                                      </p:cBhvr>
                                      <p:tavLst>
                                        <p:tav tm="0">
                                          <p:val>
                                            <p:strVal val="0-#ppt_w/2"/>
                                          </p:val>
                                        </p:tav>
                                        <p:tav tm="100000">
                                          <p:val>
                                            <p:strVal val="#ppt_x"/>
                                          </p:val>
                                        </p:tav>
                                      </p:tavLst>
                                    </p:anim>
                                    <p:anim calcmode="lin" valueType="num">
                                      <p:cBhvr additive="base">
                                        <p:cTn id="44" dur="500" fill="hold"/>
                                        <p:tgtEl>
                                          <p:spTgt spid="7476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4761"/>
                                        </p:tgtEl>
                                        <p:attrNameLst>
                                          <p:attrName>style.visibility</p:attrName>
                                        </p:attrNameLst>
                                      </p:cBhvr>
                                      <p:to>
                                        <p:strVal val="visible"/>
                                      </p:to>
                                    </p:set>
                                    <p:anim calcmode="lin" valueType="num">
                                      <p:cBhvr additive="base">
                                        <p:cTn id="49" dur="500" fill="hold"/>
                                        <p:tgtEl>
                                          <p:spTgt spid="74761"/>
                                        </p:tgtEl>
                                        <p:attrNameLst>
                                          <p:attrName>ppt_x</p:attrName>
                                        </p:attrNameLst>
                                      </p:cBhvr>
                                      <p:tavLst>
                                        <p:tav tm="0">
                                          <p:val>
                                            <p:strVal val="0-#ppt_w/2"/>
                                          </p:val>
                                        </p:tav>
                                        <p:tav tm="100000">
                                          <p:val>
                                            <p:strVal val="#ppt_x"/>
                                          </p:val>
                                        </p:tav>
                                      </p:tavLst>
                                    </p:anim>
                                    <p:anim calcmode="lin" valueType="num">
                                      <p:cBhvr additive="base">
                                        <p:cTn id="50"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4768"/>
                                        </p:tgtEl>
                                        <p:attrNameLst>
                                          <p:attrName>style.visibility</p:attrName>
                                        </p:attrNameLst>
                                      </p:cBhvr>
                                      <p:to>
                                        <p:strVal val="visible"/>
                                      </p:to>
                                    </p:set>
                                    <p:anim calcmode="lin" valueType="num">
                                      <p:cBhvr additive="base">
                                        <p:cTn id="55" dur="500" fill="hold"/>
                                        <p:tgtEl>
                                          <p:spTgt spid="74768"/>
                                        </p:tgtEl>
                                        <p:attrNameLst>
                                          <p:attrName>ppt_x</p:attrName>
                                        </p:attrNameLst>
                                      </p:cBhvr>
                                      <p:tavLst>
                                        <p:tav tm="0">
                                          <p:val>
                                            <p:strVal val="0-#ppt_w/2"/>
                                          </p:val>
                                        </p:tav>
                                        <p:tav tm="100000">
                                          <p:val>
                                            <p:strVal val="#ppt_x"/>
                                          </p:val>
                                        </p:tav>
                                      </p:tavLst>
                                    </p:anim>
                                    <p:anim calcmode="lin" valueType="num">
                                      <p:cBhvr additive="base">
                                        <p:cTn id="56" dur="500" fill="hold"/>
                                        <p:tgtEl>
                                          <p:spTgt spid="7476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74769"/>
                                        </p:tgtEl>
                                        <p:attrNameLst>
                                          <p:attrName>style.visibility</p:attrName>
                                        </p:attrNameLst>
                                      </p:cBhvr>
                                      <p:to>
                                        <p:strVal val="visible"/>
                                      </p:to>
                                    </p:set>
                                    <p:anim calcmode="lin" valueType="num">
                                      <p:cBhvr additive="base">
                                        <p:cTn id="61" dur="500" fill="hold"/>
                                        <p:tgtEl>
                                          <p:spTgt spid="74769"/>
                                        </p:tgtEl>
                                        <p:attrNameLst>
                                          <p:attrName>ppt_x</p:attrName>
                                        </p:attrNameLst>
                                      </p:cBhvr>
                                      <p:tavLst>
                                        <p:tav tm="0">
                                          <p:val>
                                            <p:strVal val="0-#ppt_w/2"/>
                                          </p:val>
                                        </p:tav>
                                        <p:tav tm="100000">
                                          <p:val>
                                            <p:strVal val="#ppt_x"/>
                                          </p:val>
                                        </p:tav>
                                      </p:tavLst>
                                    </p:anim>
                                    <p:anim calcmode="lin" valueType="num">
                                      <p:cBhvr additive="base">
                                        <p:cTn id="62" dur="500" fill="hold"/>
                                        <p:tgtEl>
                                          <p:spTgt spid="7476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4762"/>
                                        </p:tgtEl>
                                        <p:attrNameLst>
                                          <p:attrName>style.visibility</p:attrName>
                                        </p:attrNameLst>
                                      </p:cBhvr>
                                      <p:to>
                                        <p:strVal val="visible"/>
                                      </p:to>
                                    </p:set>
                                    <p:anim calcmode="lin" valueType="num">
                                      <p:cBhvr additive="base">
                                        <p:cTn id="67" dur="500" fill="hold"/>
                                        <p:tgtEl>
                                          <p:spTgt spid="74762"/>
                                        </p:tgtEl>
                                        <p:attrNameLst>
                                          <p:attrName>ppt_x</p:attrName>
                                        </p:attrNameLst>
                                      </p:cBhvr>
                                      <p:tavLst>
                                        <p:tav tm="0">
                                          <p:val>
                                            <p:strVal val="0-#ppt_w/2"/>
                                          </p:val>
                                        </p:tav>
                                        <p:tav tm="100000">
                                          <p:val>
                                            <p:strVal val="#ppt_x"/>
                                          </p:val>
                                        </p:tav>
                                      </p:tavLst>
                                    </p:anim>
                                    <p:anim calcmode="lin" valueType="num">
                                      <p:cBhvr additive="base">
                                        <p:cTn id="68" dur="500" fill="hold"/>
                                        <p:tgtEl>
                                          <p:spTgt spid="7476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74763"/>
                                        </p:tgtEl>
                                        <p:attrNameLst>
                                          <p:attrName>style.visibility</p:attrName>
                                        </p:attrNameLst>
                                      </p:cBhvr>
                                      <p:to>
                                        <p:strVal val="visible"/>
                                      </p:to>
                                    </p:set>
                                    <p:anim calcmode="lin" valueType="num">
                                      <p:cBhvr additive="base">
                                        <p:cTn id="73" dur="500" fill="hold"/>
                                        <p:tgtEl>
                                          <p:spTgt spid="74763"/>
                                        </p:tgtEl>
                                        <p:attrNameLst>
                                          <p:attrName>ppt_x</p:attrName>
                                        </p:attrNameLst>
                                      </p:cBhvr>
                                      <p:tavLst>
                                        <p:tav tm="0">
                                          <p:val>
                                            <p:strVal val="0-#ppt_w/2"/>
                                          </p:val>
                                        </p:tav>
                                        <p:tav tm="100000">
                                          <p:val>
                                            <p:strVal val="#ppt_x"/>
                                          </p:val>
                                        </p:tav>
                                      </p:tavLst>
                                    </p:anim>
                                    <p:anim calcmode="lin" valueType="num">
                                      <p:cBhvr additive="base">
                                        <p:cTn id="74" dur="500" fill="hold"/>
                                        <p:tgtEl>
                                          <p:spTgt spid="7476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4764"/>
                                        </p:tgtEl>
                                        <p:attrNameLst>
                                          <p:attrName>style.visibility</p:attrName>
                                        </p:attrNameLst>
                                      </p:cBhvr>
                                      <p:to>
                                        <p:strVal val="visible"/>
                                      </p:to>
                                    </p:set>
                                    <p:anim calcmode="lin" valueType="num">
                                      <p:cBhvr additive="base">
                                        <p:cTn id="79" dur="500" fill="hold"/>
                                        <p:tgtEl>
                                          <p:spTgt spid="74764"/>
                                        </p:tgtEl>
                                        <p:attrNameLst>
                                          <p:attrName>ppt_x</p:attrName>
                                        </p:attrNameLst>
                                      </p:cBhvr>
                                      <p:tavLst>
                                        <p:tav tm="0">
                                          <p:val>
                                            <p:strVal val="0-#ppt_w/2"/>
                                          </p:val>
                                        </p:tav>
                                        <p:tav tm="100000">
                                          <p:val>
                                            <p:strVal val="#ppt_x"/>
                                          </p:val>
                                        </p:tav>
                                      </p:tavLst>
                                    </p:anim>
                                    <p:anim calcmode="lin" valueType="num">
                                      <p:cBhvr additive="base">
                                        <p:cTn id="80"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74765"/>
                                        </p:tgtEl>
                                        <p:attrNameLst>
                                          <p:attrName>style.visibility</p:attrName>
                                        </p:attrNameLst>
                                      </p:cBhvr>
                                      <p:to>
                                        <p:strVal val="visible"/>
                                      </p:to>
                                    </p:set>
                                    <p:anim calcmode="lin" valueType="num">
                                      <p:cBhvr additive="base">
                                        <p:cTn id="85" dur="500" fill="hold"/>
                                        <p:tgtEl>
                                          <p:spTgt spid="74765"/>
                                        </p:tgtEl>
                                        <p:attrNameLst>
                                          <p:attrName>ppt_x</p:attrName>
                                        </p:attrNameLst>
                                      </p:cBhvr>
                                      <p:tavLst>
                                        <p:tav tm="0">
                                          <p:val>
                                            <p:strVal val="0-#ppt_w/2"/>
                                          </p:val>
                                        </p:tav>
                                        <p:tav tm="100000">
                                          <p:val>
                                            <p:strVal val="#ppt_x"/>
                                          </p:val>
                                        </p:tav>
                                      </p:tavLst>
                                    </p:anim>
                                    <p:anim calcmode="lin" valueType="num">
                                      <p:cBhvr additive="base">
                                        <p:cTn id="86" dur="500" fill="hold"/>
                                        <p:tgtEl>
                                          <p:spTgt spid="74765"/>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4766"/>
                                        </p:tgtEl>
                                        <p:attrNameLst>
                                          <p:attrName>style.visibility</p:attrName>
                                        </p:attrNameLst>
                                      </p:cBhvr>
                                      <p:to>
                                        <p:strVal val="visible"/>
                                      </p:to>
                                    </p:set>
                                    <p:anim calcmode="lin" valueType="num">
                                      <p:cBhvr additive="base">
                                        <p:cTn id="91" dur="500" fill="hold"/>
                                        <p:tgtEl>
                                          <p:spTgt spid="74766"/>
                                        </p:tgtEl>
                                        <p:attrNameLst>
                                          <p:attrName>ppt_x</p:attrName>
                                        </p:attrNameLst>
                                      </p:cBhvr>
                                      <p:tavLst>
                                        <p:tav tm="0">
                                          <p:val>
                                            <p:strVal val="0-#ppt_w/2"/>
                                          </p:val>
                                        </p:tav>
                                        <p:tav tm="100000">
                                          <p:val>
                                            <p:strVal val="#ppt_x"/>
                                          </p:val>
                                        </p:tav>
                                      </p:tavLst>
                                    </p:anim>
                                    <p:anim calcmode="lin" valueType="num">
                                      <p:cBhvr additive="base">
                                        <p:cTn id="92" dur="500" fill="hold"/>
                                        <p:tgtEl>
                                          <p:spTgt spid="74766"/>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4767"/>
                                        </p:tgtEl>
                                        <p:attrNameLst>
                                          <p:attrName>style.visibility</p:attrName>
                                        </p:attrNameLst>
                                      </p:cBhvr>
                                      <p:to>
                                        <p:strVal val="visible"/>
                                      </p:to>
                                    </p:set>
                                    <p:anim calcmode="lin" valueType="num">
                                      <p:cBhvr additive="base">
                                        <p:cTn id="97" dur="500" fill="hold"/>
                                        <p:tgtEl>
                                          <p:spTgt spid="74767"/>
                                        </p:tgtEl>
                                        <p:attrNameLst>
                                          <p:attrName>ppt_x</p:attrName>
                                        </p:attrNameLst>
                                      </p:cBhvr>
                                      <p:tavLst>
                                        <p:tav tm="0">
                                          <p:val>
                                            <p:strVal val="0-#ppt_w/2"/>
                                          </p:val>
                                        </p:tav>
                                        <p:tav tm="100000">
                                          <p:val>
                                            <p:strVal val="#ppt_x"/>
                                          </p:val>
                                        </p:tav>
                                      </p:tavLst>
                                    </p:anim>
                                    <p:anim calcmode="lin" valueType="num">
                                      <p:cBhvr additive="base">
                                        <p:cTn id="98" dur="500" fill="hold"/>
                                        <p:tgtEl>
                                          <p:spTgt spid="7476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74770"/>
                                        </p:tgtEl>
                                        <p:attrNameLst>
                                          <p:attrName>style.visibility</p:attrName>
                                        </p:attrNameLst>
                                      </p:cBhvr>
                                      <p:to>
                                        <p:strVal val="visible"/>
                                      </p:to>
                                    </p:set>
                                    <p:anim calcmode="lin" valueType="num">
                                      <p:cBhvr additive="base">
                                        <p:cTn id="103" dur="500" fill="hold"/>
                                        <p:tgtEl>
                                          <p:spTgt spid="74770"/>
                                        </p:tgtEl>
                                        <p:attrNameLst>
                                          <p:attrName>ppt_x</p:attrName>
                                        </p:attrNameLst>
                                      </p:cBhvr>
                                      <p:tavLst>
                                        <p:tav tm="0">
                                          <p:val>
                                            <p:strVal val="0-#ppt_w/2"/>
                                          </p:val>
                                        </p:tav>
                                        <p:tav tm="100000">
                                          <p:val>
                                            <p:strVal val="#ppt_x"/>
                                          </p:val>
                                        </p:tav>
                                      </p:tavLst>
                                    </p:anim>
                                    <p:anim calcmode="lin" valueType="num">
                                      <p:cBhvr additive="base">
                                        <p:cTn id="104" dur="500" fill="hold"/>
                                        <p:tgtEl>
                                          <p:spTgt spid="74770"/>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74771"/>
                                        </p:tgtEl>
                                        <p:attrNameLst>
                                          <p:attrName>style.visibility</p:attrName>
                                        </p:attrNameLst>
                                      </p:cBhvr>
                                      <p:to>
                                        <p:strVal val="visible"/>
                                      </p:to>
                                    </p:set>
                                    <p:anim calcmode="lin" valueType="num">
                                      <p:cBhvr additive="base">
                                        <p:cTn id="109" dur="500" fill="hold"/>
                                        <p:tgtEl>
                                          <p:spTgt spid="74771"/>
                                        </p:tgtEl>
                                        <p:attrNameLst>
                                          <p:attrName>ppt_x</p:attrName>
                                        </p:attrNameLst>
                                      </p:cBhvr>
                                      <p:tavLst>
                                        <p:tav tm="0">
                                          <p:val>
                                            <p:strVal val="0-#ppt_w/2"/>
                                          </p:val>
                                        </p:tav>
                                        <p:tav tm="100000">
                                          <p:val>
                                            <p:strVal val="#ppt_x"/>
                                          </p:val>
                                        </p:tav>
                                      </p:tavLst>
                                    </p:anim>
                                    <p:anim calcmode="lin" valueType="num">
                                      <p:cBhvr additive="base">
                                        <p:cTn id="110" dur="500" fill="hold"/>
                                        <p:tgtEl>
                                          <p:spTgt spid="74771"/>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74772"/>
                                        </p:tgtEl>
                                        <p:attrNameLst>
                                          <p:attrName>style.visibility</p:attrName>
                                        </p:attrNameLst>
                                      </p:cBhvr>
                                      <p:to>
                                        <p:strVal val="visible"/>
                                      </p:to>
                                    </p:set>
                                    <p:anim calcmode="lin" valueType="num">
                                      <p:cBhvr additive="base">
                                        <p:cTn id="115" dur="500" fill="hold"/>
                                        <p:tgtEl>
                                          <p:spTgt spid="74772"/>
                                        </p:tgtEl>
                                        <p:attrNameLst>
                                          <p:attrName>ppt_x</p:attrName>
                                        </p:attrNameLst>
                                      </p:cBhvr>
                                      <p:tavLst>
                                        <p:tav tm="0">
                                          <p:val>
                                            <p:strVal val="0-#ppt_w/2"/>
                                          </p:val>
                                        </p:tav>
                                        <p:tav tm="100000">
                                          <p:val>
                                            <p:strVal val="#ppt_x"/>
                                          </p:val>
                                        </p:tav>
                                      </p:tavLst>
                                    </p:anim>
                                    <p:anim calcmode="lin" valueType="num">
                                      <p:cBhvr additive="base">
                                        <p:cTn id="116" dur="500" fill="hold"/>
                                        <p:tgtEl>
                                          <p:spTgt spid="74772"/>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74773"/>
                                        </p:tgtEl>
                                        <p:attrNameLst>
                                          <p:attrName>style.visibility</p:attrName>
                                        </p:attrNameLst>
                                      </p:cBhvr>
                                      <p:to>
                                        <p:strVal val="visible"/>
                                      </p:to>
                                    </p:set>
                                    <p:anim calcmode="lin" valueType="num">
                                      <p:cBhvr additive="base">
                                        <p:cTn id="121" dur="500" fill="hold"/>
                                        <p:tgtEl>
                                          <p:spTgt spid="74773"/>
                                        </p:tgtEl>
                                        <p:attrNameLst>
                                          <p:attrName>ppt_x</p:attrName>
                                        </p:attrNameLst>
                                      </p:cBhvr>
                                      <p:tavLst>
                                        <p:tav tm="0">
                                          <p:val>
                                            <p:strVal val="0-#ppt_w/2"/>
                                          </p:val>
                                        </p:tav>
                                        <p:tav tm="100000">
                                          <p:val>
                                            <p:strVal val="#ppt_x"/>
                                          </p:val>
                                        </p:tav>
                                      </p:tavLst>
                                    </p:anim>
                                    <p:anim calcmode="lin" valueType="num">
                                      <p:cBhvr additive="base">
                                        <p:cTn id="122" dur="500" fill="hold"/>
                                        <p:tgtEl>
                                          <p:spTgt spid="74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utoUpdateAnimBg="0"/>
      <p:bldP spid="74756" grpId="0" animBg="1" autoUpdateAnimBg="0"/>
      <p:bldP spid="74757" grpId="0" animBg="1" autoUpdateAnimBg="0"/>
      <p:bldP spid="74758" grpId="0" animBg="1" autoUpdateAnimBg="0"/>
      <p:bldP spid="74766" grpId="0" autoUpdateAnimBg="0"/>
      <p:bldP spid="74767" grpId="0" autoUpdateAnimBg="0"/>
      <p:bldP spid="74772" grpId="0" autoUpdateAnimBg="0"/>
      <p:bldP spid="7477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 name="Date Placeholder 2">
            <a:extLst>
              <a:ext uri="{FF2B5EF4-FFF2-40B4-BE49-F238E27FC236}">
                <a16:creationId xmlns:a16="http://schemas.microsoft.com/office/drawing/2014/main" id="{87163F67-6596-4886-B6AC-343AEB99A976}"/>
              </a:ext>
            </a:extLst>
          </p:cNvPr>
          <p:cNvSpPr>
            <a:spLocks noGrp="1"/>
          </p:cNvSpPr>
          <p:nvPr>
            <p:ph type="dt" sz="half" idx="10"/>
          </p:nvPr>
        </p:nvSpPr>
        <p:spPr/>
        <p:txBody>
          <a:bodyPr/>
          <a:lstStyle/>
          <a:p>
            <a:fld id="{CC42A609-8825-48FF-B905-6019974573C4}" type="datetime1">
              <a:rPr lang="en-US" altLang="en-US"/>
              <a:pPr/>
              <a:t>10/8/2021</a:t>
            </a:fld>
            <a:endParaRPr lang="en-US" altLang="en-US"/>
          </a:p>
        </p:txBody>
      </p:sp>
      <p:sp>
        <p:nvSpPr>
          <p:cNvPr id="11" name="Footer Placeholder 3">
            <a:extLst>
              <a:ext uri="{FF2B5EF4-FFF2-40B4-BE49-F238E27FC236}">
                <a16:creationId xmlns:a16="http://schemas.microsoft.com/office/drawing/2014/main" id="{63364F18-9DE2-4AD9-9D7B-A6364E23D797}"/>
              </a:ext>
            </a:extLst>
          </p:cNvPr>
          <p:cNvSpPr>
            <a:spLocks noGrp="1"/>
          </p:cNvSpPr>
          <p:nvPr>
            <p:ph type="ftr" sz="quarter" idx="11"/>
          </p:nvPr>
        </p:nvSpPr>
        <p:spPr/>
        <p:txBody>
          <a:bodyPr/>
          <a:lstStyle/>
          <a:p>
            <a:r>
              <a:rPr lang="en-US" altLang="en-US"/>
              <a:t>Chapter 1: CẤU TRÚC TỔNG QUÁT CỦA HTMT</a:t>
            </a:r>
          </a:p>
        </p:txBody>
      </p:sp>
      <p:sp>
        <p:nvSpPr>
          <p:cNvPr id="12" name="Slide Number Placeholder 4">
            <a:extLst>
              <a:ext uri="{FF2B5EF4-FFF2-40B4-BE49-F238E27FC236}">
                <a16:creationId xmlns:a16="http://schemas.microsoft.com/office/drawing/2014/main" id="{25BC188A-EE9E-4AAB-85A7-BB3A7CFFD988}"/>
              </a:ext>
            </a:extLst>
          </p:cNvPr>
          <p:cNvSpPr>
            <a:spLocks noGrp="1"/>
          </p:cNvSpPr>
          <p:nvPr>
            <p:ph type="sldNum" sz="quarter" idx="12"/>
          </p:nvPr>
        </p:nvSpPr>
        <p:spPr/>
        <p:txBody>
          <a:bodyPr/>
          <a:lstStyle/>
          <a:p>
            <a:fld id="{D3AFCD5A-31D9-4EF6-B840-DF9CCAA86CDE}" type="slidenum">
              <a:rPr lang="en-US" altLang="en-US"/>
              <a:pPr/>
              <a:t>2</a:t>
            </a:fld>
            <a:endParaRPr lang="en-US" altLang="en-US"/>
          </a:p>
        </p:txBody>
      </p:sp>
      <p:sp>
        <p:nvSpPr>
          <p:cNvPr id="94210" name="Rectangle 2">
            <a:extLst>
              <a:ext uri="{FF2B5EF4-FFF2-40B4-BE49-F238E27FC236}">
                <a16:creationId xmlns:a16="http://schemas.microsoft.com/office/drawing/2014/main" id="{351B13DE-B5AD-4E66-BCE2-7E2E82F98152}"/>
              </a:ext>
            </a:extLst>
          </p:cNvPr>
          <p:cNvSpPr>
            <a:spLocks noGrp="1" noChangeArrowheads="1"/>
          </p:cNvSpPr>
          <p:nvPr>
            <p:ph type="title"/>
          </p:nvPr>
        </p:nvSpPr>
        <p:spPr>
          <a:xfrm>
            <a:off x="2286000" y="274638"/>
            <a:ext cx="6400800" cy="1190625"/>
          </a:xfrm>
        </p:spPr>
        <p:txBody>
          <a:bodyPr/>
          <a:lstStyle/>
          <a:p>
            <a:r>
              <a:rPr lang="en-US" altLang="en-US" sz="3000">
                <a:solidFill>
                  <a:schemeClr val="folHlink"/>
                </a:solidFill>
                <a:latin typeface="VNI-Cooper" pitchFamily="2" charset="0"/>
              </a:rPr>
              <a:t>   </a:t>
            </a:r>
            <a:r>
              <a:rPr lang="en-US" altLang="en-US" sz="3600" b="1">
                <a:solidFill>
                  <a:schemeClr val="folHlink"/>
                </a:solidFill>
                <a:effectLst>
                  <a:outerShdw blurRad="38100" dist="38100" dir="2700000" algn="tl">
                    <a:srgbClr val="000000"/>
                  </a:outerShdw>
                </a:effectLst>
                <a:latin typeface="Times New Roman" panose="02020603050405020304" pitchFamily="18" charset="0"/>
              </a:rPr>
              <a:t>Cấu trúc Máy tính &amp;                                Lập trình Assembly</a:t>
            </a:r>
          </a:p>
        </p:txBody>
      </p:sp>
      <p:sp>
        <p:nvSpPr>
          <p:cNvPr id="94211" name="Text Box 3">
            <a:extLst>
              <a:ext uri="{FF2B5EF4-FFF2-40B4-BE49-F238E27FC236}">
                <a16:creationId xmlns:a16="http://schemas.microsoft.com/office/drawing/2014/main" id="{AA36243D-BCAA-4B9F-9BB1-85B278B9FD46}"/>
              </a:ext>
            </a:extLst>
          </p:cNvPr>
          <p:cNvSpPr txBox="1">
            <a:spLocks noChangeArrowheads="1"/>
          </p:cNvSpPr>
          <p:nvPr/>
        </p:nvSpPr>
        <p:spPr bwMode="auto">
          <a:xfrm>
            <a:off x="152400" y="5334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effectLst>
                  <a:outerShdw blurRad="38100" dist="38100" dir="2700000" algn="tl">
                    <a:srgbClr val="000000"/>
                  </a:outerShdw>
                </a:effectLst>
                <a:latin typeface="VNI-Times" pitchFamily="2" charset="0"/>
              </a:rPr>
              <a:t>MUÏC TIEÂU</a:t>
            </a:r>
            <a:r>
              <a:rPr lang="en-US" altLang="en-US" sz="2800">
                <a:latin typeface="VNI-Times" pitchFamily="2" charset="0"/>
              </a:rPr>
              <a:t> :</a:t>
            </a:r>
          </a:p>
        </p:txBody>
      </p:sp>
      <p:sp>
        <p:nvSpPr>
          <p:cNvPr id="94212" name="Text Box 4">
            <a:extLst>
              <a:ext uri="{FF2B5EF4-FFF2-40B4-BE49-F238E27FC236}">
                <a16:creationId xmlns:a16="http://schemas.microsoft.com/office/drawing/2014/main" id="{92FC2845-5B4E-4B33-96BB-A6A5BE4873E8}"/>
              </a:ext>
            </a:extLst>
          </p:cNvPr>
          <p:cNvSpPr txBox="1">
            <a:spLocks noChangeArrowheads="1"/>
          </p:cNvSpPr>
          <p:nvPr/>
        </p:nvSpPr>
        <p:spPr bwMode="auto">
          <a:xfrm>
            <a:off x="381000" y="1676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buFontTx/>
              <a:buAutoNum type="arabicPeriod"/>
            </a:pPr>
            <a:r>
              <a:rPr lang="en-US" altLang="en-US">
                <a:latin typeface="VNI-Times" pitchFamily="2" charset="0"/>
              </a:rPr>
              <a:t>Khaùm phaù bí maät beân trong maùy tính.</a:t>
            </a:r>
          </a:p>
        </p:txBody>
      </p:sp>
      <p:sp>
        <p:nvSpPr>
          <p:cNvPr id="94213" name="Text Box 5">
            <a:extLst>
              <a:ext uri="{FF2B5EF4-FFF2-40B4-BE49-F238E27FC236}">
                <a16:creationId xmlns:a16="http://schemas.microsoft.com/office/drawing/2014/main" id="{9E99B6A0-35D1-4102-A8D2-C6B7A5BC49CC}"/>
              </a:ext>
            </a:extLst>
          </p:cNvPr>
          <p:cNvSpPr txBox="1">
            <a:spLocks noChangeArrowheads="1"/>
          </p:cNvSpPr>
          <p:nvPr/>
        </p:nvSpPr>
        <p:spPr bwMode="auto">
          <a:xfrm>
            <a:off x="457200" y="32004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VNI-Times" pitchFamily="2" charset="0"/>
              </a:rPr>
              <a:t>3. Naém ñöôïc  caùch hoaït ñoäng,caùch giao tiếp cuûa caùc thaønh phaàn caáu taïo neân maùy tính.</a:t>
            </a:r>
          </a:p>
        </p:txBody>
      </p:sp>
      <p:sp>
        <p:nvSpPr>
          <p:cNvPr id="94214" name="Text Box 6">
            <a:extLst>
              <a:ext uri="{FF2B5EF4-FFF2-40B4-BE49-F238E27FC236}">
                <a16:creationId xmlns:a16="http://schemas.microsoft.com/office/drawing/2014/main" id="{EB68AD66-C747-46D3-B91A-3BFCC63700FC}"/>
              </a:ext>
            </a:extLst>
          </p:cNvPr>
          <p:cNvSpPr txBox="1">
            <a:spLocks noChangeArrowheads="1"/>
          </p:cNvSpPr>
          <p:nvPr/>
        </p:nvSpPr>
        <p:spPr bwMode="auto">
          <a:xfrm>
            <a:off x="533400" y="4114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VNI-Times" pitchFamily="2" charset="0"/>
              </a:rPr>
              <a:t>4. Bieát vieát 1 chöông trình baèng Assembly – dòch lieân keát vaø thöïc thi chöông trình naøy.</a:t>
            </a:r>
            <a:endParaRPr lang="en-US" altLang="en-US">
              <a:latin typeface="VNI-US" pitchFamily="2" charset="0"/>
            </a:endParaRPr>
          </a:p>
        </p:txBody>
      </p:sp>
      <p:sp>
        <p:nvSpPr>
          <p:cNvPr id="94215" name="Text Box 7">
            <a:extLst>
              <a:ext uri="{FF2B5EF4-FFF2-40B4-BE49-F238E27FC236}">
                <a16:creationId xmlns:a16="http://schemas.microsoft.com/office/drawing/2014/main" id="{6814DA95-5C88-4AA8-8285-ED942E9295B9}"/>
              </a:ext>
            </a:extLst>
          </p:cNvPr>
          <p:cNvSpPr txBox="1">
            <a:spLocks noChangeArrowheads="1"/>
          </p:cNvSpPr>
          <p:nvPr/>
        </p:nvSpPr>
        <p:spPr bwMode="auto">
          <a:xfrm>
            <a:off x="533400" y="50292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a:latin typeface="VNI-Times" pitchFamily="2" charset="0"/>
              </a:rPr>
              <a:t>5. Bieát laäp trình xöû lyù đơn giản phaàn cöùng, laäp trình heä thoáng .</a:t>
            </a:r>
            <a:endParaRPr lang="en-US" altLang="en-US">
              <a:latin typeface="Verdana" panose="020B0604030504040204" pitchFamily="34" charset="0"/>
            </a:endParaRPr>
          </a:p>
        </p:txBody>
      </p:sp>
      <p:sp>
        <p:nvSpPr>
          <p:cNvPr id="94216" name="Text Box 8">
            <a:extLst>
              <a:ext uri="{FF2B5EF4-FFF2-40B4-BE49-F238E27FC236}">
                <a16:creationId xmlns:a16="http://schemas.microsoft.com/office/drawing/2014/main" id="{CB3EA474-22EB-4C65-835D-2E6A14F8E119}"/>
              </a:ext>
            </a:extLst>
          </p:cNvPr>
          <p:cNvSpPr txBox="1">
            <a:spLocks noChangeArrowheads="1"/>
          </p:cNvSpPr>
          <p:nvPr/>
        </p:nvSpPr>
        <p:spPr bwMode="auto">
          <a:xfrm>
            <a:off x="533400" y="5486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0">
                <a:latin typeface="VNI-Times" pitchFamily="2" charset="0"/>
              </a:rPr>
              <a:t>6.</a:t>
            </a:r>
            <a:r>
              <a:rPr lang="en-US" altLang="en-US" sz="2200" b="0">
                <a:latin typeface="Verdana" panose="020B0604030504040204" pitchFamily="34" charset="0"/>
              </a:rPr>
              <a:t> Các khái niệm cơ bản về virus TH - nghiên cứu các kỹ thuật lây lan của virus tin học</a:t>
            </a:r>
          </a:p>
        </p:txBody>
      </p:sp>
      <p:sp>
        <p:nvSpPr>
          <p:cNvPr id="94217" name="Text Box 9">
            <a:extLst>
              <a:ext uri="{FF2B5EF4-FFF2-40B4-BE49-F238E27FC236}">
                <a16:creationId xmlns:a16="http://schemas.microsoft.com/office/drawing/2014/main" id="{F8F020F7-4A3B-4998-87CF-D92DD54B799C}"/>
              </a:ext>
            </a:extLst>
          </p:cNvPr>
          <p:cNvSpPr txBox="1">
            <a:spLocks noChangeArrowheads="1"/>
          </p:cNvSpPr>
          <p:nvPr/>
        </p:nvSpPr>
        <p:spPr bwMode="auto">
          <a:xfrm>
            <a:off x="457200" y="21590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lgn="just">
              <a:spcBef>
                <a:spcPct val="50000"/>
              </a:spcBef>
            </a:pPr>
            <a:r>
              <a:rPr lang="en-US" altLang="en-US">
                <a:latin typeface="VNI-Times" pitchFamily="2" charset="0"/>
              </a:rPr>
              <a:t>2.Trang bị nhöõng kieán thöùc cô baûn veà  caáu truùc toång quaùt cuûa maùy tính cuõng nhö caùc thaønh phaàn caáu taïo neân maùy tính.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0-#ppt_w/2"/>
                                          </p:val>
                                        </p:tav>
                                        <p:tav tm="100000">
                                          <p:val>
                                            <p:strVal val="#ppt_x"/>
                                          </p:val>
                                        </p:tav>
                                      </p:tavLst>
                                    </p:anim>
                                    <p:anim calcmode="lin" valueType="num">
                                      <p:cBhvr additive="base">
                                        <p:cTn id="8" dur="500" fill="hold"/>
                                        <p:tgtEl>
                                          <p:spTgt spid="942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94211"/>
                                        </p:tgtEl>
                                        <p:attrNameLst>
                                          <p:attrName>style.visibility</p:attrName>
                                        </p:attrNameLst>
                                      </p:cBhvr>
                                      <p:to>
                                        <p:strVal val="visible"/>
                                      </p:to>
                                    </p:set>
                                    <p:anim calcmode="lin" valueType="num">
                                      <p:cBhvr additive="base">
                                        <p:cTn id="13" dur="5000" fill="hold"/>
                                        <p:tgtEl>
                                          <p:spTgt spid="94211"/>
                                        </p:tgtEl>
                                        <p:attrNameLst>
                                          <p:attrName>ppt_x</p:attrName>
                                        </p:attrNameLst>
                                      </p:cBhvr>
                                      <p:tavLst>
                                        <p:tav tm="0">
                                          <p:val>
                                            <p:strVal val="#ppt_x"/>
                                          </p:val>
                                        </p:tav>
                                        <p:tav tm="100000">
                                          <p:val>
                                            <p:strVal val="#ppt_x"/>
                                          </p:val>
                                        </p:tav>
                                      </p:tavLst>
                                    </p:anim>
                                    <p:anim calcmode="lin" valueType="num">
                                      <p:cBhvr additive="base">
                                        <p:cTn id="14" dur="5000" fill="hold"/>
                                        <p:tgtEl>
                                          <p:spTgt spid="942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94212"/>
                                        </p:tgtEl>
                                        <p:attrNameLst>
                                          <p:attrName>style.visibility</p:attrName>
                                        </p:attrNameLst>
                                      </p:cBhvr>
                                      <p:to>
                                        <p:strVal val="visible"/>
                                      </p:to>
                                    </p:set>
                                    <p:anim calcmode="lin" valueType="num">
                                      <p:cBhvr additive="base">
                                        <p:cTn id="19" dur="5000" fill="hold"/>
                                        <p:tgtEl>
                                          <p:spTgt spid="94212"/>
                                        </p:tgtEl>
                                        <p:attrNameLst>
                                          <p:attrName>ppt_x</p:attrName>
                                        </p:attrNameLst>
                                      </p:cBhvr>
                                      <p:tavLst>
                                        <p:tav tm="0">
                                          <p:val>
                                            <p:strVal val="#ppt_x"/>
                                          </p:val>
                                        </p:tav>
                                        <p:tav tm="100000">
                                          <p:val>
                                            <p:strVal val="#ppt_x"/>
                                          </p:val>
                                        </p:tav>
                                      </p:tavLst>
                                    </p:anim>
                                    <p:anim calcmode="lin" valueType="num">
                                      <p:cBhvr additive="base">
                                        <p:cTn id="20" dur="5000" fill="hold"/>
                                        <p:tgtEl>
                                          <p:spTgt spid="942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94217"/>
                                        </p:tgtEl>
                                        <p:attrNameLst>
                                          <p:attrName>style.visibility</p:attrName>
                                        </p:attrNameLst>
                                      </p:cBhvr>
                                      <p:to>
                                        <p:strVal val="visible"/>
                                      </p:to>
                                    </p:set>
                                    <p:anim calcmode="lin" valueType="num">
                                      <p:cBhvr additive="base">
                                        <p:cTn id="25" dur="5000" fill="hold"/>
                                        <p:tgtEl>
                                          <p:spTgt spid="94217"/>
                                        </p:tgtEl>
                                        <p:attrNameLst>
                                          <p:attrName>ppt_x</p:attrName>
                                        </p:attrNameLst>
                                      </p:cBhvr>
                                      <p:tavLst>
                                        <p:tav tm="0">
                                          <p:val>
                                            <p:strVal val="#ppt_x"/>
                                          </p:val>
                                        </p:tav>
                                        <p:tav tm="100000">
                                          <p:val>
                                            <p:strVal val="#ppt_x"/>
                                          </p:val>
                                        </p:tav>
                                      </p:tavLst>
                                    </p:anim>
                                    <p:anim calcmode="lin" valueType="num">
                                      <p:cBhvr additive="base">
                                        <p:cTn id="26" dur="5000" fill="hold"/>
                                        <p:tgtEl>
                                          <p:spTgt spid="9421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213"/>
                                        </p:tgtEl>
                                        <p:attrNameLst>
                                          <p:attrName>style.visibility</p:attrName>
                                        </p:attrNameLst>
                                      </p:cBhvr>
                                      <p:to>
                                        <p:strVal val="visible"/>
                                      </p:to>
                                    </p:set>
                                    <p:anim calcmode="lin" valueType="num">
                                      <p:cBhvr additive="base">
                                        <p:cTn id="31" dur="500" fill="hold"/>
                                        <p:tgtEl>
                                          <p:spTgt spid="94213"/>
                                        </p:tgtEl>
                                        <p:attrNameLst>
                                          <p:attrName>ppt_x</p:attrName>
                                        </p:attrNameLst>
                                      </p:cBhvr>
                                      <p:tavLst>
                                        <p:tav tm="0">
                                          <p:val>
                                            <p:strVal val="0-#ppt_w/2"/>
                                          </p:val>
                                        </p:tav>
                                        <p:tav tm="100000">
                                          <p:val>
                                            <p:strVal val="#ppt_x"/>
                                          </p:val>
                                        </p:tav>
                                      </p:tavLst>
                                    </p:anim>
                                    <p:anim calcmode="lin" valueType="num">
                                      <p:cBhvr additive="base">
                                        <p:cTn id="32"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94214"/>
                                        </p:tgtEl>
                                        <p:attrNameLst>
                                          <p:attrName>style.visibility</p:attrName>
                                        </p:attrNameLst>
                                      </p:cBhvr>
                                      <p:to>
                                        <p:strVal val="visible"/>
                                      </p:to>
                                    </p:set>
                                    <p:anim calcmode="lin" valueType="num">
                                      <p:cBhvr additive="base">
                                        <p:cTn id="37" dur="5000" fill="hold"/>
                                        <p:tgtEl>
                                          <p:spTgt spid="94214"/>
                                        </p:tgtEl>
                                        <p:attrNameLst>
                                          <p:attrName>ppt_x</p:attrName>
                                        </p:attrNameLst>
                                      </p:cBhvr>
                                      <p:tavLst>
                                        <p:tav tm="0">
                                          <p:val>
                                            <p:strVal val="#ppt_x"/>
                                          </p:val>
                                        </p:tav>
                                        <p:tav tm="100000">
                                          <p:val>
                                            <p:strVal val="#ppt_x"/>
                                          </p:val>
                                        </p:tav>
                                      </p:tavLst>
                                    </p:anim>
                                    <p:anim calcmode="lin" valueType="num">
                                      <p:cBhvr additive="base">
                                        <p:cTn id="38" dur="50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94215"/>
                                        </p:tgtEl>
                                        <p:attrNameLst>
                                          <p:attrName>style.visibility</p:attrName>
                                        </p:attrNameLst>
                                      </p:cBhvr>
                                      <p:to>
                                        <p:strVal val="visible"/>
                                      </p:to>
                                    </p:set>
                                    <p:anim calcmode="lin" valueType="num">
                                      <p:cBhvr additive="base">
                                        <p:cTn id="43" dur="5000" fill="hold"/>
                                        <p:tgtEl>
                                          <p:spTgt spid="94215"/>
                                        </p:tgtEl>
                                        <p:attrNameLst>
                                          <p:attrName>ppt_x</p:attrName>
                                        </p:attrNameLst>
                                      </p:cBhvr>
                                      <p:tavLst>
                                        <p:tav tm="0">
                                          <p:val>
                                            <p:strVal val="#ppt_x"/>
                                          </p:val>
                                        </p:tav>
                                        <p:tav tm="100000">
                                          <p:val>
                                            <p:strVal val="#ppt_x"/>
                                          </p:val>
                                        </p:tav>
                                      </p:tavLst>
                                    </p:anim>
                                    <p:anim calcmode="lin" valueType="num">
                                      <p:cBhvr additive="base">
                                        <p:cTn id="44" dur="5000" fill="hold"/>
                                        <p:tgtEl>
                                          <p:spTgt spid="9421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94216"/>
                                        </p:tgtEl>
                                        <p:attrNameLst>
                                          <p:attrName>style.visibility</p:attrName>
                                        </p:attrNameLst>
                                      </p:cBhvr>
                                      <p:to>
                                        <p:strVal val="visible"/>
                                      </p:to>
                                    </p:set>
                                    <p:anim calcmode="lin" valueType="num">
                                      <p:cBhvr additive="base">
                                        <p:cTn id="49" dur="5000" fill="hold"/>
                                        <p:tgtEl>
                                          <p:spTgt spid="94216"/>
                                        </p:tgtEl>
                                        <p:attrNameLst>
                                          <p:attrName>ppt_x</p:attrName>
                                        </p:attrNameLst>
                                      </p:cBhvr>
                                      <p:tavLst>
                                        <p:tav tm="0">
                                          <p:val>
                                            <p:strVal val="#ppt_x"/>
                                          </p:val>
                                        </p:tav>
                                        <p:tav tm="100000">
                                          <p:val>
                                            <p:strVal val="#ppt_x"/>
                                          </p:val>
                                        </p:tav>
                                      </p:tavLst>
                                    </p:anim>
                                    <p:anim calcmode="lin" valueType="num">
                                      <p:cBhvr additive="base">
                                        <p:cTn id="50" dur="5000" fill="hold"/>
                                        <p:tgtEl>
                                          <p:spTgt spid="94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autoUpdateAnimBg="0"/>
      <p:bldP spid="94212" grpId="0" autoUpdateAnimBg="0"/>
      <p:bldP spid="94213" grpId="0" autoUpdateAnimBg="0"/>
      <p:bldP spid="94214" grpId="0" autoUpdateAnimBg="0"/>
      <p:bldP spid="94215" grpId="0" autoUpdateAnimBg="0"/>
      <p:bldP spid="94216" grpId="0" autoUpdateAnimBg="0"/>
      <p:bldP spid="9421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8C0F319-EDAE-4595-99DE-64433D2211DB}"/>
              </a:ext>
            </a:extLst>
          </p:cNvPr>
          <p:cNvSpPr>
            <a:spLocks noGrp="1"/>
          </p:cNvSpPr>
          <p:nvPr>
            <p:ph type="dt" sz="half" idx="10"/>
          </p:nvPr>
        </p:nvSpPr>
        <p:spPr/>
        <p:txBody>
          <a:bodyPr/>
          <a:lstStyle/>
          <a:p>
            <a:fld id="{869F6BF1-DA87-4F71-BB91-D857A58035B1}" type="datetime1">
              <a:rPr lang="en-US" altLang="en-US"/>
              <a:pPr/>
              <a:t>10/8/2021</a:t>
            </a:fld>
            <a:endParaRPr lang="en-US" altLang="en-US"/>
          </a:p>
        </p:txBody>
      </p:sp>
      <p:sp>
        <p:nvSpPr>
          <p:cNvPr id="6" name="Footer Placeholder 3">
            <a:extLst>
              <a:ext uri="{FF2B5EF4-FFF2-40B4-BE49-F238E27FC236}">
                <a16:creationId xmlns:a16="http://schemas.microsoft.com/office/drawing/2014/main" id="{DB73FC41-C7E3-40F5-99B0-B525B18A07F7}"/>
              </a:ext>
            </a:extLst>
          </p:cNvPr>
          <p:cNvSpPr>
            <a:spLocks noGrp="1"/>
          </p:cNvSpPr>
          <p:nvPr>
            <p:ph type="ftr" sz="quarter" idx="11"/>
          </p:nvPr>
        </p:nvSpPr>
        <p:spPr/>
        <p:txBody>
          <a:bodyPr/>
          <a:lstStyle/>
          <a:p>
            <a:r>
              <a:rPr lang="en-US" altLang="en-US"/>
              <a:t>Chapter 1: CẤU TRÚC TỔNG QUÁT CỦA HTMT</a:t>
            </a:r>
          </a:p>
        </p:txBody>
      </p:sp>
      <p:sp>
        <p:nvSpPr>
          <p:cNvPr id="7" name="Slide Number Placeholder 4">
            <a:extLst>
              <a:ext uri="{FF2B5EF4-FFF2-40B4-BE49-F238E27FC236}">
                <a16:creationId xmlns:a16="http://schemas.microsoft.com/office/drawing/2014/main" id="{D28C7313-2886-4E9E-ADD8-114AC9EA79B6}"/>
              </a:ext>
            </a:extLst>
          </p:cNvPr>
          <p:cNvSpPr>
            <a:spLocks noGrp="1"/>
          </p:cNvSpPr>
          <p:nvPr>
            <p:ph type="sldNum" sz="quarter" idx="12"/>
          </p:nvPr>
        </p:nvSpPr>
        <p:spPr/>
        <p:txBody>
          <a:bodyPr/>
          <a:lstStyle/>
          <a:p>
            <a:fld id="{D71A0654-1D26-49FC-8725-DFAE8C8342FF}" type="slidenum">
              <a:rPr lang="en-US" altLang="en-US"/>
              <a:pPr/>
              <a:t>20</a:t>
            </a:fld>
            <a:endParaRPr lang="en-US" altLang="en-US"/>
          </a:p>
        </p:txBody>
      </p:sp>
      <p:sp>
        <p:nvSpPr>
          <p:cNvPr id="75778" name="Rectangle 2">
            <a:extLst>
              <a:ext uri="{FF2B5EF4-FFF2-40B4-BE49-F238E27FC236}">
                <a16:creationId xmlns:a16="http://schemas.microsoft.com/office/drawing/2014/main" id="{DDC398DD-E060-4F15-A635-D27F638F5A68}"/>
              </a:ext>
            </a:extLst>
          </p:cNvPr>
          <p:cNvSpPr>
            <a:spLocks noGrp="1" noChangeArrowheads="1"/>
          </p:cNvSpPr>
          <p:nvPr>
            <p:ph type="title"/>
          </p:nvPr>
        </p:nvSpPr>
        <p:spPr>
          <a:xfrm>
            <a:off x="304800" y="0"/>
            <a:ext cx="8839200" cy="762000"/>
          </a:xfrm>
        </p:spPr>
        <p:txBody>
          <a:bodyPr/>
          <a:lstStyle/>
          <a:p>
            <a:r>
              <a:rPr lang="en-US" altLang="en-US" sz="3200" b="1"/>
              <a:t>Nguyên lý Von Neumann (cont</a:t>
            </a:r>
            <a:r>
              <a:rPr lang="en-US" altLang="en-US" b="1"/>
              <a:t>)</a:t>
            </a:r>
          </a:p>
        </p:txBody>
      </p:sp>
      <p:sp>
        <p:nvSpPr>
          <p:cNvPr id="75779" name="Text Box 3">
            <a:extLst>
              <a:ext uri="{FF2B5EF4-FFF2-40B4-BE49-F238E27FC236}">
                <a16:creationId xmlns:a16="http://schemas.microsoft.com/office/drawing/2014/main" id="{A2B4C2CC-BAFB-4789-8A98-D715DAFDED0D}"/>
              </a:ext>
            </a:extLst>
          </p:cNvPr>
          <p:cNvSpPr txBox="1">
            <a:spLocks noChangeArrowheads="1"/>
          </p:cNvSpPr>
          <p:nvPr/>
        </p:nvSpPr>
        <p:spPr bwMode="auto">
          <a:xfrm>
            <a:off x="0" y="914400"/>
            <a:ext cx="9144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a:latin typeface="Times New Roman" panose="02020603050405020304" pitchFamily="18" charset="0"/>
              </a:rPr>
              <a:t>   Chương trình điều khiển xử lý dữ liệu cũng được xem là data và được lưu trữ trong bộ nhớ gọi là chương trình lưu trữ.   </a:t>
            </a:r>
          </a:p>
        </p:txBody>
      </p:sp>
      <p:sp>
        <p:nvSpPr>
          <p:cNvPr id="75780" name="Text Box 4">
            <a:extLst>
              <a:ext uri="{FF2B5EF4-FFF2-40B4-BE49-F238E27FC236}">
                <a16:creationId xmlns:a16="http://schemas.microsoft.com/office/drawing/2014/main" id="{BFE0D80A-1660-4EEC-B6EF-46D6DA91C860}"/>
              </a:ext>
            </a:extLst>
          </p:cNvPr>
          <p:cNvSpPr txBox="1">
            <a:spLocks noChangeArrowheads="1"/>
          </p:cNvSpPr>
          <p:nvPr/>
        </p:nvSpPr>
        <p:spPr bwMode="auto">
          <a:xfrm>
            <a:off x="152400" y="2819400"/>
            <a:ext cx="8382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a:latin typeface="Times New Roman" panose="02020603050405020304" pitchFamily="18" charset="0"/>
              </a:rPr>
              <a:t>Bộ nhớ chia làm nhiều ô, mỗi ô có 1 địa chỉ (đánh số thứ tự) để có thể chọn lựa ô nhớ trong quá trình đọc ghi dữ liệu. (nguyên lý định địa chỉ)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0-#ppt_w/2"/>
                                          </p:val>
                                        </p:tav>
                                        <p:tav tm="100000">
                                          <p:val>
                                            <p:strVal val="#ppt_x"/>
                                          </p:val>
                                        </p:tav>
                                      </p:tavLst>
                                    </p:anim>
                                    <p:anim calcmode="lin" valueType="num">
                                      <p:cBhvr additive="base">
                                        <p:cTn id="14" dur="500" fill="hold"/>
                                        <p:tgtEl>
                                          <p:spTgt spid="75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80"/>
                                        </p:tgtEl>
                                        <p:attrNameLst>
                                          <p:attrName>style.visibility</p:attrName>
                                        </p:attrNameLst>
                                      </p:cBhvr>
                                      <p:to>
                                        <p:strVal val="visible"/>
                                      </p:to>
                                    </p:set>
                                    <p:anim calcmode="lin" valueType="num">
                                      <p:cBhvr additive="base">
                                        <p:cTn id="19" dur="500" fill="hold"/>
                                        <p:tgtEl>
                                          <p:spTgt spid="75780"/>
                                        </p:tgtEl>
                                        <p:attrNameLst>
                                          <p:attrName>ppt_x</p:attrName>
                                        </p:attrNameLst>
                                      </p:cBhvr>
                                      <p:tavLst>
                                        <p:tav tm="0">
                                          <p:val>
                                            <p:strVal val="0-#ppt_w/2"/>
                                          </p:val>
                                        </p:tav>
                                        <p:tav tm="100000">
                                          <p:val>
                                            <p:strVal val="#ppt_x"/>
                                          </p:val>
                                        </p:tav>
                                      </p:tavLst>
                                    </p:anim>
                                    <p:anim calcmode="lin" valueType="num">
                                      <p:cBhvr additive="base">
                                        <p:cTn id="20"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103ECD7-0221-41BF-958F-36768639729A}"/>
              </a:ext>
            </a:extLst>
          </p:cNvPr>
          <p:cNvSpPr>
            <a:spLocks noGrp="1"/>
          </p:cNvSpPr>
          <p:nvPr>
            <p:ph type="dt" sz="half" idx="10"/>
          </p:nvPr>
        </p:nvSpPr>
        <p:spPr/>
        <p:txBody>
          <a:bodyPr/>
          <a:lstStyle/>
          <a:p>
            <a:fld id="{A6B26865-0C09-4508-8941-65CC872944C9}" type="datetime1">
              <a:rPr lang="en-US" altLang="en-US"/>
              <a:pPr/>
              <a:t>10/8/2021</a:t>
            </a:fld>
            <a:endParaRPr lang="en-US" altLang="en-US"/>
          </a:p>
        </p:txBody>
      </p:sp>
      <p:sp>
        <p:nvSpPr>
          <p:cNvPr id="6" name="Footer Placeholder 3">
            <a:extLst>
              <a:ext uri="{FF2B5EF4-FFF2-40B4-BE49-F238E27FC236}">
                <a16:creationId xmlns:a16="http://schemas.microsoft.com/office/drawing/2014/main" id="{F258F09C-3A28-4EB6-91F7-22453B50FE7D}"/>
              </a:ext>
            </a:extLst>
          </p:cNvPr>
          <p:cNvSpPr>
            <a:spLocks noGrp="1"/>
          </p:cNvSpPr>
          <p:nvPr>
            <p:ph type="ftr" sz="quarter" idx="11"/>
          </p:nvPr>
        </p:nvSpPr>
        <p:spPr/>
        <p:txBody>
          <a:bodyPr/>
          <a:lstStyle/>
          <a:p>
            <a:r>
              <a:rPr lang="en-US" altLang="en-US"/>
              <a:t>Chapter 1: CẤU TRÚC TỔNG QUÁT CỦA HTMT</a:t>
            </a:r>
          </a:p>
        </p:txBody>
      </p:sp>
      <p:sp>
        <p:nvSpPr>
          <p:cNvPr id="7" name="Slide Number Placeholder 4">
            <a:extLst>
              <a:ext uri="{FF2B5EF4-FFF2-40B4-BE49-F238E27FC236}">
                <a16:creationId xmlns:a16="http://schemas.microsoft.com/office/drawing/2014/main" id="{0D6D0B9C-8D97-4141-ABCF-3A937DFA8D49}"/>
              </a:ext>
            </a:extLst>
          </p:cNvPr>
          <p:cNvSpPr>
            <a:spLocks noGrp="1"/>
          </p:cNvSpPr>
          <p:nvPr>
            <p:ph type="sldNum" sz="quarter" idx="12"/>
          </p:nvPr>
        </p:nvSpPr>
        <p:spPr/>
        <p:txBody>
          <a:bodyPr/>
          <a:lstStyle/>
          <a:p>
            <a:fld id="{6D1011EE-41C0-4C88-88CD-A7209C890DAC}" type="slidenum">
              <a:rPr lang="en-US" altLang="en-US"/>
              <a:pPr/>
              <a:t>21</a:t>
            </a:fld>
            <a:endParaRPr lang="en-US" altLang="en-US"/>
          </a:p>
        </p:txBody>
      </p:sp>
      <p:sp>
        <p:nvSpPr>
          <p:cNvPr id="128002" name="Rectangle 2">
            <a:extLst>
              <a:ext uri="{FF2B5EF4-FFF2-40B4-BE49-F238E27FC236}">
                <a16:creationId xmlns:a16="http://schemas.microsoft.com/office/drawing/2014/main" id="{6C1F7E67-8019-4DC6-B79A-67CA2D8E8892}"/>
              </a:ext>
            </a:extLst>
          </p:cNvPr>
          <p:cNvSpPr>
            <a:spLocks noGrp="1" noChangeArrowheads="1"/>
          </p:cNvSpPr>
          <p:nvPr>
            <p:ph type="title"/>
          </p:nvPr>
        </p:nvSpPr>
        <p:spPr>
          <a:xfrm>
            <a:off x="304800" y="0"/>
            <a:ext cx="8839200" cy="762000"/>
          </a:xfrm>
        </p:spPr>
        <p:txBody>
          <a:bodyPr/>
          <a:lstStyle/>
          <a:p>
            <a:r>
              <a:rPr lang="en-US" altLang="en-US" sz="3200" b="1"/>
              <a:t>Nguyên lý Von Neumann (cont</a:t>
            </a:r>
            <a:r>
              <a:rPr lang="en-US" altLang="en-US" b="1"/>
              <a:t>)</a:t>
            </a:r>
          </a:p>
        </p:txBody>
      </p:sp>
      <p:sp>
        <p:nvSpPr>
          <p:cNvPr id="128005" name="Text Box 5">
            <a:extLst>
              <a:ext uri="{FF2B5EF4-FFF2-40B4-BE49-F238E27FC236}">
                <a16:creationId xmlns:a16="http://schemas.microsoft.com/office/drawing/2014/main" id="{809ADB93-A47B-4404-942F-323AC04A370F}"/>
              </a:ext>
            </a:extLst>
          </p:cNvPr>
          <p:cNvSpPr txBox="1">
            <a:spLocks noChangeArrowheads="1"/>
          </p:cNvSpPr>
          <p:nvPr/>
        </p:nvSpPr>
        <p:spPr bwMode="auto">
          <a:xfrm>
            <a:off x="533400" y="1066800"/>
            <a:ext cx="8077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a:latin typeface="Times New Roman" panose="02020603050405020304" pitchFamily="18" charset="0"/>
              </a:rPr>
              <a:t>Các lệnh được thực hiện tuần tự nhờ 1 bộ đếm chương trình (thanh ghi lệnh)  nằm bên trong đơn vị xử lý.</a:t>
            </a:r>
            <a:endParaRPr lang="en-US" altLang="en-US"/>
          </a:p>
        </p:txBody>
      </p:sp>
      <p:sp>
        <p:nvSpPr>
          <p:cNvPr id="128006" name="Text Box 6">
            <a:extLst>
              <a:ext uri="{FF2B5EF4-FFF2-40B4-BE49-F238E27FC236}">
                <a16:creationId xmlns:a16="http://schemas.microsoft.com/office/drawing/2014/main" id="{F8769ADC-20D5-48F1-B203-265FFFA5FBB6}"/>
              </a:ext>
            </a:extLst>
          </p:cNvPr>
          <p:cNvSpPr txBox="1">
            <a:spLocks noChangeArrowheads="1"/>
          </p:cNvSpPr>
          <p:nvPr/>
        </p:nvSpPr>
        <p:spPr bwMode="auto">
          <a:xfrm>
            <a:off x="381000" y="38862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effectLst>
                  <a:outerShdw blurRad="38100" dist="38100" dir="2700000" algn="tl">
                    <a:srgbClr val="000000"/>
                  </a:outerShdw>
                </a:effectLst>
              </a:rPr>
              <a:t>Chương trình MT có thể biểu diễn dướI dạng số và đặt vào trong bộ nhớ của MT bên cạnh dữ liệu.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additive="base">
                                        <p:cTn id="7" dur="500" fill="hold"/>
                                        <p:tgtEl>
                                          <p:spTgt spid="128002"/>
                                        </p:tgtEl>
                                        <p:attrNameLst>
                                          <p:attrName>ppt_x</p:attrName>
                                        </p:attrNameLst>
                                      </p:cBhvr>
                                      <p:tavLst>
                                        <p:tav tm="0">
                                          <p:val>
                                            <p:strVal val="0-#ppt_w/2"/>
                                          </p:val>
                                        </p:tav>
                                        <p:tav tm="100000">
                                          <p:val>
                                            <p:strVal val="#ppt_x"/>
                                          </p:val>
                                        </p:tav>
                                      </p:tavLst>
                                    </p:anim>
                                    <p:anim calcmode="lin" valueType="num">
                                      <p:cBhvr additive="base">
                                        <p:cTn id="8" dur="500" fill="hold"/>
                                        <p:tgtEl>
                                          <p:spTgt spid="1280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5"/>
                                        </p:tgtEl>
                                        <p:attrNameLst>
                                          <p:attrName>style.visibility</p:attrName>
                                        </p:attrNameLst>
                                      </p:cBhvr>
                                      <p:to>
                                        <p:strVal val="visible"/>
                                      </p:to>
                                    </p:set>
                                    <p:anim calcmode="lin" valueType="num">
                                      <p:cBhvr additive="base">
                                        <p:cTn id="13" dur="500" fill="hold"/>
                                        <p:tgtEl>
                                          <p:spTgt spid="128005"/>
                                        </p:tgtEl>
                                        <p:attrNameLst>
                                          <p:attrName>ppt_x</p:attrName>
                                        </p:attrNameLst>
                                      </p:cBhvr>
                                      <p:tavLst>
                                        <p:tav tm="0">
                                          <p:val>
                                            <p:strVal val="0-#ppt_w/2"/>
                                          </p:val>
                                        </p:tav>
                                        <p:tav tm="100000">
                                          <p:val>
                                            <p:strVal val="#ppt_x"/>
                                          </p:val>
                                        </p:tav>
                                      </p:tavLst>
                                    </p:anim>
                                    <p:anim calcmode="lin" valueType="num">
                                      <p:cBhvr additive="base">
                                        <p:cTn id="14" dur="500" fill="hold"/>
                                        <p:tgtEl>
                                          <p:spTgt spid="1280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28006"/>
                                        </p:tgtEl>
                                        <p:attrNameLst>
                                          <p:attrName>style.visibility</p:attrName>
                                        </p:attrNameLst>
                                      </p:cBhvr>
                                      <p:to>
                                        <p:strVal val="visible"/>
                                      </p:to>
                                    </p:set>
                                    <p:anim calcmode="lin" valueType="num">
                                      <p:cBhvr additive="base">
                                        <p:cTn id="19" dur="5000" fill="hold"/>
                                        <p:tgtEl>
                                          <p:spTgt spid="128006"/>
                                        </p:tgtEl>
                                        <p:attrNameLst>
                                          <p:attrName>ppt_x</p:attrName>
                                        </p:attrNameLst>
                                      </p:cBhvr>
                                      <p:tavLst>
                                        <p:tav tm="0">
                                          <p:val>
                                            <p:strVal val="#ppt_x"/>
                                          </p:val>
                                        </p:tav>
                                        <p:tav tm="100000">
                                          <p:val>
                                            <p:strVal val="#ppt_x"/>
                                          </p:val>
                                        </p:tav>
                                      </p:tavLst>
                                    </p:anim>
                                    <p:anim calcmode="lin" valueType="num">
                                      <p:cBhvr additive="base">
                                        <p:cTn id="20" dur="5000" fill="hold"/>
                                        <p:tgtEl>
                                          <p:spTgt spid="128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5" grpId="0" autoUpdateAnimBg="0"/>
      <p:bldP spid="12800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Date Placeholder 2">
            <a:extLst>
              <a:ext uri="{FF2B5EF4-FFF2-40B4-BE49-F238E27FC236}">
                <a16:creationId xmlns:a16="http://schemas.microsoft.com/office/drawing/2014/main" id="{C6F302FF-D97F-4E73-AD85-649BA1ADA598}"/>
              </a:ext>
            </a:extLst>
          </p:cNvPr>
          <p:cNvSpPr>
            <a:spLocks noGrp="1"/>
          </p:cNvSpPr>
          <p:nvPr>
            <p:ph type="dt" sz="half" idx="10"/>
          </p:nvPr>
        </p:nvSpPr>
        <p:spPr/>
        <p:txBody>
          <a:bodyPr/>
          <a:lstStyle/>
          <a:p>
            <a:fld id="{1933BDA5-BE43-413E-9900-69323A037194}" type="datetime1">
              <a:rPr lang="en-US" altLang="en-US"/>
              <a:pPr/>
              <a:t>10/8/2021</a:t>
            </a:fld>
            <a:endParaRPr lang="en-US" altLang="en-US"/>
          </a:p>
        </p:txBody>
      </p:sp>
      <p:sp>
        <p:nvSpPr>
          <p:cNvPr id="10" name="Footer Placeholder 3">
            <a:extLst>
              <a:ext uri="{FF2B5EF4-FFF2-40B4-BE49-F238E27FC236}">
                <a16:creationId xmlns:a16="http://schemas.microsoft.com/office/drawing/2014/main" id="{9738271C-0AFD-41D4-85FA-64DF67CE1E29}"/>
              </a:ext>
            </a:extLst>
          </p:cNvPr>
          <p:cNvSpPr>
            <a:spLocks noGrp="1"/>
          </p:cNvSpPr>
          <p:nvPr>
            <p:ph type="ftr" sz="quarter" idx="11"/>
          </p:nvPr>
        </p:nvSpPr>
        <p:spPr/>
        <p:txBody>
          <a:bodyPr/>
          <a:lstStyle/>
          <a:p>
            <a:r>
              <a:rPr lang="en-US" altLang="en-US"/>
              <a:t>Chapter 1: CẤU TRÚC TỔNG QUÁT CỦA HTMT</a:t>
            </a:r>
          </a:p>
        </p:txBody>
      </p:sp>
      <p:sp>
        <p:nvSpPr>
          <p:cNvPr id="11" name="Slide Number Placeholder 4">
            <a:extLst>
              <a:ext uri="{FF2B5EF4-FFF2-40B4-BE49-F238E27FC236}">
                <a16:creationId xmlns:a16="http://schemas.microsoft.com/office/drawing/2014/main" id="{EFC8EBDD-1816-46E8-89E1-D888357A46B8}"/>
              </a:ext>
            </a:extLst>
          </p:cNvPr>
          <p:cNvSpPr>
            <a:spLocks noGrp="1"/>
          </p:cNvSpPr>
          <p:nvPr>
            <p:ph type="sldNum" sz="quarter" idx="12"/>
          </p:nvPr>
        </p:nvSpPr>
        <p:spPr/>
        <p:txBody>
          <a:bodyPr/>
          <a:lstStyle/>
          <a:p>
            <a:fld id="{0EFDBF9B-DDA6-4038-B24A-6AD4DA4F1467}" type="slidenum">
              <a:rPr lang="en-US" altLang="en-US"/>
              <a:pPr/>
              <a:t>22</a:t>
            </a:fld>
            <a:endParaRPr lang="en-US" altLang="en-US"/>
          </a:p>
        </p:txBody>
      </p:sp>
      <p:sp>
        <p:nvSpPr>
          <p:cNvPr id="52226" name="Rectangle 1026">
            <a:extLst>
              <a:ext uri="{FF2B5EF4-FFF2-40B4-BE49-F238E27FC236}">
                <a16:creationId xmlns:a16="http://schemas.microsoft.com/office/drawing/2014/main" id="{23DE142D-8530-48B7-A21F-FF569C20EF6D}"/>
              </a:ext>
            </a:extLst>
          </p:cNvPr>
          <p:cNvSpPr>
            <a:spLocks noGrp="1" noChangeArrowheads="1"/>
          </p:cNvSpPr>
          <p:nvPr>
            <p:ph type="title"/>
          </p:nvPr>
        </p:nvSpPr>
        <p:spPr>
          <a:xfrm>
            <a:off x="685800" y="406400"/>
            <a:ext cx="7772400" cy="641350"/>
          </a:xfrm>
        </p:spPr>
        <p:txBody>
          <a:bodyPr/>
          <a:lstStyle/>
          <a:p>
            <a:r>
              <a:rPr lang="en-US" altLang="en-US" sz="3600">
                <a:latin typeface="Times New Roman" panose="02020603050405020304" pitchFamily="18" charset="0"/>
              </a:rPr>
              <a:t>Typical Von Neumann Machine </a:t>
            </a:r>
          </a:p>
        </p:txBody>
      </p:sp>
      <p:sp>
        <p:nvSpPr>
          <p:cNvPr id="52227" name="Text Box 1027">
            <a:extLst>
              <a:ext uri="{FF2B5EF4-FFF2-40B4-BE49-F238E27FC236}">
                <a16:creationId xmlns:a16="http://schemas.microsoft.com/office/drawing/2014/main" id="{50B1162D-2B7F-4D90-AB2B-99A0F48FD65E}"/>
              </a:ext>
            </a:extLst>
          </p:cNvPr>
          <p:cNvSpPr txBox="1">
            <a:spLocks noChangeArrowheads="1"/>
          </p:cNvSpPr>
          <p:nvPr/>
        </p:nvSpPr>
        <p:spPr bwMode="auto">
          <a:xfrm>
            <a:off x="990600" y="17526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br>
              <a:rPr lang="en-US" altLang="en-US" b="0">
                <a:latin typeface="Times New Roman" panose="02020603050405020304" pitchFamily="18" charset="0"/>
              </a:rPr>
            </a:br>
            <a:r>
              <a:rPr lang="en-US" altLang="en-US" b="0">
                <a:latin typeface="Times New Roman" panose="02020603050405020304" pitchFamily="18" charset="0"/>
              </a:rPr>
              <a:t> </a:t>
            </a:r>
          </a:p>
        </p:txBody>
      </p:sp>
      <p:sp>
        <p:nvSpPr>
          <p:cNvPr id="52228" name="Rectangle 1028">
            <a:extLst>
              <a:ext uri="{FF2B5EF4-FFF2-40B4-BE49-F238E27FC236}">
                <a16:creationId xmlns:a16="http://schemas.microsoft.com/office/drawing/2014/main" id="{C00E7B3F-E454-4B0A-947C-01A47A71F0CF}"/>
              </a:ext>
            </a:extLst>
          </p:cNvPr>
          <p:cNvSpPr>
            <a:spLocks noChangeArrowheads="1"/>
          </p:cNvSpPr>
          <p:nvPr/>
        </p:nvSpPr>
        <p:spPr bwMode="auto">
          <a:xfrm>
            <a:off x="0" y="1452563"/>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en-US" b="0">
                <a:latin typeface="Arial" panose="020B0604020202020204" pitchFamily="34" charset="0"/>
              </a:rPr>
            </a:br>
            <a:endParaRPr lang="en-US" altLang="en-US" b="0">
              <a:latin typeface="Arial" panose="020B0604020202020204" pitchFamily="34" charset="0"/>
            </a:endParaRPr>
          </a:p>
        </p:txBody>
      </p:sp>
      <p:pic>
        <p:nvPicPr>
          <p:cNvPr id="52230" name="Picture 1030">
            <a:extLst>
              <a:ext uri="{FF2B5EF4-FFF2-40B4-BE49-F238E27FC236}">
                <a16:creationId xmlns:a16="http://schemas.microsoft.com/office/drawing/2014/main" id="{CB9784FA-6578-4909-9396-78285566A34A}"/>
              </a:ext>
            </a:extLst>
          </p:cNvPr>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685800" y="1219200"/>
            <a:ext cx="7391400" cy="4800600"/>
          </a:xfrm>
          <a:prstGeom prst="rect">
            <a:avLst/>
          </a:prstGeom>
          <a:solidFill>
            <a:srgbClr val="CCFF33"/>
          </a:solidFill>
          <a:ln w="9525">
            <a:solidFill>
              <a:srgbClr val="6600FF"/>
            </a:solidFill>
            <a:miter lim="800000"/>
            <a:headEnd/>
            <a:tailEnd/>
          </a:ln>
        </p:spPr>
      </p:pic>
      <p:sp>
        <p:nvSpPr>
          <p:cNvPr id="52231" name="Rectangle 1031">
            <a:extLst>
              <a:ext uri="{FF2B5EF4-FFF2-40B4-BE49-F238E27FC236}">
                <a16:creationId xmlns:a16="http://schemas.microsoft.com/office/drawing/2014/main" id="{7550436C-F2E3-4E51-B365-D7E762459413}"/>
              </a:ext>
            </a:extLst>
          </p:cNvPr>
          <p:cNvSpPr>
            <a:spLocks noChangeArrowheads="1"/>
          </p:cNvSpPr>
          <p:nvPr/>
        </p:nvSpPr>
        <p:spPr bwMode="auto">
          <a:xfrm>
            <a:off x="685800" y="3810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fontAlgn="base">
              <a:spcBef>
                <a:spcPct val="0"/>
              </a:spcBef>
              <a:spcAft>
                <a:spcPct val="0"/>
              </a:spcAft>
              <a:defRPr sz="2400">
                <a:solidFill>
                  <a:schemeClr val="tx1"/>
                </a:solidFill>
                <a:latin typeface="Arial" panose="020B0604020202020204" pitchFamily="34" charset="0"/>
              </a:defRPr>
            </a:lvl6pPr>
            <a:lvl7pPr marL="914400" fontAlgn="base">
              <a:spcBef>
                <a:spcPct val="0"/>
              </a:spcBef>
              <a:spcAft>
                <a:spcPct val="0"/>
              </a:spcAft>
              <a:defRPr sz="2400">
                <a:solidFill>
                  <a:schemeClr val="tx1"/>
                </a:solidFill>
                <a:latin typeface="Arial" panose="020B0604020202020204" pitchFamily="34" charset="0"/>
              </a:defRPr>
            </a:lvl7pPr>
            <a:lvl8pPr marL="1371600" fontAlgn="base">
              <a:spcBef>
                <a:spcPct val="0"/>
              </a:spcBef>
              <a:spcAft>
                <a:spcPct val="0"/>
              </a:spcAft>
              <a:defRPr sz="2400">
                <a:solidFill>
                  <a:schemeClr val="tx1"/>
                </a:solidFill>
                <a:latin typeface="Arial" panose="020B0604020202020204" pitchFamily="34" charset="0"/>
              </a:defRPr>
            </a:lvl8pPr>
            <a:lvl9pPr marL="1828800" fontAlgn="base">
              <a:spcBef>
                <a:spcPct val="0"/>
              </a:spcBef>
              <a:spcAft>
                <a:spcPct val="0"/>
              </a:spcAft>
              <a:defRPr sz="2400">
                <a:solidFill>
                  <a:schemeClr val="tx1"/>
                </a:solidFill>
                <a:latin typeface="Arial" panose="020B0604020202020204" pitchFamily="34" charset="0"/>
              </a:defRPr>
            </a:lvl9pPr>
          </a:lstStyle>
          <a:p>
            <a:pPr algn="ctr"/>
            <a:r>
              <a:rPr lang="en-US" altLang="en-US" sz="3600" b="0">
                <a:solidFill>
                  <a:schemeClr val="tx2"/>
                </a:solidFill>
                <a:latin typeface="Times New Roman" panose="02020603050405020304" pitchFamily="18" charset="0"/>
              </a:rPr>
              <a:t>Typical Von Neumann Machine </a:t>
            </a:r>
          </a:p>
        </p:txBody>
      </p:sp>
      <p:sp>
        <p:nvSpPr>
          <p:cNvPr id="52232" name="Text Box 1032">
            <a:extLst>
              <a:ext uri="{FF2B5EF4-FFF2-40B4-BE49-F238E27FC236}">
                <a16:creationId xmlns:a16="http://schemas.microsoft.com/office/drawing/2014/main" id="{610AC05A-A72B-452A-90F9-F83BD70F579E}"/>
              </a:ext>
            </a:extLst>
          </p:cNvPr>
          <p:cNvSpPr txBox="1">
            <a:spLocks noChangeArrowheads="1"/>
          </p:cNvSpPr>
          <p:nvPr/>
        </p:nvSpPr>
        <p:spPr bwMode="auto">
          <a:xfrm>
            <a:off x="1981200" y="2362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2233" name="Text Box 1033">
            <a:extLst>
              <a:ext uri="{FF2B5EF4-FFF2-40B4-BE49-F238E27FC236}">
                <a16:creationId xmlns:a16="http://schemas.microsoft.com/office/drawing/2014/main" id="{5F7045A3-CB5F-4938-A537-169F4CE47281}"/>
              </a:ext>
            </a:extLst>
          </p:cNvPr>
          <p:cNvSpPr txBox="1">
            <a:spLocks noChangeArrowheads="1"/>
          </p:cNvSpPr>
          <p:nvPr/>
        </p:nvSpPr>
        <p:spPr bwMode="auto">
          <a:xfrm>
            <a:off x="2260600" y="2438400"/>
            <a:ext cx="457200" cy="11969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rPr>
              <a:t>ALU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a:extLst>
              <a:ext uri="{FF2B5EF4-FFF2-40B4-BE49-F238E27FC236}">
                <a16:creationId xmlns:a16="http://schemas.microsoft.com/office/drawing/2014/main" id="{31A40B40-13E7-451C-8737-07DF921DBA7C}"/>
              </a:ext>
            </a:extLst>
          </p:cNvPr>
          <p:cNvSpPr>
            <a:spLocks noGrp="1"/>
          </p:cNvSpPr>
          <p:nvPr>
            <p:ph type="dt" sz="half" idx="10"/>
          </p:nvPr>
        </p:nvSpPr>
        <p:spPr/>
        <p:txBody>
          <a:bodyPr/>
          <a:lstStyle/>
          <a:p>
            <a:fld id="{47696A0E-20FA-4014-A27A-87FCB9811776}" type="datetime1">
              <a:rPr lang="en-US" altLang="en-US"/>
              <a:pPr/>
              <a:t>10/8/2021</a:t>
            </a:fld>
            <a:endParaRPr lang="en-US" altLang="en-US"/>
          </a:p>
        </p:txBody>
      </p:sp>
      <p:sp>
        <p:nvSpPr>
          <p:cNvPr id="10" name="Footer Placeholder 3">
            <a:extLst>
              <a:ext uri="{FF2B5EF4-FFF2-40B4-BE49-F238E27FC236}">
                <a16:creationId xmlns:a16="http://schemas.microsoft.com/office/drawing/2014/main" id="{5CDA109E-6D34-4370-8DB3-5F71DA407196}"/>
              </a:ext>
            </a:extLst>
          </p:cNvPr>
          <p:cNvSpPr>
            <a:spLocks noGrp="1"/>
          </p:cNvSpPr>
          <p:nvPr>
            <p:ph type="ftr" sz="quarter" idx="11"/>
          </p:nvPr>
        </p:nvSpPr>
        <p:spPr/>
        <p:txBody>
          <a:bodyPr/>
          <a:lstStyle/>
          <a:p>
            <a:r>
              <a:rPr lang="en-US" altLang="en-US"/>
              <a:t>Chapter 1: CẤU TRÚC TỔNG QUÁT CỦA HTMT</a:t>
            </a:r>
          </a:p>
        </p:txBody>
      </p:sp>
      <p:sp>
        <p:nvSpPr>
          <p:cNvPr id="11" name="Slide Number Placeholder 4">
            <a:extLst>
              <a:ext uri="{FF2B5EF4-FFF2-40B4-BE49-F238E27FC236}">
                <a16:creationId xmlns:a16="http://schemas.microsoft.com/office/drawing/2014/main" id="{AB348E7D-DE33-486A-8D2B-159C5AB34C68}"/>
              </a:ext>
            </a:extLst>
          </p:cNvPr>
          <p:cNvSpPr>
            <a:spLocks noGrp="1"/>
          </p:cNvSpPr>
          <p:nvPr>
            <p:ph type="sldNum" sz="quarter" idx="12"/>
          </p:nvPr>
        </p:nvSpPr>
        <p:spPr/>
        <p:txBody>
          <a:bodyPr/>
          <a:lstStyle/>
          <a:p>
            <a:fld id="{A957AA68-6A55-4B3D-BBDB-8A5E4AD7E1A7}" type="slidenum">
              <a:rPr lang="en-US" altLang="en-US"/>
              <a:pPr/>
              <a:t>23</a:t>
            </a:fld>
            <a:endParaRPr lang="en-US" altLang="en-US"/>
          </a:p>
        </p:txBody>
      </p:sp>
      <p:sp>
        <p:nvSpPr>
          <p:cNvPr id="76802" name="Rectangle 1026">
            <a:extLst>
              <a:ext uri="{FF2B5EF4-FFF2-40B4-BE49-F238E27FC236}">
                <a16:creationId xmlns:a16="http://schemas.microsoft.com/office/drawing/2014/main" id="{DB499D68-3BF2-4260-B5A8-FF363BBC64DA}"/>
              </a:ext>
            </a:extLst>
          </p:cNvPr>
          <p:cNvSpPr>
            <a:spLocks noGrp="1" noChangeArrowheads="1"/>
          </p:cNvSpPr>
          <p:nvPr>
            <p:ph type="title"/>
          </p:nvPr>
        </p:nvSpPr>
        <p:spPr>
          <a:xfrm>
            <a:off x="609600" y="304800"/>
            <a:ext cx="7772400" cy="762000"/>
          </a:xfrm>
        </p:spPr>
        <p:txBody>
          <a:bodyPr/>
          <a:lstStyle/>
          <a:p>
            <a:r>
              <a:rPr lang="en-US" altLang="en-US"/>
              <a:t>Nguyên lý hoạt động MT</a:t>
            </a:r>
          </a:p>
        </p:txBody>
      </p:sp>
      <p:sp>
        <p:nvSpPr>
          <p:cNvPr id="76803" name="Rectangle 1027">
            <a:extLst>
              <a:ext uri="{FF2B5EF4-FFF2-40B4-BE49-F238E27FC236}">
                <a16:creationId xmlns:a16="http://schemas.microsoft.com/office/drawing/2014/main" id="{8BCDF5A5-E10A-4FBA-8068-9EE0BD8E1708}"/>
              </a:ext>
            </a:extLst>
          </p:cNvPr>
          <p:cNvSpPr>
            <a:spLocks noChangeArrowheads="1"/>
          </p:cNvSpPr>
          <p:nvPr/>
        </p:nvSpPr>
        <p:spPr bwMode="auto">
          <a:xfrm>
            <a:off x="381000" y="1219200"/>
            <a:ext cx="3200400" cy="1905000"/>
          </a:xfrm>
          <a:prstGeom prst="rect">
            <a:avLst/>
          </a:prstGeom>
          <a:solidFill>
            <a:schemeClr val="tx2"/>
          </a:solidFill>
          <a:ln w="76200">
            <a:solidFill>
              <a:schemeClr val="tx1"/>
            </a:solidFill>
            <a:miter lim="800000"/>
            <a:headEnd/>
            <a:tailEnd/>
          </a:ln>
          <a:effectLst>
            <a:outerShdw dist="107763" dir="8100000" algn="ctr" rotWithShape="0">
              <a:schemeClr val="bg2"/>
            </a:outerShdw>
          </a:effectLst>
        </p:spPr>
        <p:txBody>
          <a:bodyPr wrap="none" anchor="ctr"/>
          <a:lstStyle/>
          <a:p>
            <a:r>
              <a:rPr lang="en-US" altLang="en-US" sz="2800">
                <a:solidFill>
                  <a:srgbClr val="6600FF"/>
                </a:solidFill>
              </a:rPr>
              <a:t>     CPU</a:t>
            </a:r>
            <a:r>
              <a:rPr lang="en-US" altLang="en-US" sz="2800">
                <a:solidFill>
                  <a:srgbClr val="6600FF"/>
                </a:solidFill>
                <a:latin typeface="Times New Roman" panose="02020603050405020304" pitchFamily="18" charset="0"/>
              </a:rPr>
              <a:t> </a:t>
            </a:r>
          </a:p>
          <a:p>
            <a:pPr>
              <a:buFontTx/>
              <a:buBlip>
                <a:blip r:embed="rId2"/>
              </a:buBlip>
            </a:pPr>
            <a:r>
              <a:rPr lang="en-US" altLang="en-US">
                <a:solidFill>
                  <a:srgbClr val="00FFFF"/>
                </a:solidFill>
                <a:latin typeface="Times New Roman" panose="02020603050405020304" pitchFamily="18" charset="0"/>
              </a:rPr>
              <a:t> </a:t>
            </a:r>
            <a:r>
              <a:rPr lang="en-US" altLang="en-US">
                <a:solidFill>
                  <a:srgbClr val="FF0000"/>
                </a:solidFill>
                <a:latin typeface="Times New Roman" panose="02020603050405020304" pitchFamily="18" charset="0"/>
              </a:rPr>
              <a:t>Đọc lệnh </a:t>
            </a:r>
          </a:p>
          <a:p>
            <a:pPr>
              <a:buFontTx/>
              <a:buBlip>
                <a:blip r:embed="rId2"/>
              </a:buBlip>
            </a:pPr>
            <a:r>
              <a:rPr lang="en-US" altLang="en-US">
                <a:solidFill>
                  <a:srgbClr val="FF0000"/>
                </a:solidFill>
                <a:latin typeface="Times New Roman" panose="02020603050405020304" pitchFamily="18" charset="0"/>
              </a:rPr>
              <a:t> Phân tích lệnh</a:t>
            </a:r>
          </a:p>
          <a:p>
            <a:pPr>
              <a:buFontTx/>
              <a:buBlip>
                <a:blip r:embed="rId2"/>
              </a:buBlip>
            </a:pPr>
            <a:r>
              <a:rPr lang="en-US" altLang="en-US">
                <a:solidFill>
                  <a:srgbClr val="FF0000"/>
                </a:solidFill>
                <a:latin typeface="Times New Roman" panose="02020603050405020304" pitchFamily="18" charset="0"/>
              </a:rPr>
              <a:t> Thực thi lệnh</a:t>
            </a:r>
          </a:p>
        </p:txBody>
      </p:sp>
      <p:sp>
        <p:nvSpPr>
          <p:cNvPr id="76804" name="Rectangle 1028">
            <a:extLst>
              <a:ext uri="{FF2B5EF4-FFF2-40B4-BE49-F238E27FC236}">
                <a16:creationId xmlns:a16="http://schemas.microsoft.com/office/drawing/2014/main" id="{5BB69DB1-162D-4F52-B3DE-B109DF7F9F68}"/>
              </a:ext>
            </a:extLst>
          </p:cNvPr>
          <p:cNvSpPr>
            <a:spLocks noChangeArrowheads="1"/>
          </p:cNvSpPr>
          <p:nvPr/>
        </p:nvSpPr>
        <p:spPr bwMode="auto">
          <a:xfrm>
            <a:off x="5486400" y="1333500"/>
            <a:ext cx="3429000" cy="1752600"/>
          </a:xfrm>
          <a:prstGeom prst="rect">
            <a:avLst/>
          </a:prstGeom>
          <a:solidFill>
            <a:schemeClr val="accent1"/>
          </a:solidFill>
          <a:ln w="76200">
            <a:solidFill>
              <a:schemeClr val="tx1"/>
            </a:solidFill>
            <a:miter lim="800000"/>
            <a:headEnd/>
            <a:tailEnd/>
          </a:ln>
          <a:effectLst>
            <a:outerShdw dist="107763" dir="8100000" algn="ctr" rotWithShape="0">
              <a:schemeClr val="bg2"/>
            </a:outerShdw>
          </a:effectLst>
        </p:spPr>
        <p:txBody>
          <a:bodyPr wrap="none" anchor="ctr"/>
          <a:lstStyle/>
          <a:p>
            <a:r>
              <a:rPr lang="en-US" altLang="en-US" sz="2800">
                <a:latin typeface="Times New Roman" panose="02020603050405020304" pitchFamily="18" charset="0"/>
              </a:rPr>
              <a:t>Bộ nhớ chính</a:t>
            </a:r>
          </a:p>
          <a:p>
            <a:pPr>
              <a:buFontTx/>
              <a:buBlip>
                <a:blip r:embed="rId3"/>
              </a:buBlip>
            </a:pPr>
            <a:r>
              <a:rPr lang="en-US" altLang="en-US">
                <a:latin typeface="Times New Roman" panose="02020603050405020304" pitchFamily="18" charset="0"/>
              </a:rPr>
              <a:t> Lưu trữ thông tin</a:t>
            </a:r>
          </a:p>
          <a:p>
            <a:pPr>
              <a:buFontTx/>
              <a:buBlip>
                <a:blip r:embed="rId3"/>
              </a:buBlip>
            </a:pPr>
            <a:r>
              <a:rPr lang="en-US" altLang="en-US">
                <a:latin typeface="Times New Roman" panose="02020603050405020304" pitchFamily="18" charset="0"/>
              </a:rPr>
              <a:t> Nơi chứa chương trình</a:t>
            </a:r>
          </a:p>
          <a:p>
            <a:r>
              <a:rPr lang="en-US" altLang="en-US">
                <a:latin typeface="Times New Roman" panose="02020603050405020304" pitchFamily="18" charset="0"/>
              </a:rPr>
              <a:t>để CPU đọc và thực thi</a:t>
            </a:r>
          </a:p>
        </p:txBody>
      </p:sp>
      <p:sp>
        <p:nvSpPr>
          <p:cNvPr id="76805" name="Rectangle 1029">
            <a:extLst>
              <a:ext uri="{FF2B5EF4-FFF2-40B4-BE49-F238E27FC236}">
                <a16:creationId xmlns:a16="http://schemas.microsoft.com/office/drawing/2014/main" id="{04A7AFF1-C6BE-4685-9960-AFF4BCC8FA4C}"/>
              </a:ext>
            </a:extLst>
          </p:cNvPr>
          <p:cNvSpPr>
            <a:spLocks noChangeArrowheads="1"/>
          </p:cNvSpPr>
          <p:nvPr/>
        </p:nvSpPr>
        <p:spPr bwMode="auto">
          <a:xfrm>
            <a:off x="1981200" y="4572000"/>
            <a:ext cx="5715000" cy="1600200"/>
          </a:xfrm>
          <a:prstGeom prst="rect">
            <a:avLst/>
          </a:prstGeom>
          <a:solidFill>
            <a:schemeClr val="bg2"/>
          </a:solidFill>
          <a:ln w="57150">
            <a:solidFill>
              <a:schemeClr val="tx1"/>
            </a:solidFill>
            <a:miter lim="800000"/>
            <a:headEnd/>
            <a:tailEnd/>
          </a:ln>
          <a:effectLst>
            <a:outerShdw dist="107763" dir="8100000" algn="ctr" rotWithShape="0">
              <a:schemeClr val="bg2"/>
            </a:outerShdw>
          </a:effectLst>
        </p:spPr>
        <p:txBody>
          <a:bodyPr wrap="none" anchor="ctr"/>
          <a:lstStyle/>
          <a:p>
            <a:pPr algn="ctr"/>
            <a:r>
              <a:rPr lang="en-US" altLang="en-US" sz="2800">
                <a:solidFill>
                  <a:srgbClr val="00FF00"/>
                </a:solidFill>
                <a:latin typeface="Times New Roman" panose="02020603050405020304" pitchFamily="18" charset="0"/>
              </a:rPr>
              <a:t>Khối xuất nhập</a:t>
            </a:r>
          </a:p>
          <a:p>
            <a:pPr algn="ctr"/>
            <a:r>
              <a:rPr lang="en-US" altLang="en-US">
                <a:latin typeface="Times New Roman" panose="02020603050405020304" pitchFamily="18" charset="0"/>
              </a:rPr>
              <a:t>Giao tiếp với môi trường bên ngoài</a:t>
            </a:r>
          </a:p>
          <a:p>
            <a:pPr algn="ctr"/>
            <a:r>
              <a:rPr lang="en-US" altLang="en-US">
                <a:latin typeface="Times New Roman" panose="02020603050405020304" pitchFamily="18" charset="0"/>
              </a:rPr>
              <a:t>xuất nhập dữ liệu, bộ nhớ phụ</a:t>
            </a:r>
          </a:p>
        </p:txBody>
      </p:sp>
      <p:sp>
        <p:nvSpPr>
          <p:cNvPr id="76806" name="Line 1030">
            <a:extLst>
              <a:ext uri="{FF2B5EF4-FFF2-40B4-BE49-F238E27FC236}">
                <a16:creationId xmlns:a16="http://schemas.microsoft.com/office/drawing/2014/main" id="{DE8AB0B0-5E15-4869-A1E6-1AA21E7248A5}"/>
              </a:ext>
            </a:extLst>
          </p:cNvPr>
          <p:cNvSpPr>
            <a:spLocks noChangeShapeType="1"/>
          </p:cNvSpPr>
          <p:nvPr/>
        </p:nvSpPr>
        <p:spPr bwMode="auto">
          <a:xfrm>
            <a:off x="3581400" y="2209800"/>
            <a:ext cx="19050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807" name="Line 1031">
            <a:extLst>
              <a:ext uri="{FF2B5EF4-FFF2-40B4-BE49-F238E27FC236}">
                <a16:creationId xmlns:a16="http://schemas.microsoft.com/office/drawing/2014/main" id="{B4B0A550-E4AC-4BE3-9CCF-819DD2BAD960}"/>
              </a:ext>
            </a:extLst>
          </p:cNvPr>
          <p:cNvSpPr>
            <a:spLocks noChangeShapeType="1"/>
          </p:cNvSpPr>
          <p:nvPr/>
        </p:nvSpPr>
        <p:spPr bwMode="auto">
          <a:xfrm>
            <a:off x="2952750" y="3124200"/>
            <a:ext cx="0" cy="1447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808" name="Line 1032">
            <a:extLst>
              <a:ext uri="{FF2B5EF4-FFF2-40B4-BE49-F238E27FC236}">
                <a16:creationId xmlns:a16="http://schemas.microsoft.com/office/drawing/2014/main" id="{05960A8A-3E37-4FF3-9391-1B3BD9154F20}"/>
              </a:ext>
            </a:extLst>
          </p:cNvPr>
          <p:cNvSpPr>
            <a:spLocks noChangeShapeType="1"/>
          </p:cNvSpPr>
          <p:nvPr/>
        </p:nvSpPr>
        <p:spPr bwMode="auto">
          <a:xfrm>
            <a:off x="6781800" y="3124200"/>
            <a:ext cx="0" cy="1447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a:extLst>
              <a:ext uri="{FF2B5EF4-FFF2-40B4-BE49-F238E27FC236}">
                <a16:creationId xmlns:a16="http://schemas.microsoft.com/office/drawing/2014/main" id="{56AF593F-12A3-408F-A813-8DD43578580C}"/>
              </a:ext>
            </a:extLst>
          </p:cNvPr>
          <p:cNvSpPr>
            <a:spLocks noGrp="1"/>
          </p:cNvSpPr>
          <p:nvPr>
            <p:ph type="dt" sz="half" idx="10"/>
          </p:nvPr>
        </p:nvSpPr>
        <p:spPr/>
        <p:txBody>
          <a:bodyPr/>
          <a:lstStyle/>
          <a:p>
            <a:fld id="{FB87AD0D-20A0-4E7A-8BC2-367A8BBC3018}" type="datetime1">
              <a:rPr lang="en-US" altLang="en-US"/>
              <a:pPr/>
              <a:t>10/8/2021</a:t>
            </a:fld>
            <a:endParaRPr lang="en-US" altLang="en-US"/>
          </a:p>
        </p:txBody>
      </p:sp>
      <p:sp>
        <p:nvSpPr>
          <p:cNvPr id="39" name="Footer Placeholder 3">
            <a:extLst>
              <a:ext uri="{FF2B5EF4-FFF2-40B4-BE49-F238E27FC236}">
                <a16:creationId xmlns:a16="http://schemas.microsoft.com/office/drawing/2014/main" id="{59D7133E-FC38-4878-AB56-2E7443BDAE61}"/>
              </a:ext>
            </a:extLst>
          </p:cNvPr>
          <p:cNvSpPr>
            <a:spLocks noGrp="1"/>
          </p:cNvSpPr>
          <p:nvPr>
            <p:ph type="ftr" sz="quarter" idx="11"/>
          </p:nvPr>
        </p:nvSpPr>
        <p:spPr/>
        <p:txBody>
          <a:bodyPr/>
          <a:lstStyle/>
          <a:p>
            <a:r>
              <a:rPr lang="en-US" altLang="en-US"/>
              <a:t>Chapter 1: CẤU TRÚC TỔNG QUÁT CỦA HTMT</a:t>
            </a:r>
          </a:p>
        </p:txBody>
      </p:sp>
      <p:sp>
        <p:nvSpPr>
          <p:cNvPr id="40" name="Slide Number Placeholder 4">
            <a:extLst>
              <a:ext uri="{FF2B5EF4-FFF2-40B4-BE49-F238E27FC236}">
                <a16:creationId xmlns:a16="http://schemas.microsoft.com/office/drawing/2014/main" id="{B013893F-3669-4B28-ABFF-2E0828617D0B}"/>
              </a:ext>
            </a:extLst>
          </p:cNvPr>
          <p:cNvSpPr>
            <a:spLocks noGrp="1"/>
          </p:cNvSpPr>
          <p:nvPr>
            <p:ph type="sldNum" sz="quarter" idx="12"/>
          </p:nvPr>
        </p:nvSpPr>
        <p:spPr/>
        <p:txBody>
          <a:bodyPr/>
          <a:lstStyle/>
          <a:p>
            <a:fld id="{E505824C-05B3-4F44-AC1F-E6745287830E}" type="slidenum">
              <a:rPr lang="en-US" altLang="en-US"/>
              <a:pPr/>
              <a:t>24</a:t>
            </a:fld>
            <a:endParaRPr lang="en-US" altLang="en-US"/>
          </a:p>
        </p:txBody>
      </p:sp>
      <p:sp>
        <p:nvSpPr>
          <p:cNvPr id="42032" name="Rectangle 48">
            <a:extLst>
              <a:ext uri="{FF2B5EF4-FFF2-40B4-BE49-F238E27FC236}">
                <a16:creationId xmlns:a16="http://schemas.microsoft.com/office/drawing/2014/main" id="{17569B4A-C34B-4C27-AE83-CD29AC67F219}"/>
              </a:ext>
            </a:extLst>
          </p:cNvPr>
          <p:cNvSpPr>
            <a:spLocks noChangeArrowheads="1"/>
          </p:cNvSpPr>
          <p:nvPr/>
        </p:nvSpPr>
        <p:spPr bwMode="auto">
          <a:xfrm>
            <a:off x="838200" y="3505200"/>
            <a:ext cx="3048000" cy="1676400"/>
          </a:xfrm>
          <a:prstGeom prst="rect">
            <a:avLst/>
          </a:prstGeom>
          <a:solidFill>
            <a:schemeClr val="accent1"/>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0">
              <a:solidFill>
                <a:srgbClr val="00FFFF"/>
              </a:solidFill>
              <a:latin typeface="Times New Roman" panose="02020603050405020304" pitchFamily="18" charset="0"/>
            </a:endParaRPr>
          </a:p>
        </p:txBody>
      </p:sp>
      <p:sp>
        <p:nvSpPr>
          <p:cNvPr id="42031" name="Rectangle 47">
            <a:extLst>
              <a:ext uri="{FF2B5EF4-FFF2-40B4-BE49-F238E27FC236}">
                <a16:creationId xmlns:a16="http://schemas.microsoft.com/office/drawing/2014/main" id="{F3076F06-9559-4619-AECB-BF0B717CDE69}"/>
              </a:ext>
            </a:extLst>
          </p:cNvPr>
          <p:cNvSpPr>
            <a:spLocks noChangeArrowheads="1"/>
          </p:cNvSpPr>
          <p:nvPr/>
        </p:nvSpPr>
        <p:spPr bwMode="auto">
          <a:xfrm>
            <a:off x="838200" y="3581400"/>
            <a:ext cx="2971800" cy="1600200"/>
          </a:xfrm>
          <a:prstGeom prst="rect">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0">
              <a:solidFill>
                <a:schemeClr val="hlink"/>
              </a:solidFill>
              <a:latin typeface="Times New Roman" panose="02020603050405020304" pitchFamily="18" charset="0"/>
            </a:endParaRPr>
          </a:p>
        </p:txBody>
      </p:sp>
      <p:sp>
        <p:nvSpPr>
          <p:cNvPr id="41996" name="Rectangle 12">
            <a:extLst>
              <a:ext uri="{FF2B5EF4-FFF2-40B4-BE49-F238E27FC236}">
                <a16:creationId xmlns:a16="http://schemas.microsoft.com/office/drawing/2014/main" id="{A94830D9-BE8F-4570-9588-EB55735A3EC3}"/>
              </a:ext>
            </a:extLst>
          </p:cNvPr>
          <p:cNvSpPr>
            <a:spLocks noChangeArrowheads="1"/>
          </p:cNvSpPr>
          <p:nvPr/>
        </p:nvSpPr>
        <p:spPr bwMode="auto">
          <a:xfrm>
            <a:off x="295275" y="1600200"/>
            <a:ext cx="3714750" cy="3886200"/>
          </a:xfrm>
          <a:prstGeom prst="rect">
            <a:avLst/>
          </a:prstGeom>
          <a:solidFill>
            <a:schemeClr val="accent2"/>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 name="Rectangle 2">
            <a:extLst>
              <a:ext uri="{FF2B5EF4-FFF2-40B4-BE49-F238E27FC236}">
                <a16:creationId xmlns:a16="http://schemas.microsoft.com/office/drawing/2014/main" id="{64C1D3E0-D975-4E0D-BB4D-6642DA801D5F}"/>
              </a:ext>
            </a:extLst>
          </p:cNvPr>
          <p:cNvSpPr>
            <a:spLocks noGrp="1" noChangeArrowheads="1"/>
          </p:cNvSpPr>
          <p:nvPr>
            <p:ph type="title"/>
          </p:nvPr>
        </p:nvSpPr>
        <p:spPr>
          <a:xfrm>
            <a:off x="0" y="0"/>
            <a:ext cx="9144000" cy="1190625"/>
          </a:xfrm>
        </p:spPr>
        <p:txBody>
          <a:bodyPr/>
          <a:lstStyle/>
          <a:p>
            <a:r>
              <a:rPr lang="en-US" altLang="en-US" sz="3600" b="1">
                <a:latin typeface="Times New Roman" panose="02020603050405020304" pitchFamily="18" charset="0"/>
              </a:rPr>
              <a:t>Tổ chức Máy tính 1 CPU &amp; 2 I/O device </a:t>
            </a:r>
            <a:br>
              <a:rPr lang="en-US" altLang="en-US" sz="3600" b="1">
                <a:latin typeface="Times New Roman" panose="02020603050405020304" pitchFamily="18" charset="0"/>
              </a:rPr>
            </a:br>
            <a:endParaRPr lang="en-US" altLang="en-US" sz="3600" b="1">
              <a:latin typeface="Times New Roman" panose="02020603050405020304" pitchFamily="18" charset="0"/>
            </a:endParaRPr>
          </a:p>
        </p:txBody>
      </p:sp>
      <p:sp>
        <p:nvSpPr>
          <p:cNvPr id="41987" name="Text Box 3">
            <a:extLst>
              <a:ext uri="{FF2B5EF4-FFF2-40B4-BE49-F238E27FC236}">
                <a16:creationId xmlns:a16="http://schemas.microsoft.com/office/drawing/2014/main" id="{B4AB06C2-62CF-4266-B48D-8EB514D7B0CE}"/>
              </a:ext>
            </a:extLst>
          </p:cNvPr>
          <p:cNvSpPr txBox="1">
            <a:spLocks noChangeArrowheads="1"/>
          </p:cNvSpPr>
          <p:nvPr/>
        </p:nvSpPr>
        <p:spPr bwMode="auto">
          <a:xfrm>
            <a:off x="762000" y="22860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0">
              <a:latin typeface="Times New Roman" panose="02020603050405020304" pitchFamily="18" charset="0"/>
            </a:endParaRPr>
          </a:p>
        </p:txBody>
      </p:sp>
      <p:sp>
        <p:nvSpPr>
          <p:cNvPr id="42000" name="Line 16">
            <a:extLst>
              <a:ext uri="{FF2B5EF4-FFF2-40B4-BE49-F238E27FC236}">
                <a16:creationId xmlns:a16="http://schemas.microsoft.com/office/drawing/2014/main" id="{60E2AD9D-C8F7-4553-A392-1A90B5826A98}"/>
              </a:ext>
            </a:extLst>
          </p:cNvPr>
          <p:cNvSpPr>
            <a:spLocks noChangeShapeType="1"/>
          </p:cNvSpPr>
          <p:nvPr/>
        </p:nvSpPr>
        <p:spPr bwMode="auto">
          <a:xfrm>
            <a:off x="2095500" y="54864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01" name="Line 17">
            <a:extLst>
              <a:ext uri="{FF2B5EF4-FFF2-40B4-BE49-F238E27FC236}">
                <a16:creationId xmlns:a16="http://schemas.microsoft.com/office/drawing/2014/main" id="{91129173-FA7F-4359-AF50-3FE033FA7CE6}"/>
              </a:ext>
            </a:extLst>
          </p:cNvPr>
          <p:cNvSpPr>
            <a:spLocks noChangeShapeType="1"/>
          </p:cNvSpPr>
          <p:nvPr/>
        </p:nvSpPr>
        <p:spPr bwMode="auto">
          <a:xfrm>
            <a:off x="2152650" y="54864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06" name="Rectangle 22">
            <a:extLst>
              <a:ext uri="{FF2B5EF4-FFF2-40B4-BE49-F238E27FC236}">
                <a16:creationId xmlns:a16="http://schemas.microsoft.com/office/drawing/2014/main" id="{78DCE945-B01A-45DD-B99F-9BFCEC109977}"/>
              </a:ext>
            </a:extLst>
          </p:cNvPr>
          <p:cNvSpPr>
            <a:spLocks noChangeArrowheads="1"/>
          </p:cNvSpPr>
          <p:nvPr/>
        </p:nvSpPr>
        <p:spPr bwMode="auto">
          <a:xfrm>
            <a:off x="7620000" y="3695700"/>
            <a:ext cx="1219200" cy="533400"/>
          </a:xfrm>
          <a:prstGeom prst="rect">
            <a:avLst/>
          </a:prstGeom>
          <a:solidFill>
            <a:schemeClr val="accent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Printer</a:t>
            </a:r>
          </a:p>
        </p:txBody>
      </p:sp>
      <p:sp>
        <p:nvSpPr>
          <p:cNvPr id="42007" name="Rectangle 23">
            <a:extLst>
              <a:ext uri="{FF2B5EF4-FFF2-40B4-BE49-F238E27FC236}">
                <a16:creationId xmlns:a16="http://schemas.microsoft.com/office/drawing/2014/main" id="{F9220449-A8F9-482A-A152-ED6F07804816}"/>
              </a:ext>
            </a:extLst>
          </p:cNvPr>
          <p:cNvSpPr>
            <a:spLocks noChangeArrowheads="1"/>
          </p:cNvSpPr>
          <p:nvPr/>
        </p:nvSpPr>
        <p:spPr bwMode="auto">
          <a:xfrm>
            <a:off x="6229350" y="3695700"/>
            <a:ext cx="1219200" cy="533400"/>
          </a:xfrm>
          <a:prstGeom prst="rect">
            <a:avLst/>
          </a:prstGeom>
          <a:solidFill>
            <a:schemeClr val="accent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Disk</a:t>
            </a:r>
          </a:p>
        </p:txBody>
      </p:sp>
      <p:sp>
        <p:nvSpPr>
          <p:cNvPr id="42012" name="Text Box 28">
            <a:extLst>
              <a:ext uri="{FF2B5EF4-FFF2-40B4-BE49-F238E27FC236}">
                <a16:creationId xmlns:a16="http://schemas.microsoft.com/office/drawing/2014/main" id="{DE88F55C-7A8C-4977-A4B2-A303AD2A49FB}"/>
              </a:ext>
            </a:extLst>
          </p:cNvPr>
          <p:cNvSpPr txBox="1">
            <a:spLocks noChangeArrowheads="1"/>
          </p:cNvSpPr>
          <p:nvPr/>
        </p:nvSpPr>
        <p:spPr bwMode="auto">
          <a:xfrm>
            <a:off x="1447800" y="10668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CPU</a:t>
            </a:r>
          </a:p>
        </p:txBody>
      </p:sp>
      <p:sp>
        <p:nvSpPr>
          <p:cNvPr id="42015" name="Rectangle 31">
            <a:extLst>
              <a:ext uri="{FF2B5EF4-FFF2-40B4-BE49-F238E27FC236}">
                <a16:creationId xmlns:a16="http://schemas.microsoft.com/office/drawing/2014/main" id="{A25005BD-4519-4FDB-B690-174135564B40}"/>
              </a:ext>
            </a:extLst>
          </p:cNvPr>
          <p:cNvSpPr>
            <a:spLocks noChangeArrowheads="1"/>
          </p:cNvSpPr>
          <p:nvPr/>
        </p:nvSpPr>
        <p:spPr bwMode="auto">
          <a:xfrm>
            <a:off x="4114800" y="3695700"/>
            <a:ext cx="1981200" cy="533400"/>
          </a:xfrm>
          <a:prstGeom prst="rect">
            <a:avLst/>
          </a:prstGeom>
          <a:solidFill>
            <a:schemeClr val="accent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6600FF"/>
                </a:solidFill>
                <a:latin typeface="Times New Roman" panose="02020603050405020304" pitchFamily="18" charset="0"/>
              </a:rPr>
              <a:t>Main Memory</a:t>
            </a:r>
          </a:p>
        </p:txBody>
      </p:sp>
      <p:sp>
        <p:nvSpPr>
          <p:cNvPr id="42017" name="Line 33">
            <a:extLst>
              <a:ext uri="{FF2B5EF4-FFF2-40B4-BE49-F238E27FC236}">
                <a16:creationId xmlns:a16="http://schemas.microsoft.com/office/drawing/2014/main" id="{2534A947-72DF-4557-9EAB-3E573511A184}"/>
              </a:ext>
            </a:extLst>
          </p:cNvPr>
          <p:cNvSpPr>
            <a:spLocks noChangeShapeType="1"/>
          </p:cNvSpPr>
          <p:nvPr/>
        </p:nvSpPr>
        <p:spPr bwMode="auto">
          <a:xfrm>
            <a:off x="2057400" y="6019800"/>
            <a:ext cx="7086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18" name="Line 34">
            <a:extLst>
              <a:ext uri="{FF2B5EF4-FFF2-40B4-BE49-F238E27FC236}">
                <a16:creationId xmlns:a16="http://schemas.microsoft.com/office/drawing/2014/main" id="{28C62A46-9556-4898-8574-1CB2EBE7DD41}"/>
              </a:ext>
            </a:extLst>
          </p:cNvPr>
          <p:cNvSpPr>
            <a:spLocks noChangeShapeType="1"/>
          </p:cNvSpPr>
          <p:nvPr/>
        </p:nvSpPr>
        <p:spPr bwMode="auto">
          <a:xfrm>
            <a:off x="5195888" y="426720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19" name="Line 35">
            <a:extLst>
              <a:ext uri="{FF2B5EF4-FFF2-40B4-BE49-F238E27FC236}">
                <a16:creationId xmlns:a16="http://schemas.microsoft.com/office/drawing/2014/main" id="{68E4F708-122E-4F71-89DE-474551B82083}"/>
              </a:ext>
            </a:extLst>
          </p:cNvPr>
          <p:cNvSpPr>
            <a:spLocks noChangeShapeType="1"/>
          </p:cNvSpPr>
          <p:nvPr/>
        </p:nvSpPr>
        <p:spPr bwMode="auto">
          <a:xfrm>
            <a:off x="6781800" y="426720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20" name="Line 36">
            <a:extLst>
              <a:ext uri="{FF2B5EF4-FFF2-40B4-BE49-F238E27FC236}">
                <a16:creationId xmlns:a16="http://schemas.microsoft.com/office/drawing/2014/main" id="{CEEE0FCD-CC42-4F3C-8403-260B6BAC8322}"/>
              </a:ext>
            </a:extLst>
          </p:cNvPr>
          <p:cNvSpPr>
            <a:spLocks noChangeShapeType="1"/>
          </p:cNvSpPr>
          <p:nvPr/>
        </p:nvSpPr>
        <p:spPr bwMode="auto">
          <a:xfrm>
            <a:off x="8077200" y="424815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21" name="Rectangle 37">
            <a:extLst>
              <a:ext uri="{FF2B5EF4-FFF2-40B4-BE49-F238E27FC236}">
                <a16:creationId xmlns:a16="http://schemas.microsoft.com/office/drawing/2014/main" id="{28F48FF3-4055-4DE6-88B4-3217A59DB734}"/>
              </a:ext>
            </a:extLst>
          </p:cNvPr>
          <p:cNvSpPr>
            <a:spLocks noChangeArrowheads="1"/>
          </p:cNvSpPr>
          <p:nvPr/>
        </p:nvSpPr>
        <p:spPr bwMode="auto">
          <a:xfrm>
            <a:off x="762000" y="1905000"/>
            <a:ext cx="2819400" cy="609600"/>
          </a:xfrm>
          <a:prstGeom prst="rect">
            <a:avLst/>
          </a:prstGeom>
          <a:solidFill>
            <a:schemeClr val="accent1"/>
          </a:solidFill>
          <a:ln w="28575">
            <a:solidFill>
              <a:schemeClr val="accent1"/>
            </a:solidFill>
            <a:miter lim="800000"/>
            <a:headEnd/>
            <a:tailEnd/>
          </a:ln>
          <a:effectLst>
            <a:outerShdw dist="107763" dir="8100000" algn="ctr" rotWithShape="0">
              <a:schemeClr val="bg2">
                <a:alpha val="50000"/>
              </a:schemeClr>
            </a:outerShdw>
          </a:effectLst>
        </p:spPr>
        <p:txBody>
          <a:bodyPr wrap="none" anchor="ctr"/>
          <a:lstStyle/>
          <a:p>
            <a:pPr algn="ctr"/>
            <a:r>
              <a:rPr lang="en-US" altLang="en-US">
                <a:latin typeface="Times New Roman" panose="02020603050405020304" pitchFamily="18" charset="0"/>
              </a:rPr>
              <a:t>Control Unit</a:t>
            </a:r>
          </a:p>
        </p:txBody>
      </p:sp>
      <p:sp>
        <p:nvSpPr>
          <p:cNvPr id="42022" name="Rectangle 38">
            <a:extLst>
              <a:ext uri="{FF2B5EF4-FFF2-40B4-BE49-F238E27FC236}">
                <a16:creationId xmlns:a16="http://schemas.microsoft.com/office/drawing/2014/main" id="{7C60250A-6FA3-4706-B493-DD092FA26315}"/>
              </a:ext>
            </a:extLst>
          </p:cNvPr>
          <p:cNvSpPr>
            <a:spLocks noChangeArrowheads="1"/>
          </p:cNvSpPr>
          <p:nvPr/>
        </p:nvSpPr>
        <p:spPr bwMode="auto">
          <a:xfrm>
            <a:off x="838200" y="2724150"/>
            <a:ext cx="2819400" cy="609600"/>
          </a:xfrm>
          <a:prstGeom prst="rect">
            <a:avLst/>
          </a:prstGeom>
          <a:solidFill>
            <a:schemeClr val="accent1"/>
          </a:solidFill>
          <a:ln w="28575">
            <a:solidFill>
              <a:schemeClr val="accent1"/>
            </a:solidFill>
            <a:miter lim="800000"/>
            <a:headEnd/>
            <a:tailEnd/>
          </a:ln>
          <a:effectLst>
            <a:outerShdw dist="107763" dir="8100000" algn="ctr" rotWithShape="0">
              <a:schemeClr val="bg2">
                <a:alpha val="50000"/>
              </a:schemeClr>
            </a:outerShdw>
          </a:effectLst>
        </p:spPr>
        <p:txBody>
          <a:bodyPr wrap="none" anchor="ctr"/>
          <a:lstStyle/>
          <a:p>
            <a:pPr algn="ctr"/>
            <a:r>
              <a:rPr lang="en-US" altLang="en-US">
                <a:latin typeface="Times New Roman" panose="02020603050405020304" pitchFamily="18" charset="0"/>
              </a:rPr>
              <a:t>ALU</a:t>
            </a:r>
          </a:p>
        </p:txBody>
      </p:sp>
      <p:sp>
        <p:nvSpPr>
          <p:cNvPr id="42023" name="Text Box 39">
            <a:extLst>
              <a:ext uri="{FF2B5EF4-FFF2-40B4-BE49-F238E27FC236}">
                <a16:creationId xmlns:a16="http://schemas.microsoft.com/office/drawing/2014/main" id="{34F656B2-60D5-4154-BD5E-703C8BDB34D4}"/>
              </a:ext>
            </a:extLst>
          </p:cNvPr>
          <p:cNvSpPr txBox="1">
            <a:spLocks noChangeArrowheads="1"/>
          </p:cNvSpPr>
          <p:nvPr/>
        </p:nvSpPr>
        <p:spPr bwMode="auto">
          <a:xfrm>
            <a:off x="914400" y="3581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0">
              <a:latin typeface="Times New Roman" panose="02020603050405020304" pitchFamily="18" charset="0"/>
            </a:endParaRPr>
          </a:p>
        </p:txBody>
      </p:sp>
      <p:sp>
        <p:nvSpPr>
          <p:cNvPr id="42033" name="Rectangle 49">
            <a:extLst>
              <a:ext uri="{FF2B5EF4-FFF2-40B4-BE49-F238E27FC236}">
                <a16:creationId xmlns:a16="http://schemas.microsoft.com/office/drawing/2014/main" id="{1BB75BC6-3F76-4B01-B44D-6C3B83CB7939}"/>
              </a:ext>
            </a:extLst>
          </p:cNvPr>
          <p:cNvSpPr>
            <a:spLocks noChangeArrowheads="1"/>
          </p:cNvSpPr>
          <p:nvPr/>
        </p:nvSpPr>
        <p:spPr bwMode="auto">
          <a:xfrm>
            <a:off x="838200" y="3810000"/>
            <a:ext cx="2971800" cy="1524000"/>
          </a:xfrm>
          <a:prstGeom prst="rect">
            <a:avLst/>
          </a:prstGeom>
          <a:solidFill>
            <a:schemeClr val="accent1"/>
          </a:solidFill>
          <a:ln w="38100" cmpd="dbl">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0">
              <a:latin typeface="Times New Roman" panose="02020603050405020304" pitchFamily="18" charset="0"/>
            </a:endParaRPr>
          </a:p>
        </p:txBody>
      </p:sp>
      <p:sp>
        <p:nvSpPr>
          <p:cNvPr id="42027" name="Rectangle 43">
            <a:extLst>
              <a:ext uri="{FF2B5EF4-FFF2-40B4-BE49-F238E27FC236}">
                <a16:creationId xmlns:a16="http://schemas.microsoft.com/office/drawing/2014/main" id="{FDBBA7BA-9405-4FA1-AD0D-0DAD0D1D6DC3}"/>
              </a:ext>
            </a:extLst>
          </p:cNvPr>
          <p:cNvSpPr>
            <a:spLocks noChangeArrowheads="1"/>
          </p:cNvSpPr>
          <p:nvPr/>
        </p:nvSpPr>
        <p:spPr bwMode="auto">
          <a:xfrm>
            <a:off x="990600" y="3962400"/>
            <a:ext cx="1295400" cy="304800"/>
          </a:xfrm>
          <a:prstGeom prst="rect">
            <a:avLst/>
          </a:prstGeom>
          <a:solidFill>
            <a:schemeClr val="tx2"/>
          </a:solidFill>
          <a:ln w="28575" algn="ctr">
            <a:solidFill>
              <a:schemeClr val="tx2"/>
            </a:solidFill>
            <a:miter lim="800000"/>
            <a:headEnd/>
            <a:tailEnd/>
          </a:ln>
          <a:effectLst>
            <a:outerShdw dist="107763" dir="8100000" algn="ctr" rotWithShape="0">
              <a:schemeClr val="bg2">
                <a:alpha val="50000"/>
              </a:schemeClr>
            </a:outerShdw>
          </a:effectLst>
        </p:spPr>
        <p:txBody>
          <a:bodyPr wrap="none" anchor="ctr"/>
          <a:lstStyle/>
          <a:p>
            <a:pPr algn="ctr"/>
            <a:endParaRPr lang="en-US" altLang="en-US" b="0">
              <a:solidFill>
                <a:srgbClr val="00FFFF"/>
              </a:solidFill>
              <a:latin typeface="Times New Roman" panose="02020603050405020304" pitchFamily="18" charset="0"/>
            </a:endParaRPr>
          </a:p>
        </p:txBody>
      </p:sp>
      <p:sp>
        <p:nvSpPr>
          <p:cNvPr id="42034" name="Rectangle 50">
            <a:extLst>
              <a:ext uri="{FF2B5EF4-FFF2-40B4-BE49-F238E27FC236}">
                <a16:creationId xmlns:a16="http://schemas.microsoft.com/office/drawing/2014/main" id="{F0F3D008-DD35-478D-AA70-1E661F2DB9AB}"/>
              </a:ext>
            </a:extLst>
          </p:cNvPr>
          <p:cNvSpPr>
            <a:spLocks noChangeArrowheads="1"/>
          </p:cNvSpPr>
          <p:nvPr/>
        </p:nvSpPr>
        <p:spPr bwMode="auto">
          <a:xfrm>
            <a:off x="2438400" y="3962400"/>
            <a:ext cx="1295400" cy="304800"/>
          </a:xfrm>
          <a:prstGeom prst="rect">
            <a:avLst/>
          </a:prstGeom>
          <a:solidFill>
            <a:schemeClr val="tx2"/>
          </a:solidFill>
          <a:ln w="28575" algn="ctr">
            <a:solidFill>
              <a:schemeClr val="tx2"/>
            </a:solidFill>
            <a:miter lim="800000"/>
            <a:headEnd/>
            <a:tailEnd/>
          </a:ln>
          <a:effectLst>
            <a:outerShdw dist="107763" dir="8100000" algn="ctr" rotWithShape="0">
              <a:schemeClr val="bg2">
                <a:alpha val="50000"/>
              </a:schemeClr>
            </a:outerShdw>
          </a:effectLst>
        </p:spPr>
        <p:txBody>
          <a:bodyPr wrap="none" anchor="ctr"/>
          <a:lstStyle/>
          <a:p>
            <a:pPr algn="ctr"/>
            <a:endParaRPr lang="en-US" altLang="en-US" b="0">
              <a:solidFill>
                <a:srgbClr val="00FFFF"/>
              </a:solidFill>
              <a:latin typeface="Times New Roman" panose="02020603050405020304" pitchFamily="18" charset="0"/>
            </a:endParaRPr>
          </a:p>
        </p:txBody>
      </p:sp>
      <p:sp>
        <p:nvSpPr>
          <p:cNvPr id="42035" name="Rectangle 51">
            <a:extLst>
              <a:ext uri="{FF2B5EF4-FFF2-40B4-BE49-F238E27FC236}">
                <a16:creationId xmlns:a16="http://schemas.microsoft.com/office/drawing/2014/main" id="{180AB5B3-B0B0-4E17-BD3E-90517105DEC4}"/>
              </a:ext>
            </a:extLst>
          </p:cNvPr>
          <p:cNvSpPr>
            <a:spLocks noChangeArrowheads="1"/>
          </p:cNvSpPr>
          <p:nvPr/>
        </p:nvSpPr>
        <p:spPr bwMode="auto">
          <a:xfrm>
            <a:off x="990600" y="4648200"/>
            <a:ext cx="1295400" cy="304800"/>
          </a:xfrm>
          <a:prstGeom prst="rect">
            <a:avLst/>
          </a:prstGeom>
          <a:solidFill>
            <a:schemeClr val="tx2"/>
          </a:solidFill>
          <a:ln w="28575" algn="ctr">
            <a:solidFill>
              <a:schemeClr val="tx2"/>
            </a:solidFill>
            <a:miter lim="800000"/>
            <a:headEnd/>
            <a:tailEnd/>
          </a:ln>
          <a:effectLst>
            <a:outerShdw dist="107763" dir="8100000" algn="ctr" rotWithShape="0">
              <a:schemeClr val="bg2">
                <a:alpha val="50000"/>
              </a:schemeClr>
            </a:outerShdw>
          </a:effectLst>
        </p:spPr>
        <p:txBody>
          <a:bodyPr wrap="none" anchor="ctr"/>
          <a:lstStyle/>
          <a:p>
            <a:pPr algn="ctr"/>
            <a:endParaRPr lang="en-US" altLang="en-US" b="0">
              <a:solidFill>
                <a:srgbClr val="00FFFF"/>
              </a:solidFill>
              <a:latin typeface="Times New Roman" panose="02020603050405020304" pitchFamily="18" charset="0"/>
            </a:endParaRPr>
          </a:p>
        </p:txBody>
      </p:sp>
      <p:sp>
        <p:nvSpPr>
          <p:cNvPr id="42036" name="Rectangle 52">
            <a:extLst>
              <a:ext uri="{FF2B5EF4-FFF2-40B4-BE49-F238E27FC236}">
                <a16:creationId xmlns:a16="http://schemas.microsoft.com/office/drawing/2014/main" id="{045484A9-1BB2-47A1-A25E-7DBA14E765F4}"/>
              </a:ext>
            </a:extLst>
          </p:cNvPr>
          <p:cNvSpPr>
            <a:spLocks noChangeArrowheads="1"/>
          </p:cNvSpPr>
          <p:nvPr/>
        </p:nvSpPr>
        <p:spPr bwMode="auto">
          <a:xfrm>
            <a:off x="2438400" y="4648200"/>
            <a:ext cx="1295400" cy="304800"/>
          </a:xfrm>
          <a:prstGeom prst="rect">
            <a:avLst/>
          </a:prstGeom>
          <a:solidFill>
            <a:schemeClr val="tx2"/>
          </a:solidFill>
          <a:ln w="28575" algn="ctr">
            <a:solidFill>
              <a:schemeClr val="tx2"/>
            </a:solidFill>
            <a:miter lim="800000"/>
            <a:headEnd/>
            <a:tailEnd/>
          </a:ln>
          <a:effectLst>
            <a:outerShdw dist="107763" dir="8100000" algn="ctr" rotWithShape="0">
              <a:schemeClr val="bg2">
                <a:alpha val="50000"/>
              </a:schemeClr>
            </a:outerShdw>
          </a:effectLst>
        </p:spPr>
        <p:txBody>
          <a:bodyPr wrap="none" anchor="ctr"/>
          <a:lstStyle/>
          <a:p>
            <a:pPr algn="ctr"/>
            <a:endParaRPr lang="en-US" altLang="en-US" b="0">
              <a:solidFill>
                <a:srgbClr val="00FFFF"/>
              </a:solidFill>
              <a:latin typeface="Times New Roman" panose="02020603050405020304" pitchFamily="18" charset="0"/>
            </a:endParaRPr>
          </a:p>
        </p:txBody>
      </p:sp>
      <p:sp>
        <p:nvSpPr>
          <p:cNvPr id="42030" name="Text Box 46">
            <a:extLst>
              <a:ext uri="{FF2B5EF4-FFF2-40B4-BE49-F238E27FC236}">
                <a16:creationId xmlns:a16="http://schemas.microsoft.com/office/drawing/2014/main" id="{251C0A5D-380C-4DF4-8740-8DC9DDA1B452}"/>
              </a:ext>
            </a:extLst>
          </p:cNvPr>
          <p:cNvSpPr txBox="1">
            <a:spLocks noChangeArrowheads="1"/>
          </p:cNvSpPr>
          <p:nvPr/>
        </p:nvSpPr>
        <p:spPr bwMode="auto">
          <a:xfrm>
            <a:off x="990600" y="4191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latin typeface="Times New Roman" panose="02020603050405020304" pitchFamily="18" charset="0"/>
              </a:rPr>
              <a:t>……….</a:t>
            </a:r>
          </a:p>
        </p:txBody>
      </p:sp>
      <p:sp>
        <p:nvSpPr>
          <p:cNvPr id="42037" name="Text Box 53">
            <a:extLst>
              <a:ext uri="{FF2B5EF4-FFF2-40B4-BE49-F238E27FC236}">
                <a16:creationId xmlns:a16="http://schemas.microsoft.com/office/drawing/2014/main" id="{CFE704C4-A7F3-4077-9CCB-A567559405E1}"/>
              </a:ext>
            </a:extLst>
          </p:cNvPr>
          <p:cNvSpPr txBox="1">
            <a:spLocks noChangeArrowheads="1"/>
          </p:cNvSpPr>
          <p:nvPr/>
        </p:nvSpPr>
        <p:spPr bwMode="auto">
          <a:xfrm>
            <a:off x="2438400" y="4191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latin typeface="Times New Roman" panose="02020603050405020304" pitchFamily="18" charset="0"/>
              </a:rPr>
              <a:t>……….</a:t>
            </a:r>
          </a:p>
        </p:txBody>
      </p:sp>
      <p:sp>
        <p:nvSpPr>
          <p:cNvPr id="42038" name="Text Box 54">
            <a:extLst>
              <a:ext uri="{FF2B5EF4-FFF2-40B4-BE49-F238E27FC236}">
                <a16:creationId xmlns:a16="http://schemas.microsoft.com/office/drawing/2014/main" id="{2245D06D-0355-4C1C-A8DA-8958C3172618}"/>
              </a:ext>
            </a:extLst>
          </p:cNvPr>
          <p:cNvSpPr txBox="1">
            <a:spLocks noChangeArrowheads="1"/>
          </p:cNvSpPr>
          <p:nvPr/>
        </p:nvSpPr>
        <p:spPr bwMode="auto">
          <a:xfrm>
            <a:off x="990600" y="3352800"/>
            <a:ext cx="2590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latin typeface="Times New Roman" panose="02020603050405020304" pitchFamily="18" charset="0"/>
              </a:rPr>
              <a:t>Registers</a:t>
            </a:r>
          </a:p>
        </p:txBody>
      </p:sp>
      <p:sp>
        <p:nvSpPr>
          <p:cNvPr id="42039" name="Text Box 55">
            <a:extLst>
              <a:ext uri="{FF2B5EF4-FFF2-40B4-BE49-F238E27FC236}">
                <a16:creationId xmlns:a16="http://schemas.microsoft.com/office/drawing/2014/main" id="{9F1AA9C3-BDFB-49BF-ADC1-BD6049673DAB}"/>
              </a:ext>
            </a:extLst>
          </p:cNvPr>
          <p:cNvSpPr txBox="1">
            <a:spLocks noChangeArrowheads="1"/>
          </p:cNvSpPr>
          <p:nvPr/>
        </p:nvSpPr>
        <p:spPr bwMode="auto">
          <a:xfrm rot="16200000">
            <a:off x="3452019" y="4853781"/>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latin typeface="Times New Roman" panose="02020603050405020304" pitchFamily="18" charset="0"/>
              </a:rPr>
              <a:t>Bus</a:t>
            </a:r>
          </a:p>
        </p:txBody>
      </p:sp>
      <p:graphicFrame>
        <p:nvGraphicFramePr>
          <p:cNvPr id="42040" name="Object 56">
            <a:extLst>
              <a:ext uri="{FF2B5EF4-FFF2-40B4-BE49-F238E27FC236}">
                <a16:creationId xmlns:a16="http://schemas.microsoft.com/office/drawing/2014/main" id="{B29D4562-939C-44A1-ACCD-FF26B45B6AA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051" name="Equation" r:id="rId4" imgW="114120" imgH="215640" progId="Equation.3">
                  <p:embed/>
                </p:oleObj>
              </mc:Choice>
              <mc:Fallback>
                <p:oleObj name="Equation" r:id="rId4" imgW="114120" imgH="215640"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1" name="Text Box 57">
            <a:extLst>
              <a:ext uri="{FF2B5EF4-FFF2-40B4-BE49-F238E27FC236}">
                <a16:creationId xmlns:a16="http://schemas.microsoft.com/office/drawing/2014/main" id="{68B7EF11-2241-42CE-8161-E53220167FF1}"/>
              </a:ext>
            </a:extLst>
          </p:cNvPr>
          <p:cNvSpPr txBox="1">
            <a:spLocks noChangeArrowheads="1"/>
          </p:cNvSpPr>
          <p:nvPr/>
        </p:nvSpPr>
        <p:spPr bwMode="auto">
          <a:xfrm>
            <a:off x="6324600" y="30480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latin typeface="Times New Roman" panose="02020603050405020304" pitchFamily="18" charset="0"/>
              </a:rPr>
              <a:t>I/O Devices</a:t>
            </a:r>
          </a:p>
        </p:txBody>
      </p:sp>
      <p:sp>
        <p:nvSpPr>
          <p:cNvPr id="42042" name="Line 58">
            <a:extLst>
              <a:ext uri="{FF2B5EF4-FFF2-40B4-BE49-F238E27FC236}">
                <a16:creationId xmlns:a16="http://schemas.microsoft.com/office/drawing/2014/main" id="{E20A2094-1F66-4E80-B3CE-7B6D2366D0D1}"/>
              </a:ext>
            </a:extLst>
          </p:cNvPr>
          <p:cNvSpPr>
            <a:spLocks noChangeShapeType="1"/>
          </p:cNvSpPr>
          <p:nvPr/>
        </p:nvSpPr>
        <p:spPr bwMode="auto">
          <a:xfrm>
            <a:off x="2019300" y="6081713"/>
            <a:ext cx="7086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45" name="Line 61">
            <a:extLst>
              <a:ext uri="{FF2B5EF4-FFF2-40B4-BE49-F238E27FC236}">
                <a16:creationId xmlns:a16="http://schemas.microsoft.com/office/drawing/2014/main" id="{92CA4B8F-B5DC-43DA-8F26-701A1E23D903}"/>
              </a:ext>
            </a:extLst>
          </p:cNvPr>
          <p:cNvSpPr>
            <a:spLocks noChangeShapeType="1"/>
          </p:cNvSpPr>
          <p:nvPr/>
        </p:nvSpPr>
        <p:spPr bwMode="auto">
          <a:xfrm>
            <a:off x="5257800" y="424815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46" name="Line 62">
            <a:extLst>
              <a:ext uri="{FF2B5EF4-FFF2-40B4-BE49-F238E27FC236}">
                <a16:creationId xmlns:a16="http://schemas.microsoft.com/office/drawing/2014/main" id="{CDC292B5-3ABC-4051-9204-50ACF4132EAA}"/>
              </a:ext>
            </a:extLst>
          </p:cNvPr>
          <p:cNvSpPr>
            <a:spLocks noChangeShapeType="1"/>
          </p:cNvSpPr>
          <p:nvPr/>
        </p:nvSpPr>
        <p:spPr bwMode="auto">
          <a:xfrm>
            <a:off x="6858000" y="426720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47" name="Line 63">
            <a:extLst>
              <a:ext uri="{FF2B5EF4-FFF2-40B4-BE49-F238E27FC236}">
                <a16:creationId xmlns:a16="http://schemas.microsoft.com/office/drawing/2014/main" id="{D23D0BFE-6467-4F3C-8694-3F3C3750FD78}"/>
              </a:ext>
            </a:extLst>
          </p:cNvPr>
          <p:cNvSpPr>
            <a:spLocks noChangeShapeType="1"/>
          </p:cNvSpPr>
          <p:nvPr/>
        </p:nvSpPr>
        <p:spPr bwMode="auto">
          <a:xfrm>
            <a:off x="8139113" y="4267200"/>
            <a:ext cx="0" cy="1752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48" name="Line 64">
            <a:extLst>
              <a:ext uri="{FF2B5EF4-FFF2-40B4-BE49-F238E27FC236}">
                <a16:creationId xmlns:a16="http://schemas.microsoft.com/office/drawing/2014/main" id="{35EA9CA6-1914-4A41-912F-84B235A92471}"/>
              </a:ext>
            </a:extLst>
          </p:cNvPr>
          <p:cNvSpPr>
            <a:spLocks noChangeShapeType="1"/>
          </p:cNvSpPr>
          <p:nvPr/>
        </p:nvSpPr>
        <p:spPr bwMode="auto">
          <a:xfrm>
            <a:off x="2057400" y="54864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49" name="Text Box 65">
            <a:extLst>
              <a:ext uri="{FF2B5EF4-FFF2-40B4-BE49-F238E27FC236}">
                <a16:creationId xmlns:a16="http://schemas.microsoft.com/office/drawing/2014/main" id="{B320BF5F-04C0-405E-968F-308CA8F2C738}"/>
              </a:ext>
            </a:extLst>
          </p:cNvPr>
          <p:cNvSpPr txBox="1">
            <a:spLocks noChangeArrowheads="1"/>
          </p:cNvSpPr>
          <p:nvPr/>
        </p:nvSpPr>
        <p:spPr bwMode="auto">
          <a:xfrm>
            <a:off x="4800600" y="53340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latin typeface="Times New Roman" panose="02020603050405020304" pitchFamily="18" charset="0"/>
              </a:rPr>
              <a:t>Bus</a:t>
            </a:r>
          </a:p>
        </p:txBody>
      </p:sp>
      <p:sp>
        <p:nvSpPr>
          <p:cNvPr id="42050" name="Text Box 66">
            <a:extLst>
              <a:ext uri="{FF2B5EF4-FFF2-40B4-BE49-F238E27FC236}">
                <a16:creationId xmlns:a16="http://schemas.microsoft.com/office/drawing/2014/main" id="{D357F119-8663-44F1-A709-AAEC886F8686}"/>
              </a:ext>
            </a:extLst>
          </p:cNvPr>
          <p:cNvSpPr txBox="1">
            <a:spLocks noChangeArrowheads="1"/>
          </p:cNvSpPr>
          <p:nvPr/>
        </p:nvSpPr>
        <p:spPr bwMode="auto">
          <a:xfrm rot="16200000">
            <a:off x="5966619" y="4853781"/>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latin typeface="Times New Roman" panose="02020603050405020304" pitchFamily="18" charset="0"/>
              </a:rPr>
              <a:t>Bus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a:extLst>
              <a:ext uri="{FF2B5EF4-FFF2-40B4-BE49-F238E27FC236}">
                <a16:creationId xmlns:a16="http://schemas.microsoft.com/office/drawing/2014/main" id="{DBCFB8E1-FA33-4F3A-A881-61FB178E4FEC}"/>
              </a:ext>
            </a:extLst>
          </p:cNvPr>
          <p:cNvSpPr>
            <a:spLocks noGrp="1"/>
          </p:cNvSpPr>
          <p:nvPr>
            <p:ph type="dt" sz="half" idx="10"/>
          </p:nvPr>
        </p:nvSpPr>
        <p:spPr/>
        <p:txBody>
          <a:bodyPr/>
          <a:lstStyle/>
          <a:p>
            <a:fld id="{4158E694-8CF7-42A5-9691-248856B541A1}" type="datetime1">
              <a:rPr lang="en-US" altLang="en-US"/>
              <a:pPr/>
              <a:t>10/8/2021</a:t>
            </a:fld>
            <a:endParaRPr lang="en-US" altLang="en-US"/>
          </a:p>
        </p:txBody>
      </p:sp>
      <p:sp>
        <p:nvSpPr>
          <p:cNvPr id="19" name="Footer Placeholder 3">
            <a:extLst>
              <a:ext uri="{FF2B5EF4-FFF2-40B4-BE49-F238E27FC236}">
                <a16:creationId xmlns:a16="http://schemas.microsoft.com/office/drawing/2014/main" id="{BE0FCAC3-2F38-40A3-AE3E-469C40A99650}"/>
              </a:ext>
            </a:extLst>
          </p:cNvPr>
          <p:cNvSpPr>
            <a:spLocks noGrp="1"/>
          </p:cNvSpPr>
          <p:nvPr>
            <p:ph type="ftr" sz="quarter" idx="11"/>
          </p:nvPr>
        </p:nvSpPr>
        <p:spPr/>
        <p:txBody>
          <a:bodyPr/>
          <a:lstStyle/>
          <a:p>
            <a:r>
              <a:rPr lang="en-US" altLang="en-US"/>
              <a:t>Chapter 1: CẤU TRÚC TỔNG QUÁT CỦA HTMT</a:t>
            </a:r>
          </a:p>
        </p:txBody>
      </p:sp>
      <p:sp>
        <p:nvSpPr>
          <p:cNvPr id="20" name="Slide Number Placeholder 4">
            <a:extLst>
              <a:ext uri="{FF2B5EF4-FFF2-40B4-BE49-F238E27FC236}">
                <a16:creationId xmlns:a16="http://schemas.microsoft.com/office/drawing/2014/main" id="{3E72E22E-C49C-4641-B071-B76716D880C7}"/>
              </a:ext>
            </a:extLst>
          </p:cNvPr>
          <p:cNvSpPr>
            <a:spLocks noGrp="1"/>
          </p:cNvSpPr>
          <p:nvPr>
            <p:ph type="sldNum" sz="quarter" idx="12"/>
          </p:nvPr>
        </p:nvSpPr>
        <p:spPr/>
        <p:txBody>
          <a:bodyPr/>
          <a:lstStyle/>
          <a:p>
            <a:fld id="{B02B2AA4-6737-481F-80AB-ACDAFDF8E000}" type="slidenum">
              <a:rPr lang="en-US" altLang="en-US"/>
              <a:pPr/>
              <a:t>25</a:t>
            </a:fld>
            <a:endParaRPr lang="en-US" altLang="en-US"/>
          </a:p>
        </p:txBody>
      </p:sp>
      <p:sp>
        <p:nvSpPr>
          <p:cNvPr id="61447" name="Rectangle 7">
            <a:extLst>
              <a:ext uri="{FF2B5EF4-FFF2-40B4-BE49-F238E27FC236}">
                <a16:creationId xmlns:a16="http://schemas.microsoft.com/office/drawing/2014/main" id="{A72B28E8-F4D4-4D45-B1F7-5E1F6DC4756C}"/>
              </a:ext>
            </a:extLst>
          </p:cNvPr>
          <p:cNvSpPr>
            <a:spLocks noChangeArrowheads="1"/>
          </p:cNvSpPr>
          <p:nvPr/>
        </p:nvSpPr>
        <p:spPr bwMode="auto">
          <a:xfrm>
            <a:off x="2057400" y="1219200"/>
            <a:ext cx="2895600" cy="31242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2" name="Rectangle 2">
            <a:extLst>
              <a:ext uri="{FF2B5EF4-FFF2-40B4-BE49-F238E27FC236}">
                <a16:creationId xmlns:a16="http://schemas.microsoft.com/office/drawing/2014/main" id="{2F9DDCE7-FA63-45A0-B63F-897B38C9CD63}"/>
              </a:ext>
            </a:extLst>
          </p:cNvPr>
          <p:cNvSpPr>
            <a:spLocks noGrp="1" noChangeArrowheads="1"/>
          </p:cNvSpPr>
          <p:nvPr>
            <p:ph type="title"/>
          </p:nvPr>
        </p:nvSpPr>
        <p:spPr>
          <a:xfrm>
            <a:off x="685800" y="0"/>
            <a:ext cx="7772400" cy="762000"/>
          </a:xfrm>
        </p:spPr>
        <p:txBody>
          <a:bodyPr/>
          <a:lstStyle/>
          <a:p>
            <a:r>
              <a:rPr lang="en-US" altLang="en-US" b="1">
                <a:latin typeface="Times New Roman" panose="02020603050405020304" pitchFamily="18" charset="0"/>
              </a:rPr>
              <a:t>Sơ đồ khối chi tiết</a:t>
            </a:r>
          </a:p>
        </p:txBody>
      </p:sp>
      <p:sp>
        <p:nvSpPr>
          <p:cNvPr id="61443" name="Rectangle 3">
            <a:extLst>
              <a:ext uri="{FF2B5EF4-FFF2-40B4-BE49-F238E27FC236}">
                <a16:creationId xmlns:a16="http://schemas.microsoft.com/office/drawing/2014/main" id="{68B518EE-164E-4AC6-A879-57C3FD13CF8C}"/>
              </a:ext>
            </a:extLst>
          </p:cNvPr>
          <p:cNvSpPr>
            <a:spLocks noChangeArrowheads="1"/>
          </p:cNvSpPr>
          <p:nvPr/>
        </p:nvSpPr>
        <p:spPr bwMode="auto">
          <a:xfrm>
            <a:off x="2286000" y="1447800"/>
            <a:ext cx="2438400" cy="685800"/>
          </a:xfrm>
          <a:prstGeom prst="rect">
            <a:avLst/>
          </a:prstGeom>
          <a:solidFill>
            <a:schemeClr val="tx2"/>
          </a:solidFill>
          <a:ln w="57150">
            <a:solidFill>
              <a:schemeClr val="tx2"/>
            </a:solidFill>
            <a:miter lim="800000"/>
            <a:headEnd/>
            <a:tailEnd/>
          </a:ln>
          <a:effectLst>
            <a:outerShdw dist="107763" dir="8100000" algn="ctr" rotWithShape="0">
              <a:schemeClr val="bg2"/>
            </a:outerShdw>
          </a:effectLst>
        </p:spPr>
        <p:txBody>
          <a:bodyPr wrap="none" anchor="ctr"/>
          <a:lstStyle/>
          <a:p>
            <a:pPr algn="ctr"/>
            <a:r>
              <a:rPr lang="en-US" altLang="en-US" sz="3000">
                <a:latin typeface="Times New Roman" panose="02020603050405020304" pitchFamily="18" charset="0"/>
              </a:rPr>
              <a:t>Control Unit</a:t>
            </a:r>
          </a:p>
        </p:txBody>
      </p:sp>
      <p:sp>
        <p:nvSpPr>
          <p:cNvPr id="61444" name="AutoShape 4">
            <a:extLst>
              <a:ext uri="{FF2B5EF4-FFF2-40B4-BE49-F238E27FC236}">
                <a16:creationId xmlns:a16="http://schemas.microsoft.com/office/drawing/2014/main" id="{AE6A5354-A4C1-4F42-8227-4454A96186BF}"/>
              </a:ext>
            </a:extLst>
          </p:cNvPr>
          <p:cNvSpPr>
            <a:spLocks noChangeArrowheads="1"/>
          </p:cNvSpPr>
          <p:nvPr/>
        </p:nvSpPr>
        <p:spPr bwMode="auto">
          <a:xfrm>
            <a:off x="228600" y="609600"/>
            <a:ext cx="1828800" cy="2438400"/>
          </a:xfrm>
          <a:prstGeom prst="wedgeRectCallout">
            <a:avLst>
              <a:gd name="adj1" fmla="val 89236"/>
              <a:gd name="adj2" fmla="val -1041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chemeClr val="hlink"/>
                </a:solidFill>
                <a:latin typeface="Times New Roman" panose="02020603050405020304" pitchFamily="18" charset="0"/>
              </a:rPr>
              <a:t>đọc, phân tích, ra lệnh cho các đơn vị chức năng thực hiện</a:t>
            </a:r>
          </a:p>
        </p:txBody>
      </p:sp>
      <p:sp>
        <p:nvSpPr>
          <p:cNvPr id="61445" name="Rectangle 5">
            <a:extLst>
              <a:ext uri="{FF2B5EF4-FFF2-40B4-BE49-F238E27FC236}">
                <a16:creationId xmlns:a16="http://schemas.microsoft.com/office/drawing/2014/main" id="{53EE9ABA-D9C8-4739-B030-D03C41E4D491}"/>
              </a:ext>
            </a:extLst>
          </p:cNvPr>
          <p:cNvSpPr>
            <a:spLocks noChangeArrowheads="1"/>
          </p:cNvSpPr>
          <p:nvPr/>
        </p:nvSpPr>
        <p:spPr bwMode="auto">
          <a:xfrm>
            <a:off x="2286000" y="2362200"/>
            <a:ext cx="2438400" cy="685800"/>
          </a:xfrm>
          <a:prstGeom prst="rect">
            <a:avLst/>
          </a:prstGeom>
          <a:solidFill>
            <a:schemeClr val="tx2"/>
          </a:solidFill>
          <a:ln w="57150">
            <a:solidFill>
              <a:schemeClr val="tx2"/>
            </a:solidFill>
            <a:miter lim="800000"/>
            <a:headEnd/>
            <a:tailEnd/>
          </a:ln>
          <a:effectLst>
            <a:outerShdw dist="107763" dir="8100000" algn="ctr" rotWithShape="0">
              <a:schemeClr val="bg2"/>
            </a:outerShdw>
          </a:effectLst>
        </p:spPr>
        <p:txBody>
          <a:bodyPr wrap="none" anchor="ctr"/>
          <a:lstStyle/>
          <a:p>
            <a:pPr algn="ctr"/>
            <a:r>
              <a:rPr lang="en-US" altLang="en-US" sz="3000">
                <a:latin typeface="Times New Roman" panose="02020603050405020304" pitchFamily="18" charset="0"/>
              </a:rPr>
              <a:t>ALU</a:t>
            </a:r>
          </a:p>
        </p:txBody>
      </p:sp>
      <p:sp>
        <p:nvSpPr>
          <p:cNvPr id="61446" name="AutoShape 6">
            <a:extLst>
              <a:ext uri="{FF2B5EF4-FFF2-40B4-BE49-F238E27FC236}">
                <a16:creationId xmlns:a16="http://schemas.microsoft.com/office/drawing/2014/main" id="{577FA604-2409-48DE-B1EE-66699EA87597}"/>
              </a:ext>
            </a:extLst>
          </p:cNvPr>
          <p:cNvSpPr>
            <a:spLocks noChangeArrowheads="1"/>
          </p:cNvSpPr>
          <p:nvPr/>
        </p:nvSpPr>
        <p:spPr bwMode="auto">
          <a:xfrm>
            <a:off x="0" y="4114800"/>
            <a:ext cx="2514600" cy="1600200"/>
          </a:xfrm>
          <a:prstGeom prst="wedgeRoundRectCallout">
            <a:avLst>
              <a:gd name="adj1" fmla="val 42486"/>
              <a:gd name="adj2" fmla="val -131648"/>
              <a:gd name="adj3" fmla="val 1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solidFill>
                  <a:schemeClr val="hlink"/>
                </a:solidFill>
                <a:latin typeface="Times New Roman" panose="02020603050405020304" pitchFamily="18" charset="0"/>
              </a:rPr>
              <a:t>Phép toán: số học, luận lý, so sánh, dịch, quay,xử lý bit.</a:t>
            </a:r>
          </a:p>
        </p:txBody>
      </p:sp>
      <p:sp>
        <p:nvSpPr>
          <p:cNvPr id="61448" name="Rectangle 8">
            <a:extLst>
              <a:ext uri="{FF2B5EF4-FFF2-40B4-BE49-F238E27FC236}">
                <a16:creationId xmlns:a16="http://schemas.microsoft.com/office/drawing/2014/main" id="{187239E8-4A6C-4DF1-A615-A9A153E5B2DA}"/>
              </a:ext>
            </a:extLst>
          </p:cNvPr>
          <p:cNvSpPr>
            <a:spLocks noChangeArrowheads="1"/>
          </p:cNvSpPr>
          <p:nvPr/>
        </p:nvSpPr>
        <p:spPr bwMode="auto">
          <a:xfrm>
            <a:off x="5791200" y="1219200"/>
            <a:ext cx="3352800" cy="3200400"/>
          </a:xfrm>
          <a:prstGeom prst="rect">
            <a:avLst/>
          </a:prstGeom>
          <a:solidFill>
            <a:schemeClr val="accent1"/>
          </a:solidFill>
          <a:ln w="57150">
            <a:solidFill>
              <a:schemeClr val="tx1"/>
            </a:solidFill>
            <a:miter lim="800000"/>
            <a:headEnd/>
            <a:tailEnd/>
          </a:ln>
          <a:effectLst>
            <a:outerShdw dist="107763" dir="8100000" algn="ctr" rotWithShape="0">
              <a:schemeClr val="bg2"/>
            </a:outerShdw>
          </a:effectLst>
        </p:spPr>
        <p:txBody>
          <a:bodyPr wrap="none" anchor="ctr"/>
          <a:lstStyle/>
          <a:p>
            <a:endParaRPr lang="en-US" altLang="en-US">
              <a:solidFill>
                <a:schemeClr val="folHlink"/>
              </a:solidFill>
              <a:latin typeface="Times New Roman" panose="02020603050405020304" pitchFamily="18" charset="0"/>
            </a:endParaRPr>
          </a:p>
          <a:p>
            <a:r>
              <a:rPr lang="en-US" altLang="en-US">
                <a:solidFill>
                  <a:schemeClr val="folHlink"/>
                </a:solidFill>
                <a:latin typeface="Times New Roman" panose="02020603050405020304" pitchFamily="18" charset="0"/>
              </a:rPr>
              <a:t>        Main Memory</a:t>
            </a:r>
          </a:p>
          <a:p>
            <a:endParaRPr lang="en-US" altLang="en-US" sz="2200">
              <a:solidFill>
                <a:schemeClr val="folHlink"/>
              </a:solidFill>
              <a:latin typeface="Times New Roman" panose="02020603050405020304" pitchFamily="18" charset="0"/>
            </a:endParaRPr>
          </a:p>
          <a:p>
            <a:r>
              <a:rPr lang="en-US" altLang="en-US" sz="2200">
                <a:solidFill>
                  <a:schemeClr val="folHlink"/>
                </a:solidFill>
                <a:latin typeface="Times New Roman" panose="02020603050405020304" pitchFamily="18" charset="0"/>
              </a:rPr>
              <a:t>Có 2 tác vụ : đọc /Ghi</a:t>
            </a:r>
          </a:p>
          <a:p>
            <a:r>
              <a:rPr lang="en-US" altLang="en-US" sz="2200">
                <a:solidFill>
                  <a:schemeClr val="folHlink"/>
                </a:solidFill>
                <a:latin typeface="Times New Roman" panose="02020603050405020304" pitchFamily="18" charset="0"/>
              </a:rPr>
              <a:t>2 loại dữ liệu:</a:t>
            </a:r>
          </a:p>
          <a:p>
            <a:r>
              <a:rPr lang="en-US" altLang="en-US" sz="2200">
                <a:solidFill>
                  <a:schemeClr val="folHlink"/>
                </a:solidFill>
                <a:latin typeface="Times New Roman" panose="02020603050405020304" pitchFamily="18" charset="0"/>
              </a:rPr>
              <a:t>1) Data : số liệu đầu vào, </a:t>
            </a:r>
          </a:p>
          <a:p>
            <a:r>
              <a:rPr lang="en-US" altLang="en-US" sz="2200">
                <a:solidFill>
                  <a:schemeClr val="folHlink"/>
                </a:solidFill>
                <a:latin typeface="Times New Roman" panose="02020603050405020304" pitchFamily="18" charset="0"/>
              </a:rPr>
              <a:t>kết quả,dữ liệu trung gian</a:t>
            </a:r>
          </a:p>
          <a:p>
            <a:r>
              <a:rPr lang="en-US" altLang="en-US" sz="2200">
                <a:solidFill>
                  <a:schemeClr val="folHlink"/>
                </a:solidFill>
                <a:latin typeface="Times New Roman" panose="02020603050405020304" pitchFamily="18" charset="0"/>
              </a:rPr>
              <a:t>2) Chương trình</a:t>
            </a:r>
          </a:p>
          <a:p>
            <a:endParaRPr lang="en-US" altLang="en-US" sz="2200">
              <a:solidFill>
                <a:schemeClr val="folHlink"/>
              </a:solidFill>
              <a:latin typeface="Times New Roman" panose="02020603050405020304" pitchFamily="18" charset="0"/>
            </a:endParaRPr>
          </a:p>
          <a:p>
            <a:endParaRPr lang="en-US" altLang="en-US">
              <a:latin typeface="Times New Roman" panose="02020603050405020304" pitchFamily="18" charset="0"/>
            </a:endParaRPr>
          </a:p>
        </p:txBody>
      </p:sp>
      <p:sp>
        <p:nvSpPr>
          <p:cNvPr id="61449" name="Line 9">
            <a:extLst>
              <a:ext uri="{FF2B5EF4-FFF2-40B4-BE49-F238E27FC236}">
                <a16:creationId xmlns:a16="http://schemas.microsoft.com/office/drawing/2014/main" id="{F5ECBEC3-B0B8-4B41-8F79-F042FE9731A5}"/>
              </a:ext>
            </a:extLst>
          </p:cNvPr>
          <p:cNvSpPr>
            <a:spLocks noChangeShapeType="1"/>
          </p:cNvSpPr>
          <p:nvPr/>
        </p:nvSpPr>
        <p:spPr bwMode="auto">
          <a:xfrm flipH="1">
            <a:off x="4876800" y="2057400"/>
            <a:ext cx="1143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50" name="Line 10">
            <a:extLst>
              <a:ext uri="{FF2B5EF4-FFF2-40B4-BE49-F238E27FC236}">
                <a16:creationId xmlns:a16="http://schemas.microsoft.com/office/drawing/2014/main" id="{6E5E5C73-563E-4ED8-AA5C-B05C38D981C4}"/>
              </a:ext>
            </a:extLst>
          </p:cNvPr>
          <p:cNvSpPr>
            <a:spLocks noChangeShapeType="1"/>
          </p:cNvSpPr>
          <p:nvPr/>
        </p:nvSpPr>
        <p:spPr bwMode="auto">
          <a:xfrm>
            <a:off x="4724400" y="3429000"/>
            <a:ext cx="1143000" cy="0"/>
          </a:xfrm>
          <a:prstGeom prst="line">
            <a:avLst/>
          </a:prstGeom>
          <a:noFill/>
          <a:ln w="76200">
            <a:solidFill>
              <a:srgbClr val="66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51" name="Rectangle 11">
            <a:extLst>
              <a:ext uri="{FF2B5EF4-FFF2-40B4-BE49-F238E27FC236}">
                <a16:creationId xmlns:a16="http://schemas.microsoft.com/office/drawing/2014/main" id="{8DD3C52E-900C-4E9A-9907-0775AFE9EE66}"/>
              </a:ext>
            </a:extLst>
          </p:cNvPr>
          <p:cNvSpPr>
            <a:spLocks noChangeArrowheads="1"/>
          </p:cNvSpPr>
          <p:nvPr/>
        </p:nvSpPr>
        <p:spPr bwMode="auto">
          <a:xfrm>
            <a:off x="3860800" y="4838700"/>
            <a:ext cx="4343400" cy="762000"/>
          </a:xfrm>
          <a:prstGeom prst="rect">
            <a:avLst/>
          </a:prstGeom>
          <a:solidFill>
            <a:schemeClr val="accent1"/>
          </a:solidFill>
          <a:ln w="76200">
            <a:solidFill>
              <a:schemeClr val="tx1"/>
            </a:solidFill>
            <a:miter lim="800000"/>
            <a:headEnd/>
            <a:tailEnd/>
          </a:ln>
          <a:effectLst>
            <a:outerShdw dist="107763" dir="8100000" algn="ctr" rotWithShape="0">
              <a:schemeClr val="bg2"/>
            </a:outerShdw>
          </a:effectLst>
        </p:spPr>
        <p:txBody>
          <a:bodyPr wrap="none" anchor="ctr"/>
          <a:lstStyle/>
          <a:p>
            <a:pPr algn="ctr"/>
            <a:r>
              <a:rPr lang="en-US" altLang="en-US">
                <a:solidFill>
                  <a:schemeClr val="folHlink"/>
                </a:solidFill>
                <a:latin typeface="Times New Roman" panose="02020603050405020304" pitchFamily="18" charset="0"/>
              </a:rPr>
              <a:t>Đơn vị giao tiếp – IO Card</a:t>
            </a:r>
          </a:p>
        </p:txBody>
      </p:sp>
      <p:sp>
        <p:nvSpPr>
          <p:cNvPr id="61452" name="Rectangle 12">
            <a:extLst>
              <a:ext uri="{FF2B5EF4-FFF2-40B4-BE49-F238E27FC236}">
                <a16:creationId xmlns:a16="http://schemas.microsoft.com/office/drawing/2014/main" id="{F2380A9F-3E34-492A-8EDC-72C11481FA1F}"/>
              </a:ext>
            </a:extLst>
          </p:cNvPr>
          <p:cNvSpPr>
            <a:spLocks noChangeArrowheads="1"/>
          </p:cNvSpPr>
          <p:nvPr/>
        </p:nvSpPr>
        <p:spPr bwMode="auto">
          <a:xfrm>
            <a:off x="4114800" y="6096000"/>
            <a:ext cx="3048000" cy="457200"/>
          </a:xfrm>
          <a:prstGeom prst="rect">
            <a:avLst/>
          </a:prstGeom>
          <a:solidFill>
            <a:schemeClr val="accent1"/>
          </a:solidFill>
          <a:ln w="57150">
            <a:solidFill>
              <a:schemeClr val="tx1"/>
            </a:solidFill>
            <a:miter lim="800000"/>
            <a:headEnd/>
            <a:tailEnd/>
          </a:ln>
          <a:effectLst>
            <a:outerShdw dist="107763" dir="8100000" algn="ctr" rotWithShape="0">
              <a:schemeClr val="bg2"/>
            </a:outerShdw>
          </a:effectLst>
        </p:spPr>
        <p:txBody>
          <a:bodyPr wrap="none" anchor="ctr"/>
          <a:lstStyle/>
          <a:p>
            <a:pPr algn="ctr"/>
            <a:r>
              <a:rPr lang="en-US" altLang="en-US">
                <a:latin typeface="Times New Roman" panose="02020603050405020304" pitchFamily="18" charset="0"/>
              </a:rPr>
              <a:t>IO Devices</a:t>
            </a:r>
          </a:p>
        </p:txBody>
      </p:sp>
      <p:sp>
        <p:nvSpPr>
          <p:cNvPr id="61453" name="Line 13">
            <a:extLst>
              <a:ext uri="{FF2B5EF4-FFF2-40B4-BE49-F238E27FC236}">
                <a16:creationId xmlns:a16="http://schemas.microsoft.com/office/drawing/2014/main" id="{FD67189F-8BCE-4967-92B3-B4A7C98242C2}"/>
              </a:ext>
            </a:extLst>
          </p:cNvPr>
          <p:cNvSpPr>
            <a:spLocks noChangeShapeType="1"/>
          </p:cNvSpPr>
          <p:nvPr/>
        </p:nvSpPr>
        <p:spPr bwMode="auto">
          <a:xfrm>
            <a:off x="4343400" y="4114800"/>
            <a:ext cx="0" cy="762000"/>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54" name="Line 14">
            <a:extLst>
              <a:ext uri="{FF2B5EF4-FFF2-40B4-BE49-F238E27FC236}">
                <a16:creationId xmlns:a16="http://schemas.microsoft.com/office/drawing/2014/main" id="{79A212CD-5702-4F11-851C-98ACEB39574A}"/>
              </a:ext>
            </a:extLst>
          </p:cNvPr>
          <p:cNvSpPr>
            <a:spLocks noChangeShapeType="1"/>
          </p:cNvSpPr>
          <p:nvPr/>
        </p:nvSpPr>
        <p:spPr bwMode="auto">
          <a:xfrm>
            <a:off x="7239000" y="4191000"/>
            <a:ext cx="0" cy="83820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55" name="Line 15">
            <a:extLst>
              <a:ext uri="{FF2B5EF4-FFF2-40B4-BE49-F238E27FC236}">
                <a16:creationId xmlns:a16="http://schemas.microsoft.com/office/drawing/2014/main" id="{A117643D-BDB1-45B4-92E8-E659FF083C87}"/>
              </a:ext>
            </a:extLst>
          </p:cNvPr>
          <p:cNvSpPr>
            <a:spLocks noChangeShapeType="1"/>
          </p:cNvSpPr>
          <p:nvPr/>
        </p:nvSpPr>
        <p:spPr bwMode="auto">
          <a:xfrm>
            <a:off x="5867400" y="5410200"/>
            <a:ext cx="0" cy="685800"/>
          </a:xfrm>
          <a:prstGeom prst="line">
            <a:avLst/>
          </a:prstGeom>
          <a:noFill/>
          <a:ln w="57150">
            <a:solidFill>
              <a:srgbClr val="66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56" name="Rectangle 16">
            <a:extLst>
              <a:ext uri="{FF2B5EF4-FFF2-40B4-BE49-F238E27FC236}">
                <a16:creationId xmlns:a16="http://schemas.microsoft.com/office/drawing/2014/main" id="{8158CAA0-17F1-4AE7-A6E2-561382508C52}"/>
              </a:ext>
            </a:extLst>
          </p:cNvPr>
          <p:cNvSpPr>
            <a:spLocks noChangeArrowheads="1"/>
          </p:cNvSpPr>
          <p:nvPr/>
        </p:nvSpPr>
        <p:spPr bwMode="auto">
          <a:xfrm>
            <a:off x="2438400" y="3505200"/>
            <a:ext cx="2133600" cy="457200"/>
          </a:xfrm>
          <a:prstGeom prst="rect">
            <a:avLst/>
          </a:prstGeom>
          <a:solidFill>
            <a:schemeClr val="folHlink"/>
          </a:solidFill>
          <a:ln w="76200">
            <a:solidFill>
              <a:schemeClr val="folHlink"/>
            </a:solidFill>
            <a:miter lim="800000"/>
            <a:headEnd/>
            <a:tailEnd/>
          </a:ln>
          <a:effectLst>
            <a:outerShdw dist="107763" dir="8100000" algn="ctr" rotWithShape="0">
              <a:schemeClr val="bg2"/>
            </a:outerShdw>
          </a:effectLst>
        </p:spPr>
        <p:txBody>
          <a:bodyPr wrap="none" anchor="ctr"/>
          <a:lstStyle/>
          <a:p>
            <a:pPr algn="ctr"/>
            <a:r>
              <a:rPr lang="en-US" altLang="en-US" sz="2600">
                <a:latin typeface="Times New Roman" panose="02020603050405020304" pitchFamily="18" charset="0"/>
              </a:rPr>
              <a:t>Registers</a:t>
            </a:r>
          </a:p>
        </p:txBody>
      </p:sp>
      <p:sp>
        <p:nvSpPr>
          <p:cNvPr id="61457" name="AutoShape 17">
            <a:extLst>
              <a:ext uri="{FF2B5EF4-FFF2-40B4-BE49-F238E27FC236}">
                <a16:creationId xmlns:a16="http://schemas.microsoft.com/office/drawing/2014/main" id="{79708C5B-79E9-45D3-9D5A-C3498D1AD655}"/>
              </a:ext>
            </a:extLst>
          </p:cNvPr>
          <p:cNvSpPr>
            <a:spLocks noChangeArrowheads="1"/>
          </p:cNvSpPr>
          <p:nvPr/>
        </p:nvSpPr>
        <p:spPr bwMode="auto">
          <a:xfrm>
            <a:off x="1828800" y="5638800"/>
            <a:ext cx="1600200" cy="1219200"/>
          </a:xfrm>
          <a:prstGeom prst="wedgeRectCallout">
            <a:avLst>
              <a:gd name="adj1" fmla="val 122917"/>
              <a:gd name="adj2" fmla="val -2799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MỗI phép toán cho 2 kết quả</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4CB132-9EA7-432A-9687-0EB749CF0BDE}"/>
              </a:ext>
            </a:extLst>
          </p:cNvPr>
          <p:cNvSpPr>
            <a:spLocks noGrp="1"/>
          </p:cNvSpPr>
          <p:nvPr>
            <p:ph type="dt" sz="half" idx="10"/>
          </p:nvPr>
        </p:nvSpPr>
        <p:spPr/>
        <p:txBody>
          <a:bodyPr/>
          <a:lstStyle/>
          <a:p>
            <a:fld id="{19C5B0D3-2BD3-4DEB-96B3-957273569EF2}" type="datetime1">
              <a:rPr lang="en-US" altLang="en-US"/>
              <a:pPr/>
              <a:t>10/8/2021</a:t>
            </a:fld>
            <a:endParaRPr lang="en-US" altLang="en-US"/>
          </a:p>
        </p:txBody>
      </p:sp>
      <p:sp>
        <p:nvSpPr>
          <p:cNvPr id="5" name="Footer Placeholder 4">
            <a:extLst>
              <a:ext uri="{FF2B5EF4-FFF2-40B4-BE49-F238E27FC236}">
                <a16:creationId xmlns:a16="http://schemas.microsoft.com/office/drawing/2014/main" id="{8F280AD3-A14D-403C-BF6F-9770C1E690AE}"/>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64E4A8A1-DF4C-42AC-9DCD-EE4F033E6923}"/>
              </a:ext>
            </a:extLst>
          </p:cNvPr>
          <p:cNvSpPr>
            <a:spLocks noGrp="1"/>
          </p:cNvSpPr>
          <p:nvPr>
            <p:ph type="sldNum" sz="quarter" idx="12"/>
          </p:nvPr>
        </p:nvSpPr>
        <p:spPr/>
        <p:txBody>
          <a:bodyPr/>
          <a:lstStyle/>
          <a:p>
            <a:fld id="{B4D353E7-B592-424B-AFA9-EB67D3EF6E94}" type="slidenum">
              <a:rPr lang="en-US" altLang="en-US"/>
              <a:pPr/>
              <a:t>26</a:t>
            </a:fld>
            <a:endParaRPr lang="en-US" altLang="en-US"/>
          </a:p>
        </p:txBody>
      </p:sp>
      <p:sp>
        <p:nvSpPr>
          <p:cNvPr id="106498" name="Rectangle 2">
            <a:extLst>
              <a:ext uri="{FF2B5EF4-FFF2-40B4-BE49-F238E27FC236}">
                <a16:creationId xmlns:a16="http://schemas.microsoft.com/office/drawing/2014/main" id="{D6F6ABD9-350D-48A7-8ED7-E6805510B890}"/>
              </a:ext>
            </a:extLst>
          </p:cNvPr>
          <p:cNvSpPr>
            <a:spLocks noGrp="1" noChangeArrowheads="1"/>
          </p:cNvSpPr>
          <p:nvPr>
            <p:ph type="title"/>
          </p:nvPr>
        </p:nvSpPr>
        <p:spPr>
          <a:xfrm>
            <a:off x="685800" y="800100"/>
            <a:ext cx="7772400" cy="762000"/>
          </a:xfrm>
        </p:spPr>
        <p:txBody>
          <a:bodyPr/>
          <a:lstStyle/>
          <a:p>
            <a:r>
              <a:rPr lang="en-US" altLang="en-US" b="1">
                <a:latin typeface="Arial" panose="020B0604020202020204" pitchFamily="34" charset="0"/>
              </a:rPr>
              <a:t>Tổng kết chương</a:t>
            </a:r>
          </a:p>
        </p:txBody>
      </p:sp>
      <p:sp>
        <p:nvSpPr>
          <p:cNvPr id="106499" name="Rectangle 3">
            <a:extLst>
              <a:ext uri="{FF2B5EF4-FFF2-40B4-BE49-F238E27FC236}">
                <a16:creationId xmlns:a16="http://schemas.microsoft.com/office/drawing/2014/main" id="{A521E619-CF22-493C-A626-CEDF3F03BD88}"/>
              </a:ext>
            </a:extLst>
          </p:cNvPr>
          <p:cNvSpPr>
            <a:spLocks noGrp="1" noChangeArrowheads="1"/>
          </p:cNvSpPr>
          <p:nvPr>
            <p:ph type="body" idx="1"/>
          </p:nvPr>
        </p:nvSpPr>
        <p:spPr>
          <a:xfrm>
            <a:off x="685800" y="1981200"/>
            <a:ext cx="8458200" cy="4114800"/>
          </a:xfrm>
        </p:spPr>
        <p:txBody>
          <a:bodyPr/>
          <a:lstStyle/>
          <a:p>
            <a:r>
              <a:rPr lang="en-US" altLang="en-US"/>
              <a:t>Máy tính được thiết kế trên ý tưởng của Máy Turing và nguyên lý Von Neumann.</a:t>
            </a:r>
          </a:p>
          <a:p>
            <a:r>
              <a:rPr lang="en-US" altLang="en-US"/>
              <a:t>Về mặt chức năng máy tính gồm 3 phần: đơn vị xử lý, bộ nhớ chính và các thiết bị xuất nhập.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A64853-70F4-45EC-A381-61B5B823CC25}"/>
              </a:ext>
            </a:extLst>
          </p:cNvPr>
          <p:cNvSpPr>
            <a:spLocks noGrp="1"/>
          </p:cNvSpPr>
          <p:nvPr>
            <p:ph type="dt" sz="half" idx="10"/>
          </p:nvPr>
        </p:nvSpPr>
        <p:spPr/>
        <p:txBody>
          <a:bodyPr/>
          <a:lstStyle/>
          <a:p>
            <a:fld id="{902D3343-B5A3-4073-AED3-0DBD57D78002}" type="datetime1">
              <a:rPr lang="en-US" altLang="en-US"/>
              <a:pPr/>
              <a:t>10/8/2021</a:t>
            </a:fld>
            <a:endParaRPr lang="en-US" altLang="en-US"/>
          </a:p>
        </p:txBody>
      </p:sp>
      <p:sp>
        <p:nvSpPr>
          <p:cNvPr id="5" name="Footer Placeholder 4">
            <a:extLst>
              <a:ext uri="{FF2B5EF4-FFF2-40B4-BE49-F238E27FC236}">
                <a16:creationId xmlns:a16="http://schemas.microsoft.com/office/drawing/2014/main" id="{11FCC6FF-4003-4D31-A248-854BFE2EC74D}"/>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50202DF3-EC26-49AD-90F7-0531D9417AEC}"/>
              </a:ext>
            </a:extLst>
          </p:cNvPr>
          <p:cNvSpPr>
            <a:spLocks noGrp="1"/>
          </p:cNvSpPr>
          <p:nvPr>
            <p:ph type="sldNum" sz="quarter" idx="12"/>
          </p:nvPr>
        </p:nvSpPr>
        <p:spPr/>
        <p:txBody>
          <a:bodyPr/>
          <a:lstStyle/>
          <a:p>
            <a:fld id="{F1902146-1D2B-402F-9055-5DB40E45A8CC}" type="slidenum">
              <a:rPr lang="en-US" altLang="en-US"/>
              <a:pPr/>
              <a:t>27</a:t>
            </a:fld>
            <a:endParaRPr lang="en-US" altLang="en-US"/>
          </a:p>
        </p:txBody>
      </p:sp>
      <p:sp>
        <p:nvSpPr>
          <p:cNvPr id="107522" name="Rectangle 2">
            <a:extLst>
              <a:ext uri="{FF2B5EF4-FFF2-40B4-BE49-F238E27FC236}">
                <a16:creationId xmlns:a16="http://schemas.microsoft.com/office/drawing/2014/main" id="{BF2ADAF7-4138-47C5-8A91-7C1AF1D07563}"/>
              </a:ext>
            </a:extLst>
          </p:cNvPr>
          <p:cNvSpPr>
            <a:spLocks noGrp="1" noChangeArrowheads="1"/>
          </p:cNvSpPr>
          <p:nvPr>
            <p:ph type="title"/>
          </p:nvPr>
        </p:nvSpPr>
        <p:spPr>
          <a:xfrm>
            <a:off x="685800" y="800100"/>
            <a:ext cx="7772400" cy="762000"/>
          </a:xfrm>
        </p:spPr>
        <p:txBody>
          <a:bodyPr/>
          <a:lstStyle/>
          <a:p>
            <a:r>
              <a:rPr lang="en-US" altLang="en-US"/>
              <a:t>Câu hỏi</a:t>
            </a:r>
          </a:p>
        </p:txBody>
      </p:sp>
      <p:sp>
        <p:nvSpPr>
          <p:cNvPr id="107523" name="Rectangle 3">
            <a:extLst>
              <a:ext uri="{FF2B5EF4-FFF2-40B4-BE49-F238E27FC236}">
                <a16:creationId xmlns:a16="http://schemas.microsoft.com/office/drawing/2014/main" id="{2EA97C70-655A-4719-9F29-EC2988B94624}"/>
              </a:ext>
            </a:extLst>
          </p:cNvPr>
          <p:cNvSpPr>
            <a:spLocks noGrp="1" noChangeArrowheads="1"/>
          </p:cNvSpPr>
          <p:nvPr>
            <p:ph type="body" idx="1"/>
          </p:nvPr>
        </p:nvSpPr>
        <p:spPr>
          <a:xfrm>
            <a:off x="609600" y="1600200"/>
            <a:ext cx="8229600" cy="4114800"/>
          </a:xfrm>
        </p:spPr>
        <p:txBody>
          <a:bodyPr/>
          <a:lstStyle/>
          <a:p>
            <a:pPr>
              <a:lnSpc>
                <a:spcPct val="90000"/>
              </a:lnSpc>
              <a:buFontTx/>
              <a:buBlip>
                <a:blip r:embed="rId3"/>
              </a:buBlip>
            </a:pPr>
            <a:r>
              <a:rPr lang="en-US" altLang="en-US" sz="2800"/>
              <a:t>Câu 1: Trình bày nguyên lý Von Neumann.</a:t>
            </a:r>
          </a:p>
          <a:p>
            <a:pPr>
              <a:lnSpc>
                <a:spcPct val="90000"/>
              </a:lnSpc>
              <a:buFontTx/>
              <a:buBlip>
                <a:blip r:embed="rId3"/>
              </a:buBlip>
            </a:pPr>
            <a:r>
              <a:rPr lang="en-US" altLang="en-US" sz="2800"/>
              <a:t>Câu 2: Cho biết sự khác nhau giữa mô hình Turing và mô hình VonNeumann.</a:t>
            </a:r>
          </a:p>
          <a:p>
            <a:pPr>
              <a:lnSpc>
                <a:spcPct val="90000"/>
              </a:lnSpc>
              <a:buFontTx/>
              <a:buBlip>
                <a:blip r:embed="rId3"/>
              </a:buBlip>
            </a:pPr>
            <a:r>
              <a:rPr lang="en-US" altLang="en-US" sz="2800"/>
              <a:t>Câu 3:  Trình bày nguyên lý hoạt động của Máy Turing.</a:t>
            </a:r>
          </a:p>
          <a:p>
            <a:pPr>
              <a:lnSpc>
                <a:spcPct val="90000"/>
              </a:lnSpc>
              <a:buFontTx/>
              <a:buBlip>
                <a:blip r:embed="rId3"/>
              </a:buBlip>
            </a:pPr>
            <a:r>
              <a:rPr lang="en-US" altLang="en-US" sz="2800"/>
              <a:t>Câu 4: Truớc khi có nguyên lý Von Neumann, chương trình để máy tính thực hiện được để ở đâu?</a:t>
            </a:r>
          </a:p>
          <a:p>
            <a:pPr>
              <a:lnSpc>
                <a:spcPct val="90000"/>
              </a:lnSpc>
              <a:buFontTx/>
              <a:buBlip>
                <a:blip r:embed="rId3"/>
              </a:buBlip>
            </a:pPr>
            <a:r>
              <a:rPr lang="en-US" altLang="en-US" sz="2800"/>
              <a:t>Câu 5 : Cho biết kết quả của 2+3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F981BE15-4E9C-4D81-9A4F-6BFFF349470D}"/>
              </a:ext>
            </a:extLst>
          </p:cNvPr>
          <p:cNvSpPr>
            <a:spLocks noGrp="1"/>
          </p:cNvSpPr>
          <p:nvPr>
            <p:ph type="dt" sz="half" idx="10"/>
          </p:nvPr>
        </p:nvSpPr>
        <p:spPr/>
        <p:txBody>
          <a:bodyPr/>
          <a:lstStyle/>
          <a:p>
            <a:fld id="{3E075634-A23D-46B2-98A0-EC0DD53E4146}" type="datetime1">
              <a:rPr lang="en-US" altLang="en-US"/>
              <a:pPr/>
              <a:t>10/8/2021</a:t>
            </a:fld>
            <a:endParaRPr lang="en-US" altLang="en-US"/>
          </a:p>
        </p:txBody>
      </p:sp>
      <p:sp>
        <p:nvSpPr>
          <p:cNvPr id="5" name="Footer Placeholder 3">
            <a:extLst>
              <a:ext uri="{FF2B5EF4-FFF2-40B4-BE49-F238E27FC236}">
                <a16:creationId xmlns:a16="http://schemas.microsoft.com/office/drawing/2014/main" id="{B8C3EBA3-DDF2-4246-B227-FF44879BD490}"/>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4">
            <a:extLst>
              <a:ext uri="{FF2B5EF4-FFF2-40B4-BE49-F238E27FC236}">
                <a16:creationId xmlns:a16="http://schemas.microsoft.com/office/drawing/2014/main" id="{C4AA4ADA-1C93-46BA-880C-9D38B66D4F3A}"/>
              </a:ext>
            </a:extLst>
          </p:cNvPr>
          <p:cNvSpPr>
            <a:spLocks noGrp="1"/>
          </p:cNvSpPr>
          <p:nvPr>
            <p:ph type="sldNum" sz="quarter" idx="12"/>
          </p:nvPr>
        </p:nvSpPr>
        <p:spPr/>
        <p:txBody>
          <a:bodyPr/>
          <a:lstStyle/>
          <a:p>
            <a:fld id="{4988B0E7-D7AC-4AA1-A9FC-A46D1EE2EC99}" type="slidenum">
              <a:rPr lang="en-US" altLang="en-US"/>
              <a:pPr/>
              <a:t>3</a:t>
            </a:fld>
            <a:endParaRPr lang="en-US" altLang="en-US"/>
          </a:p>
        </p:txBody>
      </p:sp>
      <p:sp>
        <p:nvSpPr>
          <p:cNvPr id="96258" name="Rectangle 1026">
            <a:extLst>
              <a:ext uri="{FF2B5EF4-FFF2-40B4-BE49-F238E27FC236}">
                <a16:creationId xmlns:a16="http://schemas.microsoft.com/office/drawing/2014/main" id="{1F53FA6C-880B-4265-BF2E-F0F50F44C118}"/>
              </a:ext>
            </a:extLst>
          </p:cNvPr>
          <p:cNvSpPr>
            <a:spLocks noGrp="1" noChangeArrowheads="1"/>
          </p:cNvSpPr>
          <p:nvPr>
            <p:ph type="title"/>
          </p:nvPr>
        </p:nvSpPr>
        <p:spPr>
          <a:xfrm>
            <a:off x="1524000" y="533400"/>
            <a:ext cx="6562725" cy="762000"/>
          </a:xfrm>
        </p:spPr>
        <p:txBody>
          <a:bodyPr/>
          <a:lstStyle/>
          <a:p>
            <a:r>
              <a:rPr lang="en-US" altLang="en-US" b="1">
                <a:solidFill>
                  <a:schemeClr val="folHlink"/>
                </a:solidFill>
                <a:latin typeface="Arial" panose="020B0604020202020204" pitchFamily="34" charset="0"/>
              </a:rPr>
              <a:t>Tài liệu tham khảo</a:t>
            </a:r>
          </a:p>
        </p:txBody>
      </p:sp>
      <p:sp>
        <p:nvSpPr>
          <p:cNvPr id="96259" name="Text Box 1027">
            <a:extLst>
              <a:ext uri="{FF2B5EF4-FFF2-40B4-BE49-F238E27FC236}">
                <a16:creationId xmlns:a16="http://schemas.microsoft.com/office/drawing/2014/main" id="{38256124-B19B-42B2-901D-CBB68D3456B1}"/>
              </a:ext>
            </a:extLst>
          </p:cNvPr>
          <p:cNvSpPr txBox="1">
            <a:spLocks noChangeArrowheads="1"/>
          </p:cNvSpPr>
          <p:nvPr/>
        </p:nvSpPr>
        <p:spPr bwMode="auto">
          <a:xfrm>
            <a:off x="152400" y="1676400"/>
            <a:ext cx="89916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ahoma" panose="020B0604030504040204" pitchFamily="34" charset="0"/>
              </a:rPr>
              <a:t> Structured Computer Organization – Andrew    Tanenbaum</a:t>
            </a:r>
          </a:p>
          <a:p>
            <a:pPr>
              <a:spcBef>
                <a:spcPct val="50000"/>
              </a:spcBef>
              <a:buFontTx/>
              <a:buBlip>
                <a:blip r:embed="rId2"/>
              </a:buBlip>
            </a:pPr>
            <a:r>
              <a:rPr lang="en-US" altLang="en-US">
                <a:latin typeface="Tahoma" panose="020B0604030504040204" pitchFamily="34" charset="0"/>
              </a:rPr>
              <a:t> Assembly Language For the IBM-PC – Kip R Irvine</a:t>
            </a:r>
          </a:p>
          <a:p>
            <a:pPr>
              <a:spcBef>
                <a:spcPct val="50000"/>
              </a:spcBef>
              <a:buFontTx/>
              <a:buBlip>
                <a:blip r:embed="rId2"/>
              </a:buBlip>
            </a:pPr>
            <a:r>
              <a:rPr lang="en-US" altLang="en-US">
                <a:latin typeface="Tahoma" panose="020B0604030504040204" pitchFamily="34" charset="0"/>
              </a:rPr>
              <a:t> Assembly Programming Language &amp; IBM PC  Ythayu – Charles Marut</a:t>
            </a:r>
          </a:p>
          <a:p>
            <a:pPr>
              <a:spcBef>
                <a:spcPct val="50000"/>
              </a:spcBef>
              <a:buFontTx/>
              <a:buBlip>
                <a:blip r:embed="rId2"/>
              </a:buBlip>
            </a:pPr>
            <a:r>
              <a:rPr lang="en-US" altLang="en-US">
                <a:latin typeface="Tahoma" panose="020B0604030504040204" pitchFamily="34" charset="0"/>
              </a:rPr>
              <a:t> Giáo trình Cấu trúc máy tính  - Tống Văn On</a:t>
            </a:r>
          </a:p>
          <a:p>
            <a:pPr>
              <a:spcBef>
                <a:spcPct val="50000"/>
              </a:spcBef>
              <a:buFontTx/>
              <a:buBlip>
                <a:blip r:embed="rId2"/>
              </a:buBlip>
            </a:pPr>
            <a:r>
              <a:rPr lang="en-US" altLang="en-US">
                <a:latin typeface="Tahoma" panose="020B0604030504040204" pitchFamily="34" charset="0"/>
              </a:rPr>
              <a:t> Lập trình Hợp ngữ - </a:t>
            </a:r>
            <a:r>
              <a:rPr lang="en-US" altLang="en-US">
                <a:latin typeface="VNI-Times" pitchFamily="2" charset="0"/>
              </a:rPr>
              <a:t>Nguyeãn Ngoïc Taán</a:t>
            </a:r>
            <a:r>
              <a:rPr lang="en-US" altLang="en-US">
                <a:latin typeface="Tahoma" panose="020B0604030504040204" pitchFamily="34" charset="0"/>
              </a:rPr>
              <a:t> -Vũ Thanh Hiền</a:t>
            </a:r>
          </a:p>
          <a:p>
            <a:pPr>
              <a:spcBef>
                <a:spcPct val="50000"/>
              </a:spcBef>
              <a:buFontTx/>
              <a:buBlip>
                <a:blip r:embed="rId2"/>
              </a:buBlip>
            </a:pPr>
            <a:r>
              <a:rPr lang="en-US" altLang="en-US">
                <a:latin typeface="Tahoma" panose="020B0604030504040204" pitchFamily="34" charset="0"/>
              </a:rPr>
              <a:t> Cấu trúc Máy tính - Đại học Bách khoa</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5446B416-A3AE-405A-8B23-46641D0682DD}"/>
              </a:ext>
            </a:extLst>
          </p:cNvPr>
          <p:cNvSpPr>
            <a:spLocks noGrp="1"/>
          </p:cNvSpPr>
          <p:nvPr>
            <p:ph type="dt" sz="half" idx="10"/>
          </p:nvPr>
        </p:nvSpPr>
        <p:spPr/>
        <p:txBody>
          <a:bodyPr/>
          <a:lstStyle/>
          <a:p>
            <a:fld id="{F557B7E7-06AE-4E29-A0A4-46293937F0CA}" type="datetime1">
              <a:rPr lang="en-US" altLang="en-US"/>
              <a:pPr/>
              <a:t>10/8/2021</a:t>
            </a:fld>
            <a:endParaRPr lang="en-US" altLang="en-US"/>
          </a:p>
        </p:txBody>
      </p:sp>
      <p:sp>
        <p:nvSpPr>
          <p:cNvPr id="5" name="Footer Placeholder 3">
            <a:extLst>
              <a:ext uri="{FF2B5EF4-FFF2-40B4-BE49-F238E27FC236}">
                <a16:creationId xmlns:a16="http://schemas.microsoft.com/office/drawing/2014/main" id="{D4C3F038-660F-4509-B347-FCB3621FDDEA}"/>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4">
            <a:extLst>
              <a:ext uri="{FF2B5EF4-FFF2-40B4-BE49-F238E27FC236}">
                <a16:creationId xmlns:a16="http://schemas.microsoft.com/office/drawing/2014/main" id="{7F3B5F0B-57B9-4406-97D4-FD0C0C9C5C66}"/>
              </a:ext>
            </a:extLst>
          </p:cNvPr>
          <p:cNvSpPr>
            <a:spLocks noGrp="1"/>
          </p:cNvSpPr>
          <p:nvPr>
            <p:ph type="sldNum" sz="quarter" idx="12"/>
          </p:nvPr>
        </p:nvSpPr>
        <p:spPr/>
        <p:txBody>
          <a:bodyPr/>
          <a:lstStyle/>
          <a:p>
            <a:fld id="{015DA502-9DDB-4B5B-94EE-4059BA68FEC0}" type="slidenum">
              <a:rPr lang="en-US" altLang="en-US"/>
              <a:pPr/>
              <a:t>4</a:t>
            </a:fld>
            <a:endParaRPr lang="en-US" altLang="en-US"/>
          </a:p>
        </p:txBody>
      </p:sp>
      <p:sp>
        <p:nvSpPr>
          <p:cNvPr id="125954" name="Rectangle 1026">
            <a:extLst>
              <a:ext uri="{FF2B5EF4-FFF2-40B4-BE49-F238E27FC236}">
                <a16:creationId xmlns:a16="http://schemas.microsoft.com/office/drawing/2014/main" id="{9CAD7A3D-E31C-4205-96F5-DD0C8B03E293}"/>
              </a:ext>
            </a:extLst>
          </p:cNvPr>
          <p:cNvSpPr>
            <a:spLocks noGrp="1" noChangeArrowheads="1"/>
          </p:cNvSpPr>
          <p:nvPr>
            <p:ph type="title"/>
          </p:nvPr>
        </p:nvSpPr>
        <p:spPr>
          <a:xfrm>
            <a:off x="1514475" y="552450"/>
            <a:ext cx="6562725" cy="762000"/>
          </a:xfrm>
        </p:spPr>
        <p:txBody>
          <a:bodyPr/>
          <a:lstStyle/>
          <a:p>
            <a:r>
              <a:rPr lang="en-US" altLang="en-US"/>
              <a:t>Tài liệu tham khảo</a:t>
            </a:r>
          </a:p>
        </p:txBody>
      </p:sp>
      <p:sp>
        <p:nvSpPr>
          <p:cNvPr id="125955" name="Text Box 1027">
            <a:extLst>
              <a:ext uri="{FF2B5EF4-FFF2-40B4-BE49-F238E27FC236}">
                <a16:creationId xmlns:a16="http://schemas.microsoft.com/office/drawing/2014/main" id="{E4724C61-7E36-41AA-8AB5-05D1F9FDBDE0}"/>
              </a:ext>
            </a:extLst>
          </p:cNvPr>
          <p:cNvSpPr txBox="1">
            <a:spLocks noChangeArrowheads="1"/>
          </p:cNvSpPr>
          <p:nvPr/>
        </p:nvSpPr>
        <p:spPr bwMode="auto">
          <a:xfrm>
            <a:off x="152400" y="1676400"/>
            <a:ext cx="8991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a:latin typeface="Tahoma" panose="020B0604030504040204" pitchFamily="34" charset="0"/>
              </a:rPr>
              <a:t> </a:t>
            </a:r>
            <a:r>
              <a:rPr lang="en-US" altLang="en-US">
                <a:solidFill>
                  <a:schemeClr val="folHlink"/>
                </a:solidFill>
                <a:latin typeface="Tahoma" panose="020B0604030504040204" pitchFamily="34" charset="0"/>
              </a:rPr>
              <a:t>Computer Virus Handbook</a:t>
            </a:r>
          </a:p>
          <a:p>
            <a:pPr>
              <a:spcBef>
                <a:spcPct val="50000"/>
              </a:spcBef>
              <a:buFontTx/>
              <a:buBlip>
                <a:blip r:embed="rId2"/>
              </a:buBlip>
            </a:pPr>
            <a:r>
              <a:rPr lang="en-US" altLang="en-US">
                <a:solidFill>
                  <a:schemeClr val="folHlink"/>
                </a:solidFill>
                <a:latin typeface="Tahoma" panose="020B0604030504040204" pitchFamily="34" charset="0"/>
              </a:rPr>
              <a:t> Virus Writing guide Billy Belceb</a:t>
            </a:r>
          </a:p>
          <a:p>
            <a:pPr>
              <a:spcBef>
                <a:spcPct val="50000"/>
              </a:spcBef>
              <a:buFontTx/>
              <a:buBlip>
                <a:blip r:embed="rId2"/>
              </a:buBlip>
            </a:pPr>
            <a:r>
              <a:rPr lang="en-US" altLang="en-US">
                <a:latin typeface="Tahoma" panose="020B0604030504040204" pitchFamily="34" charset="0"/>
              </a:rPr>
              <a:t> The macro virus writing guide</a:t>
            </a:r>
          </a:p>
          <a:p>
            <a:pPr>
              <a:spcBef>
                <a:spcPct val="50000"/>
              </a:spcBef>
              <a:buFontTx/>
              <a:buBlip>
                <a:blip r:embed="rId2"/>
              </a:buBlip>
            </a:pPr>
            <a:r>
              <a:rPr lang="en-US" altLang="en-US">
                <a:latin typeface="Tahoma" panose="020B0604030504040204" pitchFamily="34" charset="0"/>
              </a:rPr>
              <a:t> The little black book of computer viruses</a:t>
            </a:r>
          </a:p>
          <a:p>
            <a:pPr>
              <a:spcBef>
                <a:spcPct val="50000"/>
              </a:spcBef>
              <a:buFontTx/>
              <a:buBlip>
                <a:blip r:embed="rId2"/>
              </a:buBlip>
            </a:pPr>
            <a:r>
              <a:rPr lang="en-US" altLang="en-US">
                <a:latin typeface="Tahoma" panose="020B0604030504040204" pitchFamily="34" charset="0"/>
              </a:rPr>
              <a:t> Một số mẫu chương trình virus (virus file, virus macro) </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E3B67BEC-0F2F-4C4A-A369-B43E424C1064}"/>
              </a:ext>
            </a:extLst>
          </p:cNvPr>
          <p:cNvSpPr>
            <a:spLocks noGrp="1"/>
          </p:cNvSpPr>
          <p:nvPr>
            <p:ph type="dt" sz="half" idx="10"/>
          </p:nvPr>
        </p:nvSpPr>
        <p:spPr/>
        <p:txBody>
          <a:bodyPr/>
          <a:lstStyle/>
          <a:p>
            <a:fld id="{F0EC6DB7-E233-4796-BDBE-B18F67ED9769}" type="datetime1">
              <a:rPr lang="en-US" altLang="en-US"/>
              <a:pPr/>
              <a:t>10/8/2021</a:t>
            </a:fld>
            <a:endParaRPr lang="en-US" altLang="en-US"/>
          </a:p>
        </p:txBody>
      </p:sp>
      <p:sp>
        <p:nvSpPr>
          <p:cNvPr id="5" name="Footer Placeholder 3">
            <a:extLst>
              <a:ext uri="{FF2B5EF4-FFF2-40B4-BE49-F238E27FC236}">
                <a16:creationId xmlns:a16="http://schemas.microsoft.com/office/drawing/2014/main" id="{FE5B8E6B-5785-4F9F-8D64-87A72E4D5E99}"/>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4">
            <a:extLst>
              <a:ext uri="{FF2B5EF4-FFF2-40B4-BE49-F238E27FC236}">
                <a16:creationId xmlns:a16="http://schemas.microsoft.com/office/drawing/2014/main" id="{2EADEC8D-D1E8-48DF-B125-7C4C7BD4D760}"/>
              </a:ext>
            </a:extLst>
          </p:cNvPr>
          <p:cNvSpPr>
            <a:spLocks noGrp="1"/>
          </p:cNvSpPr>
          <p:nvPr>
            <p:ph type="sldNum" sz="quarter" idx="12"/>
          </p:nvPr>
        </p:nvSpPr>
        <p:spPr/>
        <p:txBody>
          <a:bodyPr/>
          <a:lstStyle/>
          <a:p>
            <a:fld id="{6871C5D9-D5BC-47B3-8EE9-877478FB8FEA}" type="slidenum">
              <a:rPr lang="en-US" altLang="en-US"/>
              <a:pPr/>
              <a:t>5</a:t>
            </a:fld>
            <a:endParaRPr lang="en-US" altLang="en-US"/>
          </a:p>
        </p:txBody>
      </p:sp>
      <p:sp>
        <p:nvSpPr>
          <p:cNvPr id="101378" name="Rectangle 2">
            <a:extLst>
              <a:ext uri="{FF2B5EF4-FFF2-40B4-BE49-F238E27FC236}">
                <a16:creationId xmlns:a16="http://schemas.microsoft.com/office/drawing/2014/main" id="{5BF7E859-D7BE-4469-AA62-2D431011F07E}"/>
              </a:ext>
            </a:extLst>
          </p:cNvPr>
          <p:cNvSpPr>
            <a:spLocks noGrp="1" noChangeArrowheads="1"/>
          </p:cNvSpPr>
          <p:nvPr>
            <p:ph type="title"/>
          </p:nvPr>
        </p:nvSpPr>
        <p:spPr>
          <a:xfrm>
            <a:off x="1981200" y="0"/>
            <a:ext cx="5715000" cy="762000"/>
          </a:xfrm>
        </p:spPr>
        <p:txBody>
          <a:bodyPr/>
          <a:lstStyle/>
          <a:p>
            <a:r>
              <a:rPr lang="en-US" altLang="en-US" b="1">
                <a:latin typeface="Times New Roman" panose="02020603050405020304" pitchFamily="18" charset="0"/>
              </a:rPr>
              <a:t>Đề cương môn học</a:t>
            </a:r>
            <a:r>
              <a:rPr lang="en-US" altLang="en-US"/>
              <a:t> </a:t>
            </a:r>
          </a:p>
        </p:txBody>
      </p:sp>
      <p:sp>
        <p:nvSpPr>
          <p:cNvPr id="101379" name="Text Box 3">
            <a:extLst>
              <a:ext uri="{FF2B5EF4-FFF2-40B4-BE49-F238E27FC236}">
                <a16:creationId xmlns:a16="http://schemas.microsoft.com/office/drawing/2014/main" id="{C8845167-E26B-4058-A347-11580C0F430F}"/>
              </a:ext>
            </a:extLst>
          </p:cNvPr>
          <p:cNvSpPr txBox="1">
            <a:spLocks noChangeArrowheads="1"/>
          </p:cNvSpPr>
          <p:nvPr/>
        </p:nvSpPr>
        <p:spPr bwMode="auto">
          <a:xfrm>
            <a:off x="304800" y="685800"/>
            <a:ext cx="83820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Chương 1 : Tổ chức tổng quát  của hệ thống MT</a:t>
            </a:r>
          </a:p>
          <a:p>
            <a:pPr>
              <a:spcBef>
                <a:spcPct val="50000"/>
              </a:spcBef>
            </a:pPr>
            <a:r>
              <a:rPr lang="en-US" altLang="en-US" sz="2000">
                <a:latin typeface="Verdana" panose="020B0604030504040204" pitchFamily="34" charset="0"/>
              </a:rPr>
              <a:t>Chương 2</a:t>
            </a:r>
            <a:r>
              <a:rPr lang="en-US" altLang="en-US" sz="2000">
                <a:latin typeface="VNI-Times" pitchFamily="2" charset="0"/>
              </a:rPr>
              <a:t> :</a:t>
            </a:r>
            <a:r>
              <a:rPr lang="en-US" altLang="en-US" sz="2000">
                <a:latin typeface="Verdana" panose="020B0604030504040204" pitchFamily="34" charset="0"/>
              </a:rPr>
              <a:t> Tổ chức</a:t>
            </a:r>
            <a:r>
              <a:rPr lang="en-US" altLang="en-US" sz="2000">
                <a:latin typeface="VNI-Times" pitchFamily="2" charset="0"/>
              </a:rPr>
              <a:t> </a:t>
            </a:r>
            <a:r>
              <a:rPr lang="en-US" altLang="en-US" sz="2000">
                <a:latin typeface="Verdana" panose="020B0604030504040204" pitchFamily="34" charset="0"/>
              </a:rPr>
              <a:t>CPU</a:t>
            </a:r>
            <a:endParaRPr lang="en-US" altLang="en-US" sz="2000">
              <a:latin typeface="VNI-Times" pitchFamily="2" charset="0"/>
            </a:endParaRPr>
          </a:p>
          <a:p>
            <a:pPr>
              <a:spcBef>
                <a:spcPct val="50000"/>
              </a:spcBef>
            </a:pPr>
            <a:r>
              <a:rPr lang="en-US" altLang="en-US" sz="2000">
                <a:solidFill>
                  <a:srgbClr val="FF0000"/>
                </a:solidFill>
                <a:latin typeface="Verdana" panose="020B0604030504040204" pitchFamily="34" charset="0"/>
              </a:rPr>
              <a:t>Chương 3 : Mức logic số</a:t>
            </a:r>
            <a:endParaRPr lang="en-US" altLang="en-US" sz="2000">
              <a:solidFill>
                <a:srgbClr val="FF0000"/>
              </a:solidFill>
              <a:latin typeface="VNI-Times" pitchFamily="2" charset="0"/>
            </a:endParaRPr>
          </a:p>
          <a:p>
            <a:pPr>
              <a:spcBef>
                <a:spcPct val="50000"/>
              </a:spcBef>
            </a:pPr>
            <a:r>
              <a:rPr lang="en-US" altLang="en-US" sz="2000">
                <a:solidFill>
                  <a:srgbClr val="FF0000"/>
                </a:solidFill>
                <a:latin typeface="Verdana" panose="020B0604030504040204" pitchFamily="34" charset="0"/>
              </a:rPr>
              <a:t>Chương 4 : Tổ chức bộ nhớ</a:t>
            </a:r>
            <a:endParaRPr lang="en-US" altLang="en-US" sz="2000">
              <a:solidFill>
                <a:srgbClr val="FF0000"/>
              </a:solidFill>
              <a:latin typeface="VNI-Times" pitchFamily="2" charset="0"/>
            </a:endParaRPr>
          </a:p>
          <a:p>
            <a:pPr>
              <a:spcBef>
                <a:spcPct val="50000"/>
              </a:spcBef>
            </a:pPr>
            <a:r>
              <a:rPr lang="en-US" altLang="en-US" sz="2000">
                <a:latin typeface="Verdana" panose="020B0604030504040204" pitchFamily="34" charset="0"/>
              </a:rPr>
              <a:t>Chương 5 : Xuất nhập</a:t>
            </a:r>
          </a:p>
          <a:p>
            <a:pPr>
              <a:spcBef>
                <a:spcPct val="50000"/>
              </a:spcBef>
            </a:pPr>
            <a:r>
              <a:rPr lang="en-US" altLang="en-US" sz="2000">
                <a:solidFill>
                  <a:srgbClr val="00FF00"/>
                </a:solidFill>
                <a:latin typeface="Verdana" panose="020B0604030504040204" pitchFamily="34" charset="0"/>
              </a:rPr>
              <a:t>Chương 6 : Lập trình Assembly – Tập lệnh</a:t>
            </a:r>
          </a:p>
          <a:p>
            <a:pPr>
              <a:spcBef>
                <a:spcPct val="50000"/>
              </a:spcBef>
            </a:pPr>
            <a:r>
              <a:rPr lang="en-US" altLang="en-US" sz="2000">
                <a:solidFill>
                  <a:srgbClr val="00FF00"/>
                </a:solidFill>
                <a:latin typeface="Verdana" panose="020B0604030504040204" pitchFamily="34" charset="0"/>
              </a:rPr>
              <a:t>Chương 7 : Cấu trúc điều khiển &amp; Vòng lặp</a:t>
            </a:r>
          </a:p>
          <a:p>
            <a:pPr>
              <a:spcBef>
                <a:spcPct val="50000"/>
              </a:spcBef>
            </a:pPr>
            <a:r>
              <a:rPr lang="en-US" altLang="en-US" sz="2000">
                <a:latin typeface="Verdana" panose="020B0604030504040204" pitchFamily="34" charset="0"/>
              </a:rPr>
              <a:t>Chương 8 : Macro &amp; Procedure – nhúng CT Assembly vào ngôn ngữ cấp cao như C…</a:t>
            </a:r>
          </a:p>
          <a:p>
            <a:pPr>
              <a:spcBef>
                <a:spcPct val="50000"/>
              </a:spcBef>
            </a:pPr>
            <a:r>
              <a:rPr lang="en-US" altLang="en-US" sz="2000">
                <a:latin typeface="Verdana" panose="020B0604030504040204" pitchFamily="34" charset="0"/>
              </a:rPr>
              <a:t>Chương 9 : Lập trình xử lý màn hình-bàn phím-mouse.</a:t>
            </a:r>
          </a:p>
          <a:p>
            <a:pPr>
              <a:spcBef>
                <a:spcPct val="50000"/>
              </a:spcBef>
            </a:pPr>
            <a:r>
              <a:rPr lang="en-US" altLang="en-US" sz="2000">
                <a:latin typeface="Verdana" panose="020B0604030504040204" pitchFamily="34" charset="0"/>
              </a:rPr>
              <a:t>Chương 10 : Lập trình xử lý File</a:t>
            </a:r>
          </a:p>
          <a:p>
            <a:pPr>
              <a:spcBef>
                <a:spcPct val="50000"/>
              </a:spcBef>
            </a:pPr>
            <a:r>
              <a:rPr lang="en-US" altLang="en-US" sz="2000">
                <a:solidFill>
                  <a:srgbClr val="00FF00"/>
                </a:solidFill>
                <a:latin typeface="Verdana" panose="020B0604030504040204" pitchFamily="34" charset="0"/>
              </a:rPr>
              <a:t>Chương 11 : Các khái niệm cơ bản về Virus tin học – phân tích các kỹ thuật lây lan chung của VR tin học và lây lan trên mạng.</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01379"/>
                                        </p:tgtEl>
                                        <p:attrNameLst>
                                          <p:attrName>style.visibility</p:attrName>
                                        </p:attrNameLst>
                                      </p:cBhvr>
                                      <p:to>
                                        <p:strVal val="visible"/>
                                      </p:to>
                                    </p:set>
                                    <p:anim calcmode="lin" valueType="num">
                                      <p:cBhvr additive="base">
                                        <p:cTn id="13" dur="5000" fill="hold"/>
                                        <p:tgtEl>
                                          <p:spTgt spid="101379"/>
                                        </p:tgtEl>
                                        <p:attrNameLst>
                                          <p:attrName>ppt_x</p:attrName>
                                        </p:attrNameLst>
                                      </p:cBhvr>
                                      <p:tavLst>
                                        <p:tav tm="0">
                                          <p:val>
                                            <p:strVal val="#ppt_x"/>
                                          </p:val>
                                        </p:tav>
                                        <p:tav tm="100000">
                                          <p:val>
                                            <p:strVal val="#ppt_x"/>
                                          </p:val>
                                        </p:tav>
                                      </p:tavLst>
                                    </p:anim>
                                    <p:anim calcmode="lin" valueType="num">
                                      <p:cBhvr additive="base">
                                        <p:cTn id="14" dur="5000" fill="hold"/>
                                        <p:tgtEl>
                                          <p:spTgt spid="101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A8DBB1-C329-4334-B059-E85438BC6F77}"/>
              </a:ext>
            </a:extLst>
          </p:cNvPr>
          <p:cNvSpPr>
            <a:spLocks noGrp="1"/>
          </p:cNvSpPr>
          <p:nvPr>
            <p:ph type="dt" sz="half" idx="10"/>
          </p:nvPr>
        </p:nvSpPr>
        <p:spPr/>
        <p:txBody>
          <a:bodyPr/>
          <a:lstStyle/>
          <a:p>
            <a:fld id="{B05B91DE-AFC7-4F7D-8A4F-05DDEE4BCD52}" type="datetime1">
              <a:rPr lang="en-US" altLang="en-US"/>
              <a:pPr/>
              <a:t>10/8/2021</a:t>
            </a:fld>
            <a:endParaRPr lang="en-US" altLang="en-US"/>
          </a:p>
        </p:txBody>
      </p:sp>
      <p:sp>
        <p:nvSpPr>
          <p:cNvPr id="5" name="Footer Placeholder 4">
            <a:extLst>
              <a:ext uri="{FF2B5EF4-FFF2-40B4-BE49-F238E27FC236}">
                <a16:creationId xmlns:a16="http://schemas.microsoft.com/office/drawing/2014/main" id="{85A54127-7191-4A59-91D2-A074A864BC4D}"/>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A07CBBD3-81A9-4C8A-80DE-6C178309C17E}"/>
              </a:ext>
            </a:extLst>
          </p:cNvPr>
          <p:cNvSpPr>
            <a:spLocks noGrp="1"/>
          </p:cNvSpPr>
          <p:nvPr>
            <p:ph type="sldNum" sz="quarter" idx="12"/>
          </p:nvPr>
        </p:nvSpPr>
        <p:spPr/>
        <p:txBody>
          <a:bodyPr/>
          <a:lstStyle/>
          <a:p>
            <a:fld id="{05A99DA0-8E16-4BE4-8032-615690B8CCD8}" type="slidenum">
              <a:rPr lang="en-US" altLang="en-US"/>
              <a:pPr/>
              <a:t>6</a:t>
            </a:fld>
            <a:endParaRPr lang="en-US" altLang="en-US"/>
          </a:p>
        </p:txBody>
      </p:sp>
      <p:sp>
        <p:nvSpPr>
          <p:cNvPr id="40962" name="Rectangle 2">
            <a:extLst>
              <a:ext uri="{FF2B5EF4-FFF2-40B4-BE49-F238E27FC236}">
                <a16:creationId xmlns:a16="http://schemas.microsoft.com/office/drawing/2014/main" id="{6F9FB978-5C14-4D5C-9DEA-DF8A88C6AF0A}"/>
              </a:ext>
            </a:extLst>
          </p:cNvPr>
          <p:cNvSpPr>
            <a:spLocks noGrp="1" noChangeArrowheads="1"/>
          </p:cNvSpPr>
          <p:nvPr>
            <p:ph type="title"/>
          </p:nvPr>
        </p:nvSpPr>
        <p:spPr>
          <a:xfrm>
            <a:off x="-228600" y="1524000"/>
            <a:ext cx="9829800" cy="1066800"/>
          </a:xfrm>
        </p:spPr>
        <p:txBody>
          <a:bodyPr/>
          <a:lstStyle/>
          <a:p>
            <a:r>
              <a:rPr lang="en-US" altLang="en-US" sz="3200" b="1">
                <a:solidFill>
                  <a:srgbClr val="00FF00"/>
                </a:solidFill>
                <a:latin typeface="Times New Roman" panose="02020603050405020304" pitchFamily="18" charset="0"/>
              </a:rPr>
              <a:t>Chương 1 :CẤU TRÚC TỔNG QUÁT CỦA MỘT</a:t>
            </a:r>
            <a:br>
              <a:rPr lang="en-US" altLang="en-US" sz="3200" b="1">
                <a:solidFill>
                  <a:srgbClr val="00FF00"/>
                </a:solidFill>
                <a:latin typeface="Times New Roman" panose="02020603050405020304" pitchFamily="18" charset="0"/>
              </a:rPr>
            </a:br>
            <a:r>
              <a:rPr lang="en-US" altLang="en-US" sz="3200" b="1">
                <a:solidFill>
                  <a:srgbClr val="00FF00"/>
                </a:solidFill>
                <a:latin typeface="Times New Roman" panose="02020603050405020304" pitchFamily="18" charset="0"/>
              </a:rPr>
              <a:t>  HỆ THỐNG MÁY TÍNH</a:t>
            </a:r>
          </a:p>
        </p:txBody>
      </p:sp>
      <p:sp>
        <p:nvSpPr>
          <p:cNvPr id="40966" name="Line 6">
            <a:extLst>
              <a:ext uri="{FF2B5EF4-FFF2-40B4-BE49-F238E27FC236}">
                <a16:creationId xmlns:a16="http://schemas.microsoft.com/office/drawing/2014/main" id="{500643BF-BDB2-4ADB-AFBC-73F6F23F1B4A}"/>
              </a:ext>
            </a:extLst>
          </p:cNvPr>
          <p:cNvSpPr>
            <a:spLocks noChangeShapeType="1"/>
          </p:cNvSpPr>
          <p:nvPr/>
        </p:nvSpPr>
        <p:spPr bwMode="auto">
          <a:xfrm>
            <a:off x="990600" y="2819400"/>
            <a:ext cx="754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C6C4F6-2E2E-45FE-B993-CECA0973A554}"/>
              </a:ext>
            </a:extLst>
          </p:cNvPr>
          <p:cNvSpPr>
            <a:spLocks noGrp="1"/>
          </p:cNvSpPr>
          <p:nvPr>
            <p:ph type="dt" sz="half" idx="10"/>
          </p:nvPr>
        </p:nvSpPr>
        <p:spPr/>
        <p:txBody>
          <a:bodyPr/>
          <a:lstStyle/>
          <a:p>
            <a:fld id="{DAD4623C-145E-4821-9E3B-693E89A6697A}" type="datetime1">
              <a:rPr lang="en-US" altLang="en-US"/>
              <a:pPr/>
              <a:t>10/8/2021</a:t>
            </a:fld>
            <a:endParaRPr lang="en-US" altLang="en-US"/>
          </a:p>
        </p:txBody>
      </p:sp>
      <p:sp>
        <p:nvSpPr>
          <p:cNvPr id="5" name="Footer Placeholder 4">
            <a:extLst>
              <a:ext uri="{FF2B5EF4-FFF2-40B4-BE49-F238E27FC236}">
                <a16:creationId xmlns:a16="http://schemas.microsoft.com/office/drawing/2014/main" id="{B62BC566-6FFB-440B-B69C-A0F7D0E9B11B}"/>
              </a:ext>
            </a:extLst>
          </p:cNvPr>
          <p:cNvSpPr>
            <a:spLocks noGrp="1"/>
          </p:cNvSpPr>
          <p:nvPr>
            <p:ph type="ftr" sz="quarter" idx="11"/>
          </p:nvPr>
        </p:nvSpPr>
        <p:spPr/>
        <p:txBody>
          <a:bodyPr/>
          <a:lstStyle/>
          <a:p>
            <a:r>
              <a:rPr lang="en-US" altLang="en-US"/>
              <a:t>Chapter 1: CẤU TRÚC TỔNG QUÁT CỦA HTMT</a:t>
            </a:r>
          </a:p>
        </p:txBody>
      </p:sp>
      <p:sp>
        <p:nvSpPr>
          <p:cNvPr id="6" name="Slide Number Placeholder 5">
            <a:extLst>
              <a:ext uri="{FF2B5EF4-FFF2-40B4-BE49-F238E27FC236}">
                <a16:creationId xmlns:a16="http://schemas.microsoft.com/office/drawing/2014/main" id="{A0A02938-A20D-4342-A536-FC50783C9CE4}"/>
              </a:ext>
            </a:extLst>
          </p:cNvPr>
          <p:cNvSpPr>
            <a:spLocks noGrp="1"/>
          </p:cNvSpPr>
          <p:nvPr>
            <p:ph type="sldNum" sz="quarter" idx="12"/>
          </p:nvPr>
        </p:nvSpPr>
        <p:spPr/>
        <p:txBody>
          <a:bodyPr/>
          <a:lstStyle/>
          <a:p>
            <a:fld id="{F07F762A-EFB1-48F5-ACD8-39E2E846A32D}" type="slidenum">
              <a:rPr lang="en-US" altLang="en-US"/>
              <a:pPr/>
              <a:t>7</a:t>
            </a:fld>
            <a:endParaRPr lang="en-US" altLang="en-US"/>
          </a:p>
        </p:txBody>
      </p:sp>
      <p:sp>
        <p:nvSpPr>
          <p:cNvPr id="120835" name="Rectangle 3">
            <a:extLst>
              <a:ext uri="{FF2B5EF4-FFF2-40B4-BE49-F238E27FC236}">
                <a16:creationId xmlns:a16="http://schemas.microsoft.com/office/drawing/2014/main" id="{BF80F37A-7C45-4A24-A2BB-237BF5358082}"/>
              </a:ext>
            </a:extLst>
          </p:cNvPr>
          <p:cNvSpPr>
            <a:spLocks noGrp="1" noChangeArrowheads="1"/>
          </p:cNvSpPr>
          <p:nvPr>
            <p:ph type="body" idx="1"/>
          </p:nvPr>
        </p:nvSpPr>
        <p:spPr>
          <a:xfrm>
            <a:off x="457200" y="1219200"/>
            <a:ext cx="8229600" cy="3505200"/>
          </a:xfrm>
        </p:spPr>
        <p:txBody>
          <a:bodyPr/>
          <a:lstStyle/>
          <a:p>
            <a:r>
              <a:rPr lang="en-US" altLang="en-US" sz="2800"/>
              <a:t> Nắm được tổng quan về cấu trúc máy tính. </a:t>
            </a:r>
          </a:p>
          <a:p>
            <a:r>
              <a:rPr lang="en-US" altLang="en-US" sz="2800"/>
              <a:t> Hiểu về Máy Turing &amp; Nguyên lý Von Neumann</a:t>
            </a:r>
          </a:p>
          <a:p>
            <a:r>
              <a:rPr lang="en-US" altLang="en-US" sz="2800"/>
              <a:t> Biết sơ đồ khối chi tiết của máy tính</a:t>
            </a:r>
          </a:p>
          <a:p>
            <a:r>
              <a:rPr lang="en-US" altLang="en-US" sz="2800">
                <a:latin typeface="VNI-Times" pitchFamily="2" charset="0"/>
              </a:rPr>
              <a:t>Naém </a:t>
            </a:r>
            <a:r>
              <a:rPr lang="en-US" altLang="en-US" sz="2800"/>
              <a:t>nguyên lý hoạt động máy tính</a:t>
            </a:r>
          </a:p>
          <a:p>
            <a:r>
              <a:rPr lang="en-US" altLang="en-US" sz="2800"/>
              <a:t>Biết các component của máy tính : Processors,Memory,Input/Output devices,Bus</a:t>
            </a:r>
          </a:p>
        </p:txBody>
      </p:sp>
      <p:sp>
        <p:nvSpPr>
          <p:cNvPr id="120836" name="Text Box 4">
            <a:extLst>
              <a:ext uri="{FF2B5EF4-FFF2-40B4-BE49-F238E27FC236}">
                <a16:creationId xmlns:a16="http://schemas.microsoft.com/office/drawing/2014/main" id="{FCC93311-6F5E-4F51-A7DA-B71FDD4D59D8}"/>
              </a:ext>
            </a:extLst>
          </p:cNvPr>
          <p:cNvSpPr txBox="1">
            <a:spLocks noChangeArrowheads="1"/>
          </p:cNvSpPr>
          <p:nvPr/>
        </p:nvSpPr>
        <p:spPr bwMode="auto">
          <a:xfrm>
            <a:off x="2209800" y="457200"/>
            <a:ext cx="2362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latin typeface="Times New Roman" panose="02020603050405020304" pitchFamily="18" charset="0"/>
              </a:rPr>
              <a:t>Mục tiêu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0835">
                                            <p:txEl>
                                              <p:pRg st="4" end="4"/>
                                            </p:txEl>
                                          </p:spTgt>
                                        </p:tgtEl>
                                        <p:attrNameLst>
                                          <p:attrName>style.visibility</p:attrName>
                                        </p:attrNameLst>
                                      </p:cBhvr>
                                      <p:to>
                                        <p:strVal val="visible"/>
                                      </p:to>
                                    </p:set>
                                    <p:anim calcmode="lin" valueType="num">
                                      <p:cBhvr additive="base">
                                        <p:cTn id="31"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0C02DF10-9F0F-4832-B2CA-557A3BC47348}"/>
              </a:ext>
            </a:extLst>
          </p:cNvPr>
          <p:cNvSpPr>
            <a:spLocks noGrp="1"/>
          </p:cNvSpPr>
          <p:nvPr>
            <p:ph type="dt" sz="half" idx="10"/>
          </p:nvPr>
        </p:nvSpPr>
        <p:spPr/>
        <p:txBody>
          <a:bodyPr/>
          <a:lstStyle/>
          <a:p>
            <a:fld id="{66CFBA41-C56C-45E2-98D6-65AA0C00F817}" type="datetime1">
              <a:rPr lang="en-US" altLang="en-US"/>
              <a:pPr/>
              <a:t>10/8/2021</a:t>
            </a:fld>
            <a:endParaRPr lang="en-US" altLang="en-US"/>
          </a:p>
        </p:txBody>
      </p:sp>
      <p:sp>
        <p:nvSpPr>
          <p:cNvPr id="7" name="Footer Placeholder 4">
            <a:extLst>
              <a:ext uri="{FF2B5EF4-FFF2-40B4-BE49-F238E27FC236}">
                <a16:creationId xmlns:a16="http://schemas.microsoft.com/office/drawing/2014/main" id="{DEBD2001-10CD-4667-B3E7-3C70B46B0A88}"/>
              </a:ext>
            </a:extLst>
          </p:cNvPr>
          <p:cNvSpPr>
            <a:spLocks noGrp="1"/>
          </p:cNvSpPr>
          <p:nvPr>
            <p:ph type="ftr" sz="quarter" idx="11"/>
          </p:nvPr>
        </p:nvSpPr>
        <p:spPr/>
        <p:txBody>
          <a:bodyPr/>
          <a:lstStyle/>
          <a:p>
            <a:r>
              <a:rPr lang="en-US" altLang="en-US"/>
              <a:t>Chapter 1: CẤU TRÚC TỔNG QUÁT CỦA HTMT</a:t>
            </a:r>
          </a:p>
        </p:txBody>
      </p:sp>
      <p:sp>
        <p:nvSpPr>
          <p:cNvPr id="8" name="Slide Number Placeholder 5">
            <a:extLst>
              <a:ext uri="{FF2B5EF4-FFF2-40B4-BE49-F238E27FC236}">
                <a16:creationId xmlns:a16="http://schemas.microsoft.com/office/drawing/2014/main" id="{B828D281-6C7C-4320-A962-F9AEB95DF408}"/>
              </a:ext>
            </a:extLst>
          </p:cNvPr>
          <p:cNvSpPr>
            <a:spLocks noGrp="1"/>
          </p:cNvSpPr>
          <p:nvPr>
            <p:ph type="sldNum" sz="quarter" idx="12"/>
          </p:nvPr>
        </p:nvSpPr>
        <p:spPr/>
        <p:txBody>
          <a:bodyPr/>
          <a:lstStyle/>
          <a:p>
            <a:fld id="{329503AA-543B-4A1E-807E-552E90D91651}" type="slidenum">
              <a:rPr lang="en-US" altLang="en-US"/>
              <a:pPr/>
              <a:t>8</a:t>
            </a:fld>
            <a:endParaRPr lang="en-US" altLang="en-US"/>
          </a:p>
        </p:txBody>
      </p:sp>
      <p:sp>
        <p:nvSpPr>
          <p:cNvPr id="105474" name="Rectangle 2">
            <a:extLst>
              <a:ext uri="{FF2B5EF4-FFF2-40B4-BE49-F238E27FC236}">
                <a16:creationId xmlns:a16="http://schemas.microsoft.com/office/drawing/2014/main" id="{19E9D5C8-D5DE-4284-BA37-7065566F51F6}"/>
              </a:ext>
            </a:extLst>
          </p:cNvPr>
          <p:cNvSpPr>
            <a:spLocks noGrp="1" noChangeArrowheads="1"/>
          </p:cNvSpPr>
          <p:nvPr>
            <p:ph type="title"/>
          </p:nvPr>
        </p:nvSpPr>
        <p:spPr>
          <a:xfrm>
            <a:off x="457200" y="76200"/>
            <a:ext cx="4038600" cy="762000"/>
          </a:xfrm>
        </p:spPr>
        <p:txBody>
          <a:bodyPr/>
          <a:lstStyle/>
          <a:p>
            <a:r>
              <a:rPr lang="en-US" altLang="en-US" b="1">
                <a:latin typeface="VNI-Times" pitchFamily="2" charset="0"/>
              </a:rPr>
              <a:t>Chöông</a:t>
            </a:r>
            <a:r>
              <a:rPr lang="en-US" altLang="en-US" b="1">
                <a:latin typeface="VNI-US" pitchFamily="2" charset="0"/>
              </a:rPr>
              <a:t> 1</a:t>
            </a:r>
          </a:p>
        </p:txBody>
      </p:sp>
      <p:sp>
        <p:nvSpPr>
          <p:cNvPr id="105475" name="Rectangle 3">
            <a:extLst>
              <a:ext uri="{FF2B5EF4-FFF2-40B4-BE49-F238E27FC236}">
                <a16:creationId xmlns:a16="http://schemas.microsoft.com/office/drawing/2014/main" id="{680BF116-E0B7-4300-BAED-BCA3A4D8199D}"/>
              </a:ext>
            </a:extLst>
          </p:cNvPr>
          <p:cNvSpPr>
            <a:spLocks noGrp="1" noChangeArrowheads="1"/>
          </p:cNvSpPr>
          <p:nvPr>
            <p:ph type="body" idx="1"/>
          </p:nvPr>
        </p:nvSpPr>
        <p:spPr>
          <a:xfrm>
            <a:off x="685800" y="1981200"/>
            <a:ext cx="8153400" cy="4114800"/>
          </a:xfrm>
        </p:spPr>
        <p:txBody>
          <a:bodyPr/>
          <a:lstStyle/>
          <a:p>
            <a:pPr>
              <a:buFontTx/>
              <a:buBlip>
                <a:blip r:embed="rId2"/>
              </a:buBlip>
            </a:pPr>
            <a:r>
              <a:rPr lang="en-US" altLang="en-US">
                <a:latin typeface="VNI-Times" pitchFamily="2" charset="0"/>
              </a:rPr>
              <a:t>Toång quan veà caáu truùc maùy tính.</a:t>
            </a:r>
          </a:p>
          <a:p>
            <a:pPr>
              <a:buFontTx/>
              <a:buBlip>
                <a:blip r:embed="rId2"/>
              </a:buBlip>
            </a:pPr>
            <a:r>
              <a:rPr lang="en-US" altLang="en-US">
                <a:latin typeface="VNI-Times" pitchFamily="2" charset="0"/>
              </a:rPr>
              <a:t>Moâ hình maùy Turing </a:t>
            </a:r>
          </a:p>
          <a:p>
            <a:pPr>
              <a:buFontTx/>
              <a:buBlip>
                <a:blip r:embed="rId2"/>
              </a:buBlip>
            </a:pPr>
            <a:r>
              <a:rPr lang="en-US" altLang="en-US">
                <a:latin typeface="VNI-Times" pitchFamily="2" charset="0"/>
              </a:rPr>
              <a:t>Nguyeân lyù Von Neumann.</a:t>
            </a:r>
          </a:p>
          <a:p>
            <a:pPr>
              <a:buFontTx/>
              <a:buBlip>
                <a:blip r:embed="rId2"/>
              </a:buBlip>
            </a:pPr>
            <a:r>
              <a:rPr lang="en-US" altLang="en-US">
                <a:latin typeface="VNI-Times" pitchFamily="2" charset="0"/>
              </a:rPr>
              <a:t>Sô ñoà toång quaùt cuûa moät maùy tính.</a:t>
            </a:r>
          </a:p>
          <a:p>
            <a:pPr>
              <a:buFontTx/>
              <a:buBlip>
                <a:blip r:embed="rId2"/>
              </a:buBlip>
            </a:pPr>
            <a:r>
              <a:rPr lang="en-US" altLang="en-US">
                <a:latin typeface="VNI-Times" pitchFamily="2" charset="0"/>
              </a:rPr>
              <a:t>Nguyeân lyù hoaït ñoäng cuûa maùy tính</a:t>
            </a:r>
          </a:p>
          <a:p>
            <a:pPr>
              <a:buFontTx/>
              <a:buBlip>
                <a:blip r:embed="rId2"/>
              </a:buBlip>
            </a:pPr>
            <a:r>
              <a:rPr lang="en-US" altLang="en-US">
                <a:latin typeface="VNI-Times" pitchFamily="2" charset="0"/>
              </a:rPr>
              <a:t>Caâu hoûi oân taäp</a:t>
            </a:r>
          </a:p>
          <a:p>
            <a:pPr>
              <a:buFontTx/>
              <a:buBlip>
                <a:blip r:embed="rId2"/>
              </a:buBlip>
            </a:pPr>
            <a:endParaRPr lang="en-US" altLang="en-US">
              <a:latin typeface="VNI-US" pitchFamily="2" charset="0"/>
            </a:endParaRPr>
          </a:p>
        </p:txBody>
      </p:sp>
      <p:sp>
        <p:nvSpPr>
          <p:cNvPr id="105476" name="WordArt 4">
            <a:extLst>
              <a:ext uri="{FF2B5EF4-FFF2-40B4-BE49-F238E27FC236}">
                <a16:creationId xmlns:a16="http://schemas.microsoft.com/office/drawing/2014/main" id="{34F70D7A-1DEF-4E1D-80AC-2E057E9FE9DC}"/>
              </a:ext>
            </a:extLst>
          </p:cNvPr>
          <p:cNvSpPr>
            <a:spLocks noChangeArrowheads="1" noChangeShapeType="1" noTextEdit="1"/>
          </p:cNvSpPr>
          <p:nvPr/>
        </p:nvSpPr>
        <p:spPr bwMode="auto">
          <a:xfrm>
            <a:off x="2819400" y="1219200"/>
            <a:ext cx="2305050" cy="646113"/>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Verdana" panose="020B0604030504040204" pitchFamily="34" charset="0"/>
                <a:ea typeface="Verdana" panose="020B0604030504040204" pitchFamily="34" charset="0"/>
              </a:rPr>
              <a:t>Nội dung</a:t>
            </a:r>
          </a:p>
        </p:txBody>
      </p:sp>
      <p:sp>
        <p:nvSpPr>
          <p:cNvPr id="105477" name="Line 5">
            <a:extLst>
              <a:ext uri="{FF2B5EF4-FFF2-40B4-BE49-F238E27FC236}">
                <a16:creationId xmlns:a16="http://schemas.microsoft.com/office/drawing/2014/main" id="{99E5E81F-0850-4792-9D77-14BA432519E0}"/>
              </a:ext>
            </a:extLst>
          </p:cNvPr>
          <p:cNvSpPr>
            <a:spLocks noChangeShapeType="1"/>
          </p:cNvSpPr>
          <p:nvPr/>
        </p:nvSpPr>
        <p:spPr bwMode="auto">
          <a:xfrm>
            <a:off x="685800" y="838200"/>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a:extLst>
              <a:ext uri="{FF2B5EF4-FFF2-40B4-BE49-F238E27FC236}">
                <a16:creationId xmlns:a16="http://schemas.microsoft.com/office/drawing/2014/main" id="{9534A21F-3928-438B-BB92-BB626D2B5F72}"/>
              </a:ext>
            </a:extLst>
          </p:cNvPr>
          <p:cNvSpPr>
            <a:spLocks noGrp="1"/>
          </p:cNvSpPr>
          <p:nvPr>
            <p:ph type="dt" sz="half" idx="10"/>
          </p:nvPr>
        </p:nvSpPr>
        <p:spPr/>
        <p:txBody>
          <a:bodyPr/>
          <a:lstStyle/>
          <a:p>
            <a:fld id="{E99A1784-89A2-40B1-B0F0-7B8BFF1E50C4}" type="datetime1">
              <a:rPr lang="en-US" altLang="en-US"/>
              <a:pPr/>
              <a:t>10/8/2021</a:t>
            </a:fld>
            <a:endParaRPr lang="en-US" altLang="en-US"/>
          </a:p>
        </p:txBody>
      </p:sp>
      <p:sp>
        <p:nvSpPr>
          <p:cNvPr id="4" name="Footer Placeholder 2">
            <a:extLst>
              <a:ext uri="{FF2B5EF4-FFF2-40B4-BE49-F238E27FC236}">
                <a16:creationId xmlns:a16="http://schemas.microsoft.com/office/drawing/2014/main" id="{A697C6BB-48CE-4B3E-AD3E-D71C032C63AF}"/>
              </a:ext>
            </a:extLst>
          </p:cNvPr>
          <p:cNvSpPr>
            <a:spLocks noGrp="1"/>
          </p:cNvSpPr>
          <p:nvPr>
            <p:ph type="ftr" sz="quarter" idx="11"/>
          </p:nvPr>
        </p:nvSpPr>
        <p:spPr/>
        <p:txBody>
          <a:bodyPr/>
          <a:lstStyle/>
          <a:p>
            <a:r>
              <a:rPr lang="en-US" altLang="en-US"/>
              <a:t>Chapter 1: CẤU TRÚC TỔNG QUÁT CỦA HTMT</a:t>
            </a:r>
          </a:p>
        </p:txBody>
      </p:sp>
      <p:sp>
        <p:nvSpPr>
          <p:cNvPr id="5" name="Slide Number Placeholder 3">
            <a:extLst>
              <a:ext uri="{FF2B5EF4-FFF2-40B4-BE49-F238E27FC236}">
                <a16:creationId xmlns:a16="http://schemas.microsoft.com/office/drawing/2014/main" id="{ECDE9CCD-78EF-48AB-8A83-1A8442503A8B}"/>
              </a:ext>
            </a:extLst>
          </p:cNvPr>
          <p:cNvSpPr>
            <a:spLocks noGrp="1"/>
          </p:cNvSpPr>
          <p:nvPr>
            <p:ph type="sldNum" sz="quarter" idx="12"/>
          </p:nvPr>
        </p:nvSpPr>
        <p:spPr/>
        <p:txBody>
          <a:bodyPr/>
          <a:lstStyle/>
          <a:p>
            <a:fld id="{2336001E-DD77-414F-B441-7183664A5A31}" type="slidenum">
              <a:rPr lang="en-US" altLang="en-US"/>
              <a:pPr/>
              <a:t>9</a:t>
            </a:fld>
            <a:endParaRPr lang="en-US" altLang="en-US"/>
          </a:p>
        </p:txBody>
      </p:sp>
      <p:pic>
        <p:nvPicPr>
          <p:cNvPr id="117762" name="Picture 2050">
            <a:extLst>
              <a:ext uri="{FF2B5EF4-FFF2-40B4-BE49-F238E27FC236}">
                <a16:creationId xmlns:a16="http://schemas.microsoft.com/office/drawing/2014/main" id="{B9839E92-A4B8-4E4B-8F1E-DDAD0A13C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
            <a:ext cx="6011863" cy="617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VNI-U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VNI-US" pitchFamily="2"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Designs\Network Blitz.pot</Template>
  <TotalTime>1644</TotalTime>
  <Words>1958</Words>
  <Application>Microsoft Office PowerPoint</Application>
  <PresentationFormat>On-screen Show (4:3)</PresentationFormat>
  <Paragraphs>286</Paragraphs>
  <Slides>27</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9" baseType="lpstr">
      <vt:lpstr>Arial</vt:lpstr>
      <vt:lpstr>Arial Black</vt:lpstr>
      <vt:lpstr>Wingdings</vt:lpstr>
      <vt:lpstr>Times New Roman</vt:lpstr>
      <vt:lpstr>VNI-US</vt:lpstr>
      <vt:lpstr>VNI-Cooper</vt:lpstr>
      <vt:lpstr>VNI-Times</vt:lpstr>
      <vt:lpstr>Tahoma</vt:lpstr>
      <vt:lpstr>Verdana</vt:lpstr>
      <vt:lpstr>VNI-Timfani-Heavy</vt:lpstr>
      <vt:lpstr>Network Blitz</vt:lpstr>
      <vt:lpstr>Microsoft Equation 3.0</vt:lpstr>
      <vt:lpstr>PowerPoint Presentation</vt:lpstr>
      <vt:lpstr>   Cấu trúc Máy tính &amp;                                Lập trình Assembly</vt:lpstr>
      <vt:lpstr>Tài liệu tham khảo</vt:lpstr>
      <vt:lpstr>Tài liệu tham khảo</vt:lpstr>
      <vt:lpstr>Đề cương môn học </vt:lpstr>
      <vt:lpstr>Chương 1 :CẤU TRÚC TỔNG QUÁT CỦA MỘT   HỆ THỐNG MÁY TÍNH</vt:lpstr>
      <vt:lpstr>PowerPoint Presentation</vt:lpstr>
      <vt:lpstr>Chöông 1</vt:lpstr>
      <vt:lpstr>PowerPoint Presentation</vt:lpstr>
      <vt:lpstr>PowerPoint Presentation</vt:lpstr>
      <vt:lpstr>Maùy tính &amp; Söï tính toaùn</vt:lpstr>
      <vt:lpstr>PowerPoint Presentation</vt:lpstr>
      <vt:lpstr>Tổng quan về cấu trúc máy tính</vt:lpstr>
      <vt:lpstr>Nguyên lý xây dựng MT</vt:lpstr>
      <vt:lpstr>Mạch điện trong MT</vt:lpstr>
      <vt:lpstr>Nguyên lý Turing</vt:lpstr>
      <vt:lpstr>Nguyên lý hoat động máy Turing</vt:lpstr>
      <vt:lpstr>Thí dụ máy Turing</vt:lpstr>
      <vt:lpstr>Nguyên lý VonNeumann</vt:lpstr>
      <vt:lpstr>Nguyên lý Von Neumann (cont)</vt:lpstr>
      <vt:lpstr>Nguyên lý Von Neumann (cont)</vt:lpstr>
      <vt:lpstr>Typical Von Neumann Machine </vt:lpstr>
      <vt:lpstr>Nguyên lý hoạt động MT</vt:lpstr>
      <vt:lpstr>Tổ chức Máy tính 1 CPU &amp; 2 I/O device  </vt:lpstr>
      <vt:lpstr>Sơ đồ khối chi tiết</vt:lpstr>
      <vt:lpstr>Tổng kết chương</vt:lpstr>
      <vt:lpstr>Câu hỏi</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 CHỨC HỆ THỐNG MÁY TÍNH</dc:title>
  <dc:creator>nguyen</dc:creator>
  <cp:lastModifiedBy>Keios Starqua</cp:lastModifiedBy>
  <cp:revision>301</cp:revision>
  <cp:lastPrinted>1601-01-01T00:00:00Z</cp:lastPrinted>
  <dcterms:created xsi:type="dcterms:W3CDTF">2004-08-31T16:33:48Z</dcterms:created>
  <dcterms:modified xsi:type="dcterms:W3CDTF">2021-10-08T04:23:41Z</dcterms:modified>
</cp:coreProperties>
</file>