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sldIdLst>
    <p:sldId id="256" r:id="rId2"/>
    <p:sldId id="257" r:id="rId3"/>
    <p:sldId id="258" r:id="rId4"/>
    <p:sldId id="259" r:id="rId5"/>
    <p:sldId id="260" r:id="rId6"/>
    <p:sldId id="261" r:id="rId7"/>
    <p:sldId id="262" r:id="rId8"/>
    <p:sldId id="266" r:id="rId9"/>
    <p:sldId id="267" r:id="rId10"/>
    <p:sldId id="268" r:id="rId11"/>
    <p:sldId id="263" r:id="rId12"/>
    <p:sldId id="269" r:id="rId13"/>
    <p:sldId id="264" r:id="rId14"/>
    <p:sldId id="265"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24" end="30"/>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F32B"/>
    <a:srgbClr val="747907"/>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611C2-4708-4826-8623-7C1B8F7BA534}" v="3" dt="2021-10-08T04:47:35.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os Starqua" userId="8cf9fb8f937025db" providerId="LiveId" clId="{8F9611C2-4708-4826-8623-7C1B8F7BA534}"/>
    <pc:docChg chg="undo custSel modSld">
      <pc:chgData name="Keios Starqua" userId="8cf9fb8f937025db" providerId="LiveId" clId="{8F9611C2-4708-4826-8623-7C1B8F7BA534}" dt="2021-10-08T04:47:34.657" v="48" actId="2711"/>
      <pc:docMkLst>
        <pc:docMk/>
      </pc:docMkLst>
      <pc:sldChg chg="modSp">
        <pc:chgData name="Keios Starqua" userId="8cf9fb8f937025db" providerId="LiveId" clId="{8F9611C2-4708-4826-8623-7C1B8F7BA534}" dt="2021-10-08T04:47:34.657" v="48" actId="2711"/>
        <pc:sldMkLst>
          <pc:docMk/>
          <pc:sldMk cId="0" sldId="256"/>
        </pc:sldMkLst>
        <pc:spChg chg="mod">
          <ac:chgData name="Keios Starqua" userId="8cf9fb8f937025db" providerId="LiveId" clId="{8F9611C2-4708-4826-8623-7C1B8F7BA534}" dt="2021-10-08T04:47:34.657" v="48" actId="2711"/>
          <ac:spMkLst>
            <pc:docMk/>
            <pc:sldMk cId="0" sldId="256"/>
            <ac:spMk id="2050" creationId="{ED5433E4-9241-40E0-AA67-C0B57541EC67}"/>
          </ac:spMkLst>
        </pc:spChg>
      </pc:sldChg>
      <pc:sldChg chg="modSp mod">
        <pc:chgData name="Keios Starqua" userId="8cf9fb8f937025db" providerId="LiveId" clId="{8F9611C2-4708-4826-8623-7C1B8F7BA534}" dt="2021-10-08T04:47:23.954" v="47" actId="20577"/>
        <pc:sldMkLst>
          <pc:docMk/>
          <pc:sldMk cId="0" sldId="258"/>
        </pc:sldMkLst>
        <pc:spChg chg="mod">
          <ac:chgData name="Keios Starqua" userId="8cf9fb8f937025db" providerId="LiveId" clId="{8F9611C2-4708-4826-8623-7C1B8F7BA534}" dt="2021-10-08T04:47:23.954" v="47" actId="20577"/>
          <ac:spMkLst>
            <pc:docMk/>
            <pc:sldMk cId="0" sldId="258"/>
            <ac:spMk id="8194" creationId="{D0307579-D20D-4B5B-99F8-90D3660F0B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AA5F253-E221-4104-846F-DCD83A7F61D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7411" name="Rectangle 3">
            <a:extLst>
              <a:ext uri="{FF2B5EF4-FFF2-40B4-BE49-F238E27FC236}">
                <a16:creationId xmlns:a16="http://schemas.microsoft.com/office/drawing/2014/main" id="{FE37FC36-0505-4AC8-AD5B-455D981358F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17412" name="Rectangle 4">
            <a:extLst>
              <a:ext uri="{FF2B5EF4-FFF2-40B4-BE49-F238E27FC236}">
                <a16:creationId xmlns:a16="http://schemas.microsoft.com/office/drawing/2014/main" id="{2C65CBA6-64E2-4228-A6F4-92FF105E84B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D9AFC7F1-E08A-469C-A9B1-5C1191265D3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4" name="Rectangle 6">
            <a:extLst>
              <a:ext uri="{FF2B5EF4-FFF2-40B4-BE49-F238E27FC236}">
                <a16:creationId xmlns:a16="http://schemas.microsoft.com/office/drawing/2014/main" id="{0072870E-DA2D-4F85-B2E5-CDDD788CEBA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7415" name="Rectangle 7">
            <a:extLst>
              <a:ext uri="{FF2B5EF4-FFF2-40B4-BE49-F238E27FC236}">
                <a16:creationId xmlns:a16="http://schemas.microsoft.com/office/drawing/2014/main" id="{EB5642D3-C86C-4558-AF8A-EC8288E21B1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B40159AA-9E04-4CE7-9116-296D871DDB3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ECBC5848-A026-4CBC-9143-8CA3C5CCC412}"/>
              </a:ext>
            </a:extLst>
          </p:cNvPr>
          <p:cNvGrpSpPr>
            <a:grpSpLocks/>
          </p:cNvGrpSpPr>
          <p:nvPr/>
        </p:nvGrpSpPr>
        <p:grpSpPr bwMode="auto">
          <a:xfrm>
            <a:off x="0" y="0"/>
            <a:ext cx="9144000" cy="6856413"/>
            <a:chOff x="0" y="0"/>
            <a:chExt cx="5760" cy="4319"/>
          </a:xfrm>
        </p:grpSpPr>
        <p:sp>
          <p:nvSpPr>
            <p:cNvPr id="5123" name="Freeform 3">
              <a:extLst>
                <a:ext uri="{FF2B5EF4-FFF2-40B4-BE49-F238E27FC236}">
                  <a16:creationId xmlns:a16="http://schemas.microsoft.com/office/drawing/2014/main" id="{2C895791-1D39-447C-BA5F-4C0A52690644}"/>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4" name="Freeform 4">
              <a:extLst>
                <a:ext uri="{FF2B5EF4-FFF2-40B4-BE49-F238E27FC236}">
                  <a16:creationId xmlns:a16="http://schemas.microsoft.com/office/drawing/2014/main" id="{AE77B9DA-6093-414B-A83F-2C9D8B820CBE}"/>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5" name="Freeform 5">
              <a:extLst>
                <a:ext uri="{FF2B5EF4-FFF2-40B4-BE49-F238E27FC236}">
                  <a16:creationId xmlns:a16="http://schemas.microsoft.com/office/drawing/2014/main" id="{727F2BB5-8F5E-4256-9923-628373A86D10}"/>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6" name="Freeform 6">
              <a:extLst>
                <a:ext uri="{FF2B5EF4-FFF2-40B4-BE49-F238E27FC236}">
                  <a16:creationId xmlns:a16="http://schemas.microsoft.com/office/drawing/2014/main" id="{C29BB9E8-94F8-4D6C-9CC7-9E213FB95C30}"/>
                </a:ext>
              </a:extLst>
            </p:cNvPr>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 name="Freeform 7">
              <a:extLst>
                <a:ext uri="{FF2B5EF4-FFF2-40B4-BE49-F238E27FC236}">
                  <a16:creationId xmlns:a16="http://schemas.microsoft.com/office/drawing/2014/main" id="{1E96069B-65B0-462B-B24E-D783F603109E}"/>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8" name="Freeform 8">
              <a:extLst>
                <a:ext uri="{FF2B5EF4-FFF2-40B4-BE49-F238E27FC236}">
                  <a16:creationId xmlns:a16="http://schemas.microsoft.com/office/drawing/2014/main" id="{5253790B-90EB-4D58-86A7-6EEBD9757D71}"/>
                </a:ext>
              </a:extLst>
            </p:cNvPr>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9" name="Freeform 9">
              <a:extLst>
                <a:ext uri="{FF2B5EF4-FFF2-40B4-BE49-F238E27FC236}">
                  <a16:creationId xmlns:a16="http://schemas.microsoft.com/office/drawing/2014/main" id="{2CA1635D-F7CC-4BA5-9619-10E6564C8A29}"/>
                </a:ext>
              </a:extLst>
            </p:cNvPr>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0" name="Freeform 10">
              <a:extLst>
                <a:ext uri="{FF2B5EF4-FFF2-40B4-BE49-F238E27FC236}">
                  <a16:creationId xmlns:a16="http://schemas.microsoft.com/office/drawing/2014/main" id="{4D206F14-B34F-4D7D-8A20-DD6372BB75A0}"/>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1" name="Freeform 11">
              <a:extLst>
                <a:ext uri="{FF2B5EF4-FFF2-40B4-BE49-F238E27FC236}">
                  <a16:creationId xmlns:a16="http://schemas.microsoft.com/office/drawing/2014/main" id="{C5BE4620-15FD-4E1C-9665-A52885F603A0}"/>
                </a:ext>
              </a:extLst>
            </p:cNvPr>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Freeform 12">
              <a:extLst>
                <a:ext uri="{FF2B5EF4-FFF2-40B4-BE49-F238E27FC236}">
                  <a16:creationId xmlns:a16="http://schemas.microsoft.com/office/drawing/2014/main" id="{DDCE7DBC-7FF3-4CC3-AF97-285EF6529588}"/>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3">
              <a:extLst>
                <a:ext uri="{FF2B5EF4-FFF2-40B4-BE49-F238E27FC236}">
                  <a16:creationId xmlns:a16="http://schemas.microsoft.com/office/drawing/2014/main" id="{62FF7921-386A-4BEA-9BC4-E79CA1FD6396}"/>
                </a:ext>
              </a:extLst>
            </p:cNvPr>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4">
              <a:extLst>
                <a:ext uri="{FF2B5EF4-FFF2-40B4-BE49-F238E27FC236}">
                  <a16:creationId xmlns:a16="http://schemas.microsoft.com/office/drawing/2014/main" id="{A80D539C-7E69-486C-9546-D4B6F16E498B}"/>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5">
              <a:extLst>
                <a:ext uri="{FF2B5EF4-FFF2-40B4-BE49-F238E27FC236}">
                  <a16:creationId xmlns:a16="http://schemas.microsoft.com/office/drawing/2014/main" id="{427FE6E0-BF45-45C7-AF52-6A3012B76A0E}"/>
                </a:ext>
              </a:extLst>
            </p:cNvPr>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6" name="Freeform 16">
              <a:extLst>
                <a:ext uri="{FF2B5EF4-FFF2-40B4-BE49-F238E27FC236}">
                  <a16:creationId xmlns:a16="http://schemas.microsoft.com/office/drawing/2014/main" id="{A9C31274-FB36-49CA-A87D-2010365745B5}"/>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7" name="Freeform 17">
              <a:extLst>
                <a:ext uri="{FF2B5EF4-FFF2-40B4-BE49-F238E27FC236}">
                  <a16:creationId xmlns:a16="http://schemas.microsoft.com/office/drawing/2014/main" id="{DAC6BAE9-458E-4705-974B-A25C0A6A0B18}"/>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8" name="Freeform 18">
              <a:extLst>
                <a:ext uri="{FF2B5EF4-FFF2-40B4-BE49-F238E27FC236}">
                  <a16:creationId xmlns:a16="http://schemas.microsoft.com/office/drawing/2014/main" id="{91B673CA-9891-44F7-9E53-8A4770957CC7}"/>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Freeform 19">
              <a:extLst>
                <a:ext uri="{FF2B5EF4-FFF2-40B4-BE49-F238E27FC236}">
                  <a16:creationId xmlns:a16="http://schemas.microsoft.com/office/drawing/2014/main" id="{37E6F58D-8F75-424E-8E44-17B1CB978667}"/>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0" name="Freeform 20">
              <a:extLst>
                <a:ext uri="{FF2B5EF4-FFF2-40B4-BE49-F238E27FC236}">
                  <a16:creationId xmlns:a16="http://schemas.microsoft.com/office/drawing/2014/main" id="{32E22DA6-81D7-4414-99EF-25B026EC760D}"/>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1" name="Freeform 21">
              <a:extLst>
                <a:ext uri="{FF2B5EF4-FFF2-40B4-BE49-F238E27FC236}">
                  <a16:creationId xmlns:a16="http://schemas.microsoft.com/office/drawing/2014/main" id="{227D0999-0C0B-45F6-BE58-53B2FE22929F}"/>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2" name="Freeform 22">
              <a:extLst>
                <a:ext uri="{FF2B5EF4-FFF2-40B4-BE49-F238E27FC236}">
                  <a16:creationId xmlns:a16="http://schemas.microsoft.com/office/drawing/2014/main" id="{E1FF0BE3-6E65-43BA-B403-C6180ADB5F43}"/>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3" name="Freeform 23">
              <a:extLst>
                <a:ext uri="{FF2B5EF4-FFF2-40B4-BE49-F238E27FC236}">
                  <a16:creationId xmlns:a16="http://schemas.microsoft.com/office/drawing/2014/main" id="{1DFCE6D6-C067-4DDF-9C06-01CBAD59BF3D}"/>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4" name="Freeform 24">
              <a:extLst>
                <a:ext uri="{FF2B5EF4-FFF2-40B4-BE49-F238E27FC236}">
                  <a16:creationId xmlns:a16="http://schemas.microsoft.com/office/drawing/2014/main" id="{EB9D7D78-193E-43B6-8073-08FCCFEC12E2}"/>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5" name="Freeform 25">
              <a:extLst>
                <a:ext uri="{FF2B5EF4-FFF2-40B4-BE49-F238E27FC236}">
                  <a16:creationId xmlns:a16="http://schemas.microsoft.com/office/drawing/2014/main" id="{9E9BE2EC-D637-4ED6-B2B4-D797AA215BD4}"/>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6" name="Freeform 26">
              <a:extLst>
                <a:ext uri="{FF2B5EF4-FFF2-40B4-BE49-F238E27FC236}">
                  <a16:creationId xmlns:a16="http://schemas.microsoft.com/office/drawing/2014/main" id="{BE8C95B8-B0EE-4AB2-981C-1EA4F2498467}"/>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7" name="Freeform 27">
              <a:extLst>
                <a:ext uri="{FF2B5EF4-FFF2-40B4-BE49-F238E27FC236}">
                  <a16:creationId xmlns:a16="http://schemas.microsoft.com/office/drawing/2014/main" id="{9AB5E81D-3DD4-4AA5-8386-5D1DEAA6C451}"/>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8" name="Freeform 28">
              <a:extLst>
                <a:ext uri="{FF2B5EF4-FFF2-40B4-BE49-F238E27FC236}">
                  <a16:creationId xmlns:a16="http://schemas.microsoft.com/office/drawing/2014/main" id="{AD4D7DB1-265C-4833-A9F3-7ABEC874C71A}"/>
                </a:ext>
              </a:extLst>
            </p:cNvPr>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9" name="Freeform 29">
              <a:extLst>
                <a:ext uri="{FF2B5EF4-FFF2-40B4-BE49-F238E27FC236}">
                  <a16:creationId xmlns:a16="http://schemas.microsoft.com/office/drawing/2014/main" id="{C0967B9D-D676-45D5-A9CA-5412D6D0794C}"/>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0" name="Freeform 30">
              <a:extLst>
                <a:ext uri="{FF2B5EF4-FFF2-40B4-BE49-F238E27FC236}">
                  <a16:creationId xmlns:a16="http://schemas.microsoft.com/office/drawing/2014/main" id="{6A413FF5-8294-4CBB-A0A8-86C4767E129F}"/>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1" name="Freeform 31">
              <a:extLst>
                <a:ext uri="{FF2B5EF4-FFF2-40B4-BE49-F238E27FC236}">
                  <a16:creationId xmlns:a16="http://schemas.microsoft.com/office/drawing/2014/main" id="{3D70B940-88AA-4F6C-A46A-0E70EF5C42DA}"/>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2" name="Freeform 32">
              <a:extLst>
                <a:ext uri="{FF2B5EF4-FFF2-40B4-BE49-F238E27FC236}">
                  <a16:creationId xmlns:a16="http://schemas.microsoft.com/office/drawing/2014/main" id="{E96C7996-90BA-4B82-8D9D-2569027A34A3}"/>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3" name="Freeform 33">
              <a:extLst>
                <a:ext uri="{FF2B5EF4-FFF2-40B4-BE49-F238E27FC236}">
                  <a16:creationId xmlns:a16="http://schemas.microsoft.com/office/drawing/2014/main" id="{8658E81C-179E-4843-B625-CB6D80DC862F}"/>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4" name="Freeform 34">
              <a:extLst>
                <a:ext uri="{FF2B5EF4-FFF2-40B4-BE49-F238E27FC236}">
                  <a16:creationId xmlns:a16="http://schemas.microsoft.com/office/drawing/2014/main" id="{25053213-8E7E-4048-8E22-F0546847001F}"/>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5" name="Freeform 35">
              <a:extLst>
                <a:ext uri="{FF2B5EF4-FFF2-40B4-BE49-F238E27FC236}">
                  <a16:creationId xmlns:a16="http://schemas.microsoft.com/office/drawing/2014/main" id="{FAA43132-E104-43D0-B9C5-113A74B1FBD5}"/>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6" name="Freeform 36">
              <a:extLst>
                <a:ext uri="{FF2B5EF4-FFF2-40B4-BE49-F238E27FC236}">
                  <a16:creationId xmlns:a16="http://schemas.microsoft.com/office/drawing/2014/main" id="{DDB0DD1F-39DF-44CE-9C45-F0C2767C0FFA}"/>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7" name="Freeform 37">
              <a:extLst>
                <a:ext uri="{FF2B5EF4-FFF2-40B4-BE49-F238E27FC236}">
                  <a16:creationId xmlns:a16="http://schemas.microsoft.com/office/drawing/2014/main" id="{F7224129-0994-493F-9CC4-17A8417DA209}"/>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8" name="Freeform 38">
              <a:extLst>
                <a:ext uri="{FF2B5EF4-FFF2-40B4-BE49-F238E27FC236}">
                  <a16:creationId xmlns:a16="http://schemas.microsoft.com/office/drawing/2014/main" id="{6EE418F2-479B-42D1-A282-79D0BEE0664C}"/>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59" name="Group 39">
              <a:extLst>
                <a:ext uri="{FF2B5EF4-FFF2-40B4-BE49-F238E27FC236}">
                  <a16:creationId xmlns:a16="http://schemas.microsoft.com/office/drawing/2014/main" id="{EEF84ACC-4DF6-46F6-908A-910431D43F7C}"/>
                </a:ext>
              </a:extLst>
            </p:cNvPr>
            <p:cNvGrpSpPr>
              <a:grpSpLocks/>
            </p:cNvGrpSpPr>
            <p:nvPr userDrawn="1"/>
          </p:nvGrpSpPr>
          <p:grpSpPr bwMode="auto">
            <a:xfrm>
              <a:off x="0" y="1632"/>
              <a:ext cx="5758" cy="1858"/>
              <a:chOff x="0" y="1632"/>
              <a:chExt cx="5758" cy="1858"/>
            </a:xfrm>
          </p:grpSpPr>
          <p:sp>
            <p:nvSpPr>
              <p:cNvPr id="5160" name="Freeform 40">
                <a:extLst>
                  <a:ext uri="{FF2B5EF4-FFF2-40B4-BE49-F238E27FC236}">
                    <a16:creationId xmlns:a16="http://schemas.microsoft.com/office/drawing/2014/main" id="{2E4E3D94-F40A-4D23-AA20-510B99495856}"/>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 name="Freeform 41">
                <a:extLst>
                  <a:ext uri="{FF2B5EF4-FFF2-40B4-BE49-F238E27FC236}">
                    <a16:creationId xmlns:a16="http://schemas.microsoft.com/office/drawing/2014/main" id="{C1080DCC-C1F5-4B8D-BD47-BB26876BF02A}"/>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162" name="Rectangle 42">
            <a:extLst>
              <a:ext uri="{FF2B5EF4-FFF2-40B4-BE49-F238E27FC236}">
                <a16:creationId xmlns:a16="http://schemas.microsoft.com/office/drawing/2014/main" id="{9620D41C-243E-4528-82EF-F1444749B477}"/>
              </a:ext>
            </a:extLst>
          </p:cNvPr>
          <p:cNvSpPr>
            <a:spLocks noGrp="1" noChangeArrowheads="1"/>
          </p:cNvSpPr>
          <p:nvPr>
            <p:ph type="ctrTitle" sz="quarter"/>
          </p:nvPr>
        </p:nvSpPr>
        <p:spPr>
          <a:xfrm>
            <a:off x="457200" y="1600200"/>
            <a:ext cx="8229600" cy="1828800"/>
          </a:xfrm>
        </p:spPr>
        <p:txBody>
          <a:bodyPr/>
          <a:lstStyle>
            <a:lvl1pPr>
              <a:defRPr sz="4800"/>
            </a:lvl1pPr>
          </a:lstStyle>
          <a:p>
            <a:pPr lvl="0"/>
            <a:r>
              <a:rPr lang="en-US" altLang="en-US" noProof="0"/>
              <a:t>Click to edit Master title style</a:t>
            </a:r>
          </a:p>
        </p:txBody>
      </p:sp>
      <p:sp>
        <p:nvSpPr>
          <p:cNvPr id="5163" name="Rectangle 43">
            <a:extLst>
              <a:ext uri="{FF2B5EF4-FFF2-40B4-BE49-F238E27FC236}">
                <a16:creationId xmlns:a16="http://schemas.microsoft.com/office/drawing/2014/main" id="{981E7977-3D2C-40AE-8173-53C4418F244E}"/>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en-US" altLang="en-US" noProof="0"/>
              <a:t>Click to edit Master subtitle style</a:t>
            </a:r>
          </a:p>
        </p:txBody>
      </p:sp>
      <p:sp>
        <p:nvSpPr>
          <p:cNvPr id="5164" name="Rectangle 44">
            <a:extLst>
              <a:ext uri="{FF2B5EF4-FFF2-40B4-BE49-F238E27FC236}">
                <a16:creationId xmlns:a16="http://schemas.microsoft.com/office/drawing/2014/main" id="{705845BD-4396-46AD-B642-846049434BA6}"/>
              </a:ext>
            </a:extLst>
          </p:cNvPr>
          <p:cNvSpPr>
            <a:spLocks noGrp="1" noChangeArrowheads="1"/>
          </p:cNvSpPr>
          <p:nvPr>
            <p:ph type="dt" sz="quarter" idx="2"/>
          </p:nvPr>
        </p:nvSpPr>
        <p:spPr/>
        <p:txBody>
          <a:bodyPr/>
          <a:lstStyle>
            <a:lvl1pPr>
              <a:defRPr/>
            </a:lvl1pPr>
          </a:lstStyle>
          <a:p>
            <a:fld id="{3BD4A7E3-3D84-48F3-B9C4-3695E3E3C96A}" type="datetime1">
              <a:rPr lang="en-US" altLang="en-US"/>
              <a:pPr/>
              <a:t>10/8/2021</a:t>
            </a:fld>
            <a:endParaRPr lang="en-US" altLang="en-US"/>
          </a:p>
        </p:txBody>
      </p:sp>
      <p:sp>
        <p:nvSpPr>
          <p:cNvPr id="5165" name="Rectangle 45">
            <a:extLst>
              <a:ext uri="{FF2B5EF4-FFF2-40B4-BE49-F238E27FC236}">
                <a16:creationId xmlns:a16="http://schemas.microsoft.com/office/drawing/2014/main" id="{BC43E6DA-228D-4C58-9A06-FCD7B5C13205}"/>
              </a:ext>
            </a:extLst>
          </p:cNvPr>
          <p:cNvSpPr>
            <a:spLocks noGrp="1" noChangeArrowheads="1"/>
          </p:cNvSpPr>
          <p:nvPr>
            <p:ph type="ftr" sz="quarter" idx="3"/>
          </p:nvPr>
        </p:nvSpPr>
        <p:spPr/>
        <p:txBody>
          <a:bodyPr/>
          <a:lstStyle>
            <a:lvl1pPr>
              <a:defRPr/>
            </a:lvl1pPr>
          </a:lstStyle>
          <a:p>
            <a:r>
              <a:rPr lang="en-US" altLang="en-US"/>
              <a:t>Chuong 3 Debug</a:t>
            </a:r>
          </a:p>
        </p:txBody>
      </p:sp>
      <p:sp>
        <p:nvSpPr>
          <p:cNvPr id="5166" name="Rectangle 46">
            <a:extLst>
              <a:ext uri="{FF2B5EF4-FFF2-40B4-BE49-F238E27FC236}">
                <a16:creationId xmlns:a16="http://schemas.microsoft.com/office/drawing/2014/main" id="{A14ADDB5-512D-4E89-BD67-23AA65ADF4D5}"/>
              </a:ext>
            </a:extLst>
          </p:cNvPr>
          <p:cNvSpPr>
            <a:spLocks noGrp="1" noChangeArrowheads="1"/>
          </p:cNvSpPr>
          <p:nvPr>
            <p:ph type="sldNum" sz="quarter" idx="4"/>
          </p:nvPr>
        </p:nvSpPr>
        <p:spPr/>
        <p:txBody>
          <a:bodyPr/>
          <a:lstStyle>
            <a:lvl1pPr>
              <a:defRPr/>
            </a:lvl1pPr>
          </a:lstStyle>
          <a:p>
            <a:fld id="{305A46F5-0994-4D44-9F9F-58733DDAEDA5}"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CCC5-28F6-4DF4-9A83-9BEF41A1B5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F2919-1EE8-4EF1-86EE-A09B596185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D4428-4F8D-45A2-BB69-1F6CA01DE21D}"/>
              </a:ext>
            </a:extLst>
          </p:cNvPr>
          <p:cNvSpPr>
            <a:spLocks noGrp="1"/>
          </p:cNvSpPr>
          <p:nvPr>
            <p:ph type="dt" sz="half" idx="10"/>
          </p:nvPr>
        </p:nvSpPr>
        <p:spPr/>
        <p:txBody>
          <a:bodyPr/>
          <a:lstStyle>
            <a:lvl1pPr>
              <a:defRPr/>
            </a:lvl1pPr>
          </a:lstStyle>
          <a:p>
            <a:fld id="{22DA1EFB-60B5-406B-BEA6-B4B60F3B4448}" type="datetime1">
              <a:rPr lang="en-US" altLang="en-US"/>
              <a:pPr/>
              <a:t>10/8/2021</a:t>
            </a:fld>
            <a:endParaRPr lang="en-US" altLang="en-US"/>
          </a:p>
        </p:txBody>
      </p:sp>
      <p:sp>
        <p:nvSpPr>
          <p:cNvPr id="5" name="Footer Placeholder 4">
            <a:extLst>
              <a:ext uri="{FF2B5EF4-FFF2-40B4-BE49-F238E27FC236}">
                <a16:creationId xmlns:a16="http://schemas.microsoft.com/office/drawing/2014/main" id="{94642A6A-CD23-4C77-9A3B-8710785CDA57}"/>
              </a:ext>
            </a:extLst>
          </p:cNvPr>
          <p:cNvSpPr>
            <a:spLocks noGrp="1"/>
          </p:cNvSpPr>
          <p:nvPr>
            <p:ph type="ftr" sz="quarter" idx="11"/>
          </p:nvPr>
        </p:nvSpPr>
        <p:spPr/>
        <p:txBody>
          <a:bodyPr/>
          <a:lstStyle>
            <a:lvl1pPr>
              <a:defRPr/>
            </a:lvl1pPr>
          </a:lstStyle>
          <a:p>
            <a:r>
              <a:rPr lang="en-US" altLang="en-US"/>
              <a:t>Chuong 3 Debug</a:t>
            </a:r>
          </a:p>
        </p:txBody>
      </p:sp>
      <p:sp>
        <p:nvSpPr>
          <p:cNvPr id="6" name="Slide Number Placeholder 5">
            <a:extLst>
              <a:ext uri="{FF2B5EF4-FFF2-40B4-BE49-F238E27FC236}">
                <a16:creationId xmlns:a16="http://schemas.microsoft.com/office/drawing/2014/main" id="{3D4C348F-6DAB-4D9D-9F61-08A40E91102C}"/>
              </a:ext>
            </a:extLst>
          </p:cNvPr>
          <p:cNvSpPr>
            <a:spLocks noGrp="1"/>
          </p:cNvSpPr>
          <p:nvPr>
            <p:ph type="sldNum" sz="quarter" idx="12"/>
          </p:nvPr>
        </p:nvSpPr>
        <p:spPr/>
        <p:txBody>
          <a:bodyPr/>
          <a:lstStyle>
            <a:lvl1pPr>
              <a:defRPr/>
            </a:lvl1pPr>
          </a:lstStyle>
          <a:p>
            <a:fld id="{DE1BCFCF-BC99-46A3-A60A-93C2255AFCE0}" type="slidenum">
              <a:rPr lang="en-US" altLang="en-US"/>
              <a:pPr/>
              <a:t>‹#›</a:t>
            </a:fld>
            <a:endParaRPr lang="en-US" altLang="en-US"/>
          </a:p>
        </p:txBody>
      </p:sp>
    </p:spTree>
    <p:extLst>
      <p:ext uri="{BB962C8B-B14F-4D97-AF65-F5344CB8AC3E}">
        <p14:creationId xmlns:p14="http://schemas.microsoft.com/office/powerpoint/2010/main" val="255193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7B536-93DF-46C8-8E6E-87F7E7B970CD}"/>
              </a:ext>
            </a:extLst>
          </p:cNvPr>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17F878-9D2B-48C7-A839-734F2F5E82D3}"/>
              </a:ext>
            </a:extLst>
          </p:cNvPr>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F6AFB-6227-4989-AB20-C2F7BEDE616F}"/>
              </a:ext>
            </a:extLst>
          </p:cNvPr>
          <p:cNvSpPr>
            <a:spLocks noGrp="1"/>
          </p:cNvSpPr>
          <p:nvPr>
            <p:ph type="dt" sz="half" idx="10"/>
          </p:nvPr>
        </p:nvSpPr>
        <p:spPr/>
        <p:txBody>
          <a:bodyPr/>
          <a:lstStyle>
            <a:lvl1pPr>
              <a:defRPr/>
            </a:lvl1pPr>
          </a:lstStyle>
          <a:p>
            <a:fld id="{EFAA902E-2607-4183-82F5-0A9A1BF85B58}" type="datetime1">
              <a:rPr lang="en-US" altLang="en-US"/>
              <a:pPr/>
              <a:t>10/8/2021</a:t>
            </a:fld>
            <a:endParaRPr lang="en-US" altLang="en-US"/>
          </a:p>
        </p:txBody>
      </p:sp>
      <p:sp>
        <p:nvSpPr>
          <p:cNvPr id="5" name="Footer Placeholder 4">
            <a:extLst>
              <a:ext uri="{FF2B5EF4-FFF2-40B4-BE49-F238E27FC236}">
                <a16:creationId xmlns:a16="http://schemas.microsoft.com/office/drawing/2014/main" id="{9024A182-BBAE-488A-8684-CBBA5A5FBBC2}"/>
              </a:ext>
            </a:extLst>
          </p:cNvPr>
          <p:cNvSpPr>
            <a:spLocks noGrp="1"/>
          </p:cNvSpPr>
          <p:nvPr>
            <p:ph type="ftr" sz="quarter" idx="11"/>
          </p:nvPr>
        </p:nvSpPr>
        <p:spPr/>
        <p:txBody>
          <a:bodyPr/>
          <a:lstStyle>
            <a:lvl1pPr>
              <a:defRPr/>
            </a:lvl1pPr>
          </a:lstStyle>
          <a:p>
            <a:r>
              <a:rPr lang="en-US" altLang="en-US"/>
              <a:t>Chuong 3 Debug</a:t>
            </a:r>
          </a:p>
        </p:txBody>
      </p:sp>
      <p:sp>
        <p:nvSpPr>
          <p:cNvPr id="6" name="Slide Number Placeholder 5">
            <a:extLst>
              <a:ext uri="{FF2B5EF4-FFF2-40B4-BE49-F238E27FC236}">
                <a16:creationId xmlns:a16="http://schemas.microsoft.com/office/drawing/2014/main" id="{3C9F417B-548E-4FB5-A3E8-E809A1754256}"/>
              </a:ext>
            </a:extLst>
          </p:cNvPr>
          <p:cNvSpPr>
            <a:spLocks noGrp="1"/>
          </p:cNvSpPr>
          <p:nvPr>
            <p:ph type="sldNum" sz="quarter" idx="12"/>
          </p:nvPr>
        </p:nvSpPr>
        <p:spPr/>
        <p:txBody>
          <a:bodyPr/>
          <a:lstStyle>
            <a:lvl1pPr>
              <a:defRPr/>
            </a:lvl1pPr>
          </a:lstStyle>
          <a:p>
            <a:fld id="{F89F8D2C-F3F9-4416-A64B-41E3C7B1AB54}" type="slidenum">
              <a:rPr lang="en-US" altLang="en-US"/>
              <a:pPr/>
              <a:t>‹#›</a:t>
            </a:fld>
            <a:endParaRPr lang="en-US" altLang="en-US"/>
          </a:p>
        </p:txBody>
      </p:sp>
    </p:spTree>
    <p:extLst>
      <p:ext uri="{BB962C8B-B14F-4D97-AF65-F5344CB8AC3E}">
        <p14:creationId xmlns:p14="http://schemas.microsoft.com/office/powerpoint/2010/main" val="27221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8094-916C-4FE5-903F-0C93D9A57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AB61AE-C154-4EB8-ABBF-20E11C8B2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7A817-6B9C-4FD5-8018-BBD08C08BA69}"/>
              </a:ext>
            </a:extLst>
          </p:cNvPr>
          <p:cNvSpPr>
            <a:spLocks noGrp="1"/>
          </p:cNvSpPr>
          <p:nvPr>
            <p:ph type="dt" sz="half" idx="10"/>
          </p:nvPr>
        </p:nvSpPr>
        <p:spPr/>
        <p:txBody>
          <a:bodyPr/>
          <a:lstStyle>
            <a:lvl1pPr>
              <a:defRPr/>
            </a:lvl1pPr>
          </a:lstStyle>
          <a:p>
            <a:fld id="{89FE612A-666F-407B-9438-9144E40A375C}" type="datetime1">
              <a:rPr lang="en-US" altLang="en-US"/>
              <a:pPr/>
              <a:t>10/8/2021</a:t>
            </a:fld>
            <a:endParaRPr lang="en-US" altLang="en-US"/>
          </a:p>
        </p:txBody>
      </p:sp>
      <p:sp>
        <p:nvSpPr>
          <p:cNvPr id="5" name="Footer Placeholder 4">
            <a:extLst>
              <a:ext uri="{FF2B5EF4-FFF2-40B4-BE49-F238E27FC236}">
                <a16:creationId xmlns:a16="http://schemas.microsoft.com/office/drawing/2014/main" id="{1F279AA8-01FA-446C-80E2-A995814808FE}"/>
              </a:ext>
            </a:extLst>
          </p:cNvPr>
          <p:cNvSpPr>
            <a:spLocks noGrp="1"/>
          </p:cNvSpPr>
          <p:nvPr>
            <p:ph type="ftr" sz="quarter" idx="11"/>
          </p:nvPr>
        </p:nvSpPr>
        <p:spPr/>
        <p:txBody>
          <a:bodyPr/>
          <a:lstStyle>
            <a:lvl1pPr>
              <a:defRPr/>
            </a:lvl1pPr>
          </a:lstStyle>
          <a:p>
            <a:r>
              <a:rPr lang="en-US" altLang="en-US"/>
              <a:t>Chuong 3 Debug</a:t>
            </a:r>
          </a:p>
        </p:txBody>
      </p:sp>
      <p:sp>
        <p:nvSpPr>
          <p:cNvPr id="6" name="Slide Number Placeholder 5">
            <a:extLst>
              <a:ext uri="{FF2B5EF4-FFF2-40B4-BE49-F238E27FC236}">
                <a16:creationId xmlns:a16="http://schemas.microsoft.com/office/drawing/2014/main" id="{AF52B1B7-B7B8-4803-9B6E-5AD3D0D5CD7D}"/>
              </a:ext>
            </a:extLst>
          </p:cNvPr>
          <p:cNvSpPr>
            <a:spLocks noGrp="1"/>
          </p:cNvSpPr>
          <p:nvPr>
            <p:ph type="sldNum" sz="quarter" idx="12"/>
          </p:nvPr>
        </p:nvSpPr>
        <p:spPr/>
        <p:txBody>
          <a:bodyPr/>
          <a:lstStyle>
            <a:lvl1pPr>
              <a:defRPr/>
            </a:lvl1pPr>
          </a:lstStyle>
          <a:p>
            <a:fld id="{CEBB4FE6-EE7E-439F-B6E2-3512DA743159}" type="slidenum">
              <a:rPr lang="en-US" altLang="en-US"/>
              <a:pPr/>
              <a:t>‹#›</a:t>
            </a:fld>
            <a:endParaRPr lang="en-US" altLang="en-US"/>
          </a:p>
        </p:txBody>
      </p:sp>
    </p:spTree>
    <p:extLst>
      <p:ext uri="{BB962C8B-B14F-4D97-AF65-F5344CB8AC3E}">
        <p14:creationId xmlns:p14="http://schemas.microsoft.com/office/powerpoint/2010/main" val="148053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9C22-3B86-4ADE-85BD-0FE4B15376B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E1D2E7-4BBF-471A-B15B-140A2633CEB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336C4CF-9CB2-45E6-819F-E9F747672B7C}"/>
              </a:ext>
            </a:extLst>
          </p:cNvPr>
          <p:cNvSpPr>
            <a:spLocks noGrp="1"/>
          </p:cNvSpPr>
          <p:nvPr>
            <p:ph type="dt" sz="half" idx="10"/>
          </p:nvPr>
        </p:nvSpPr>
        <p:spPr/>
        <p:txBody>
          <a:bodyPr/>
          <a:lstStyle>
            <a:lvl1pPr>
              <a:defRPr/>
            </a:lvl1pPr>
          </a:lstStyle>
          <a:p>
            <a:fld id="{4C30B117-7D61-41D5-96E8-34C368630CA7}" type="datetime1">
              <a:rPr lang="en-US" altLang="en-US"/>
              <a:pPr/>
              <a:t>10/8/2021</a:t>
            </a:fld>
            <a:endParaRPr lang="en-US" altLang="en-US"/>
          </a:p>
        </p:txBody>
      </p:sp>
      <p:sp>
        <p:nvSpPr>
          <p:cNvPr id="5" name="Footer Placeholder 4">
            <a:extLst>
              <a:ext uri="{FF2B5EF4-FFF2-40B4-BE49-F238E27FC236}">
                <a16:creationId xmlns:a16="http://schemas.microsoft.com/office/drawing/2014/main" id="{B24E3E05-50E1-4C8C-AABC-CB4D24763A4C}"/>
              </a:ext>
            </a:extLst>
          </p:cNvPr>
          <p:cNvSpPr>
            <a:spLocks noGrp="1"/>
          </p:cNvSpPr>
          <p:nvPr>
            <p:ph type="ftr" sz="quarter" idx="11"/>
          </p:nvPr>
        </p:nvSpPr>
        <p:spPr/>
        <p:txBody>
          <a:bodyPr/>
          <a:lstStyle>
            <a:lvl1pPr>
              <a:defRPr/>
            </a:lvl1pPr>
          </a:lstStyle>
          <a:p>
            <a:r>
              <a:rPr lang="en-US" altLang="en-US"/>
              <a:t>Chuong 3 Debug</a:t>
            </a:r>
          </a:p>
        </p:txBody>
      </p:sp>
      <p:sp>
        <p:nvSpPr>
          <p:cNvPr id="6" name="Slide Number Placeholder 5">
            <a:extLst>
              <a:ext uri="{FF2B5EF4-FFF2-40B4-BE49-F238E27FC236}">
                <a16:creationId xmlns:a16="http://schemas.microsoft.com/office/drawing/2014/main" id="{988F0E80-D36A-4A71-8052-C1004F3ABA26}"/>
              </a:ext>
            </a:extLst>
          </p:cNvPr>
          <p:cNvSpPr>
            <a:spLocks noGrp="1"/>
          </p:cNvSpPr>
          <p:nvPr>
            <p:ph type="sldNum" sz="quarter" idx="12"/>
          </p:nvPr>
        </p:nvSpPr>
        <p:spPr/>
        <p:txBody>
          <a:bodyPr/>
          <a:lstStyle>
            <a:lvl1pPr>
              <a:defRPr/>
            </a:lvl1pPr>
          </a:lstStyle>
          <a:p>
            <a:fld id="{55CF9682-3181-48CE-86F3-D38BEF5F8C88}" type="slidenum">
              <a:rPr lang="en-US" altLang="en-US"/>
              <a:pPr/>
              <a:t>‹#›</a:t>
            </a:fld>
            <a:endParaRPr lang="en-US" altLang="en-US"/>
          </a:p>
        </p:txBody>
      </p:sp>
    </p:spTree>
    <p:extLst>
      <p:ext uri="{BB962C8B-B14F-4D97-AF65-F5344CB8AC3E}">
        <p14:creationId xmlns:p14="http://schemas.microsoft.com/office/powerpoint/2010/main" val="359417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50B1-3C3E-46FF-8D20-81C4BD71C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CE639-5DC8-423A-92EF-838D6903698C}"/>
              </a:ext>
            </a:extLst>
          </p:cNvPr>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D41E7E-A2FC-4873-B1C3-7DF66817A8A9}"/>
              </a:ext>
            </a:extLst>
          </p:cNvPr>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31F199-A92D-44BF-9A45-894C0B39FE3F}"/>
              </a:ext>
            </a:extLst>
          </p:cNvPr>
          <p:cNvSpPr>
            <a:spLocks noGrp="1"/>
          </p:cNvSpPr>
          <p:nvPr>
            <p:ph type="dt" sz="half" idx="10"/>
          </p:nvPr>
        </p:nvSpPr>
        <p:spPr/>
        <p:txBody>
          <a:bodyPr/>
          <a:lstStyle>
            <a:lvl1pPr>
              <a:defRPr/>
            </a:lvl1pPr>
          </a:lstStyle>
          <a:p>
            <a:fld id="{9EE03069-F62A-42BE-9447-A822DEC72693}" type="datetime1">
              <a:rPr lang="en-US" altLang="en-US"/>
              <a:pPr/>
              <a:t>10/8/2021</a:t>
            </a:fld>
            <a:endParaRPr lang="en-US" altLang="en-US"/>
          </a:p>
        </p:txBody>
      </p:sp>
      <p:sp>
        <p:nvSpPr>
          <p:cNvPr id="6" name="Footer Placeholder 5">
            <a:extLst>
              <a:ext uri="{FF2B5EF4-FFF2-40B4-BE49-F238E27FC236}">
                <a16:creationId xmlns:a16="http://schemas.microsoft.com/office/drawing/2014/main" id="{48CBFDE7-5158-46EC-B0C6-C944B64736C8}"/>
              </a:ext>
            </a:extLst>
          </p:cNvPr>
          <p:cNvSpPr>
            <a:spLocks noGrp="1"/>
          </p:cNvSpPr>
          <p:nvPr>
            <p:ph type="ftr" sz="quarter" idx="11"/>
          </p:nvPr>
        </p:nvSpPr>
        <p:spPr/>
        <p:txBody>
          <a:bodyPr/>
          <a:lstStyle>
            <a:lvl1pPr>
              <a:defRPr/>
            </a:lvl1pPr>
          </a:lstStyle>
          <a:p>
            <a:r>
              <a:rPr lang="en-US" altLang="en-US"/>
              <a:t>Chuong 3 Debug</a:t>
            </a:r>
          </a:p>
        </p:txBody>
      </p:sp>
      <p:sp>
        <p:nvSpPr>
          <p:cNvPr id="7" name="Slide Number Placeholder 6">
            <a:extLst>
              <a:ext uri="{FF2B5EF4-FFF2-40B4-BE49-F238E27FC236}">
                <a16:creationId xmlns:a16="http://schemas.microsoft.com/office/drawing/2014/main" id="{25767ED1-E492-4B7A-8753-846564C52E02}"/>
              </a:ext>
            </a:extLst>
          </p:cNvPr>
          <p:cNvSpPr>
            <a:spLocks noGrp="1"/>
          </p:cNvSpPr>
          <p:nvPr>
            <p:ph type="sldNum" sz="quarter" idx="12"/>
          </p:nvPr>
        </p:nvSpPr>
        <p:spPr/>
        <p:txBody>
          <a:bodyPr/>
          <a:lstStyle>
            <a:lvl1pPr>
              <a:defRPr/>
            </a:lvl1pPr>
          </a:lstStyle>
          <a:p>
            <a:fld id="{9907E52D-1B10-4AE1-B84B-5D4603018F19}" type="slidenum">
              <a:rPr lang="en-US" altLang="en-US"/>
              <a:pPr/>
              <a:t>‹#›</a:t>
            </a:fld>
            <a:endParaRPr lang="en-US" altLang="en-US"/>
          </a:p>
        </p:txBody>
      </p:sp>
    </p:spTree>
    <p:extLst>
      <p:ext uri="{BB962C8B-B14F-4D97-AF65-F5344CB8AC3E}">
        <p14:creationId xmlns:p14="http://schemas.microsoft.com/office/powerpoint/2010/main" val="116867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FC95-0AB8-47AC-972B-F62ABF774A71}"/>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131BDE-3234-49FD-9FA1-8A2504B9494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301FDE-5280-4615-BCE3-E1024681041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BDD206-8542-4A6D-B396-041735C23C5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DCEC71-6938-42F8-A189-F197E085074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72711-A3D8-4971-8FDC-2A00B7402FDE}"/>
              </a:ext>
            </a:extLst>
          </p:cNvPr>
          <p:cNvSpPr>
            <a:spLocks noGrp="1"/>
          </p:cNvSpPr>
          <p:nvPr>
            <p:ph type="dt" sz="half" idx="10"/>
          </p:nvPr>
        </p:nvSpPr>
        <p:spPr/>
        <p:txBody>
          <a:bodyPr/>
          <a:lstStyle>
            <a:lvl1pPr>
              <a:defRPr/>
            </a:lvl1pPr>
          </a:lstStyle>
          <a:p>
            <a:fld id="{31D803D9-0F04-4DD9-8A7F-653605DDCBC7}" type="datetime1">
              <a:rPr lang="en-US" altLang="en-US"/>
              <a:pPr/>
              <a:t>10/8/2021</a:t>
            </a:fld>
            <a:endParaRPr lang="en-US" altLang="en-US"/>
          </a:p>
        </p:txBody>
      </p:sp>
      <p:sp>
        <p:nvSpPr>
          <p:cNvPr id="8" name="Footer Placeholder 7">
            <a:extLst>
              <a:ext uri="{FF2B5EF4-FFF2-40B4-BE49-F238E27FC236}">
                <a16:creationId xmlns:a16="http://schemas.microsoft.com/office/drawing/2014/main" id="{D255FED8-5003-457A-815B-6A3B911ABE5B}"/>
              </a:ext>
            </a:extLst>
          </p:cNvPr>
          <p:cNvSpPr>
            <a:spLocks noGrp="1"/>
          </p:cNvSpPr>
          <p:nvPr>
            <p:ph type="ftr" sz="quarter" idx="11"/>
          </p:nvPr>
        </p:nvSpPr>
        <p:spPr/>
        <p:txBody>
          <a:bodyPr/>
          <a:lstStyle>
            <a:lvl1pPr>
              <a:defRPr/>
            </a:lvl1pPr>
          </a:lstStyle>
          <a:p>
            <a:r>
              <a:rPr lang="en-US" altLang="en-US"/>
              <a:t>Chuong 3 Debug</a:t>
            </a:r>
          </a:p>
        </p:txBody>
      </p:sp>
      <p:sp>
        <p:nvSpPr>
          <p:cNvPr id="9" name="Slide Number Placeholder 8">
            <a:extLst>
              <a:ext uri="{FF2B5EF4-FFF2-40B4-BE49-F238E27FC236}">
                <a16:creationId xmlns:a16="http://schemas.microsoft.com/office/drawing/2014/main" id="{46124745-B536-4369-BED6-FABCC6673E3F}"/>
              </a:ext>
            </a:extLst>
          </p:cNvPr>
          <p:cNvSpPr>
            <a:spLocks noGrp="1"/>
          </p:cNvSpPr>
          <p:nvPr>
            <p:ph type="sldNum" sz="quarter" idx="12"/>
          </p:nvPr>
        </p:nvSpPr>
        <p:spPr/>
        <p:txBody>
          <a:bodyPr/>
          <a:lstStyle>
            <a:lvl1pPr>
              <a:defRPr/>
            </a:lvl1pPr>
          </a:lstStyle>
          <a:p>
            <a:fld id="{73603263-C8EF-4EB9-B622-907681AC0273}" type="slidenum">
              <a:rPr lang="en-US" altLang="en-US"/>
              <a:pPr/>
              <a:t>‹#›</a:t>
            </a:fld>
            <a:endParaRPr lang="en-US" altLang="en-US"/>
          </a:p>
        </p:txBody>
      </p:sp>
    </p:spTree>
    <p:extLst>
      <p:ext uri="{BB962C8B-B14F-4D97-AF65-F5344CB8AC3E}">
        <p14:creationId xmlns:p14="http://schemas.microsoft.com/office/powerpoint/2010/main" val="355867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728B-6CC7-407F-96CA-7C59CC4552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ABFE5D-7ED0-4CAA-9FB4-F947D45AEC18}"/>
              </a:ext>
            </a:extLst>
          </p:cNvPr>
          <p:cNvSpPr>
            <a:spLocks noGrp="1"/>
          </p:cNvSpPr>
          <p:nvPr>
            <p:ph type="dt" sz="half" idx="10"/>
          </p:nvPr>
        </p:nvSpPr>
        <p:spPr/>
        <p:txBody>
          <a:bodyPr/>
          <a:lstStyle>
            <a:lvl1pPr>
              <a:defRPr/>
            </a:lvl1pPr>
          </a:lstStyle>
          <a:p>
            <a:fld id="{D21D8C88-B2FF-4501-B64A-6B4FCBD94A64}" type="datetime1">
              <a:rPr lang="en-US" altLang="en-US"/>
              <a:pPr/>
              <a:t>10/8/2021</a:t>
            </a:fld>
            <a:endParaRPr lang="en-US" altLang="en-US"/>
          </a:p>
        </p:txBody>
      </p:sp>
      <p:sp>
        <p:nvSpPr>
          <p:cNvPr id="4" name="Footer Placeholder 3">
            <a:extLst>
              <a:ext uri="{FF2B5EF4-FFF2-40B4-BE49-F238E27FC236}">
                <a16:creationId xmlns:a16="http://schemas.microsoft.com/office/drawing/2014/main" id="{9F8BCB07-DC85-40EA-82CE-B8D9F9EE873A}"/>
              </a:ext>
            </a:extLst>
          </p:cNvPr>
          <p:cNvSpPr>
            <a:spLocks noGrp="1"/>
          </p:cNvSpPr>
          <p:nvPr>
            <p:ph type="ftr" sz="quarter" idx="11"/>
          </p:nvPr>
        </p:nvSpPr>
        <p:spPr/>
        <p:txBody>
          <a:bodyPr/>
          <a:lstStyle>
            <a:lvl1pPr>
              <a:defRPr/>
            </a:lvl1pPr>
          </a:lstStyle>
          <a:p>
            <a:r>
              <a:rPr lang="en-US" altLang="en-US"/>
              <a:t>Chuong 3 Debug</a:t>
            </a:r>
          </a:p>
        </p:txBody>
      </p:sp>
      <p:sp>
        <p:nvSpPr>
          <p:cNvPr id="5" name="Slide Number Placeholder 4">
            <a:extLst>
              <a:ext uri="{FF2B5EF4-FFF2-40B4-BE49-F238E27FC236}">
                <a16:creationId xmlns:a16="http://schemas.microsoft.com/office/drawing/2014/main" id="{30F5FE65-8DEF-413B-AC93-B73645169723}"/>
              </a:ext>
            </a:extLst>
          </p:cNvPr>
          <p:cNvSpPr>
            <a:spLocks noGrp="1"/>
          </p:cNvSpPr>
          <p:nvPr>
            <p:ph type="sldNum" sz="quarter" idx="12"/>
          </p:nvPr>
        </p:nvSpPr>
        <p:spPr/>
        <p:txBody>
          <a:bodyPr/>
          <a:lstStyle>
            <a:lvl1pPr>
              <a:defRPr/>
            </a:lvl1pPr>
          </a:lstStyle>
          <a:p>
            <a:fld id="{FCC40E3C-C249-4081-88F4-26210CF9EACD}" type="slidenum">
              <a:rPr lang="en-US" altLang="en-US"/>
              <a:pPr/>
              <a:t>‹#›</a:t>
            </a:fld>
            <a:endParaRPr lang="en-US" altLang="en-US"/>
          </a:p>
        </p:txBody>
      </p:sp>
    </p:spTree>
    <p:extLst>
      <p:ext uri="{BB962C8B-B14F-4D97-AF65-F5344CB8AC3E}">
        <p14:creationId xmlns:p14="http://schemas.microsoft.com/office/powerpoint/2010/main" val="358550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F84A1-0964-49AF-B28B-199770632897}"/>
              </a:ext>
            </a:extLst>
          </p:cNvPr>
          <p:cNvSpPr>
            <a:spLocks noGrp="1"/>
          </p:cNvSpPr>
          <p:nvPr>
            <p:ph type="dt" sz="half" idx="10"/>
          </p:nvPr>
        </p:nvSpPr>
        <p:spPr/>
        <p:txBody>
          <a:bodyPr/>
          <a:lstStyle>
            <a:lvl1pPr>
              <a:defRPr/>
            </a:lvl1pPr>
          </a:lstStyle>
          <a:p>
            <a:fld id="{922B4919-2A41-414D-8363-A62CB8DC9985}" type="datetime1">
              <a:rPr lang="en-US" altLang="en-US"/>
              <a:pPr/>
              <a:t>10/8/2021</a:t>
            </a:fld>
            <a:endParaRPr lang="en-US" altLang="en-US"/>
          </a:p>
        </p:txBody>
      </p:sp>
      <p:sp>
        <p:nvSpPr>
          <p:cNvPr id="3" name="Footer Placeholder 2">
            <a:extLst>
              <a:ext uri="{FF2B5EF4-FFF2-40B4-BE49-F238E27FC236}">
                <a16:creationId xmlns:a16="http://schemas.microsoft.com/office/drawing/2014/main" id="{1240D0F1-D9B5-4DC5-B9F1-364C4D3B623D}"/>
              </a:ext>
            </a:extLst>
          </p:cNvPr>
          <p:cNvSpPr>
            <a:spLocks noGrp="1"/>
          </p:cNvSpPr>
          <p:nvPr>
            <p:ph type="ftr" sz="quarter" idx="11"/>
          </p:nvPr>
        </p:nvSpPr>
        <p:spPr/>
        <p:txBody>
          <a:bodyPr/>
          <a:lstStyle>
            <a:lvl1pPr>
              <a:defRPr/>
            </a:lvl1pPr>
          </a:lstStyle>
          <a:p>
            <a:r>
              <a:rPr lang="en-US" altLang="en-US"/>
              <a:t>Chuong 3 Debug</a:t>
            </a:r>
          </a:p>
        </p:txBody>
      </p:sp>
      <p:sp>
        <p:nvSpPr>
          <p:cNvPr id="4" name="Slide Number Placeholder 3">
            <a:extLst>
              <a:ext uri="{FF2B5EF4-FFF2-40B4-BE49-F238E27FC236}">
                <a16:creationId xmlns:a16="http://schemas.microsoft.com/office/drawing/2014/main" id="{7901ABB3-A9FC-4A46-85B5-A3194CBDF8AE}"/>
              </a:ext>
            </a:extLst>
          </p:cNvPr>
          <p:cNvSpPr>
            <a:spLocks noGrp="1"/>
          </p:cNvSpPr>
          <p:nvPr>
            <p:ph type="sldNum" sz="quarter" idx="12"/>
          </p:nvPr>
        </p:nvSpPr>
        <p:spPr/>
        <p:txBody>
          <a:bodyPr/>
          <a:lstStyle>
            <a:lvl1pPr>
              <a:defRPr/>
            </a:lvl1pPr>
          </a:lstStyle>
          <a:p>
            <a:fld id="{5B255EED-6261-4C72-9744-AD751B738C30}" type="slidenum">
              <a:rPr lang="en-US" altLang="en-US"/>
              <a:pPr/>
              <a:t>‹#›</a:t>
            </a:fld>
            <a:endParaRPr lang="en-US" altLang="en-US"/>
          </a:p>
        </p:txBody>
      </p:sp>
    </p:spTree>
    <p:extLst>
      <p:ext uri="{BB962C8B-B14F-4D97-AF65-F5344CB8AC3E}">
        <p14:creationId xmlns:p14="http://schemas.microsoft.com/office/powerpoint/2010/main" val="187759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5621-73B7-4E0A-A5BA-BEADE8073AE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B958AA-77A9-478D-9479-37B93465974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79315-CA75-4BE1-8178-12F9F38F70B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1E06B-CD61-44E0-B118-BE233DB0CEE6}"/>
              </a:ext>
            </a:extLst>
          </p:cNvPr>
          <p:cNvSpPr>
            <a:spLocks noGrp="1"/>
          </p:cNvSpPr>
          <p:nvPr>
            <p:ph type="dt" sz="half" idx="10"/>
          </p:nvPr>
        </p:nvSpPr>
        <p:spPr/>
        <p:txBody>
          <a:bodyPr/>
          <a:lstStyle>
            <a:lvl1pPr>
              <a:defRPr/>
            </a:lvl1pPr>
          </a:lstStyle>
          <a:p>
            <a:fld id="{4FBE61EC-BBB3-4CEF-A035-5C739DF9E30F}" type="datetime1">
              <a:rPr lang="en-US" altLang="en-US"/>
              <a:pPr/>
              <a:t>10/8/2021</a:t>
            </a:fld>
            <a:endParaRPr lang="en-US" altLang="en-US"/>
          </a:p>
        </p:txBody>
      </p:sp>
      <p:sp>
        <p:nvSpPr>
          <p:cNvPr id="6" name="Footer Placeholder 5">
            <a:extLst>
              <a:ext uri="{FF2B5EF4-FFF2-40B4-BE49-F238E27FC236}">
                <a16:creationId xmlns:a16="http://schemas.microsoft.com/office/drawing/2014/main" id="{D36E76F3-9277-476B-8119-87CF6320BBD5}"/>
              </a:ext>
            </a:extLst>
          </p:cNvPr>
          <p:cNvSpPr>
            <a:spLocks noGrp="1"/>
          </p:cNvSpPr>
          <p:nvPr>
            <p:ph type="ftr" sz="quarter" idx="11"/>
          </p:nvPr>
        </p:nvSpPr>
        <p:spPr/>
        <p:txBody>
          <a:bodyPr/>
          <a:lstStyle>
            <a:lvl1pPr>
              <a:defRPr/>
            </a:lvl1pPr>
          </a:lstStyle>
          <a:p>
            <a:r>
              <a:rPr lang="en-US" altLang="en-US"/>
              <a:t>Chuong 3 Debug</a:t>
            </a:r>
          </a:p>
        </p:txBody>
      </p:sp>
      <p:sp>
        <p:nvSpPr>
          <p:cNvPr id="7" name="Slide Number Placeholder 6">
            <a:extLst>
              <a:ext uri="{FF2B5EF4-FFF2-40B4-BE49-F238E27FC236}">
                <a16:creationId xmlns:a16="http://schemas.microsoft.com/office/drawing/2014/main" id="{B4F38592-D89F-4248-8B0E-F819BDD3AB18}"/>
              </a:ext>
            </a:extLst>
          </p:cNvPr>
          <p:cNvSpPr>
            <a:spLocks noGrp="1"/>
          </p:cNvSpPr>
          <p:nvPr>
            <p:ph type="sldNum" sz="quarter" idx="12"/>
          </p:nvPr>
        </p:nvSpPr>
        <p:spPr/>
        <p:txBody>
          <a:bodyPr/>
          <a:lstStyle>
            <a:lvl1pPr>
              <a:defRPr/>
            </a:lvl1pPr>
          </a:lstStyle>
          <a:p>
            <a:fld id="{8CF6FD90-B07E-4CDE-ABCB-94CBB54AC5CD}" type="slidenum">
              <a:rPr lang="en-US" altLang="en-US"/>
              <a:pPr/>
              <a:t>‹#›</a:t>
            </a:fld>
            <a:endParaRPr lang="en-US" altLang="en-US"/>
          </a:p>
        </p:txBody>
      </p:sp>
    </p:spTree>
    <p:extLst>
      <p:ext uri="{BB962C8B-B14F-4D97-AF65-F5344CB8AC3E}">
        <p14:creationId xmlns:p14="http://schemas.microsoft.com/office/powerpoint/2010/main" val="108808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0C39-3476-4615-83B9-5E2DE794758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7BDB30-8FB4-4E84-9D08-14A9DD088A7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2F8F20-E4F5-42F3-8F33-EEC51A5F312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B1EC6-EEB1-41C5-B4E9-D03314D60C41}"/>
              </a:ext>
            </a:extLst>
          </p:cNvPr>
          <p:cNvSpPr>
            <a:spLocks noGrp="1"/>
          </p:cNvSpPr>
          <p:nvPr>
            <p:ph type="dt" sz="half" idx="10"/>
          </p:nvPr>
        </p:nvSpPr>
        <p:spPr/>
        <p:txBody>
          <a:bodyPr/>
          <a:lstStyle>
            <a:lvl1pPr>
              <a:defRPr/>
            </a:lvl1pPr>
          </a:lstStyle>
          <a:p>
            <a:fld id="{04B0BC89-5482-411F-9BA7-1028E514DEE4}" type="datetime1">
              <a:rPr lang="en-US" altLang="en-US"/>
              <a:pPr/>
              <a:t>10/8/2021</a:t>
            </a:fld>
            <a:endParaRPr lang="en-US" altLang="en-US"/>
          </a:p>
        </p:txBody>
      </p:sp>
      <p:sp>
        <p:nvSpPr>
          <p:cNvPr id="6" name="Footer Placeholder 5">
            <a:extLst>
              <a:ext uri="{FF2B5EF4-FFF2-40B4-BE49-F238E27FC236}">
                <a16:creationId xmlns:a16="http://schemas.microsoft.com/office/drawing/2014/main" id="{EA35E923-2BAD-469E-B2DF-89CBBB620EA4}"/>
              </a:ext>
            </a:extLst>
          </p:cNvPr>
          <p:cNvSpPr>
            <a:spLocks noGrp="1"/>
          </p:cNvSpPr>
          <p:nvPr>
            <p:ph type="ftr" sz="quarter" idx="11"/>
          </p:nvPr>
        </p:nvSpPr>
        <p:spPr/>
        <p:txBody>
          <a:bodyPr/>
          <a:lstStyle>
            <a:lvl1pPr>
              <a:defRPr/>
            </a:lvl1pPr>
          </a:lstStyle>
          <a:p>
            <a:r>
              <a:rPr lang="en-US" altLang="en-US"/>
              <a:t>Chuong 3 Debug</a:t>
            </a:r>
          </a:p>
        </p:txBody>
      </p:sp>
      <p:sp>
        <p:nvSpPr>
          <p:cNvPr id="7" name="Slide Number Placeholder 6">
            <a:extLst>
              <a:ext uri="{FF2B5EF4-FFF2-40B4-BE49-F238E27FC236}">
                <a16:creationId xmlns:a16="http://schemas.microsoft.com/office/drawing/2014/main" id="{E791E214-6A63-416D-B49E-E12550B93DA9}"/>
              </a:ext>
            </a:extLst>
          </p:cNvPr>
          <p:cNvSpPr>
            <a:spLocks noGrp="1"/>
          </p:cNvSpPr>
          <p:nvPr>
            <p:ph type="sldNum" sz="quarter" idx="12"/>
          </p:nvPr>
        </p:nvSpPr>
        <p:spPr/>
        <p:txBody>
          <a:bodyPr/>
          <a:lstStyle>
            <a:lvl1pPr>
              <a:defRPr/>
            </a:lvl1pPr>
          </a:lstStyle>
          <a:p>
            <a:fld id="{D7388E8E-4421-48F5-9322-A651F0FB6AD6}" type="slidenum">
              <a:rPr lang="en-US" altLang="en-US"/>
              <a:pPr/>
              <a:t>‹#›</a:t>
            </a:fld>
            <a:endParaRPr lang="en-US" altLang="en-US"/>
          </a:p>
        </p:txBody>
      </p:sp>
    </p:spTree>
    <p:extLst>
      <p:ext uri="{BB962C8B-B14F-4D97-AF65-F5344CB8AC3E}">
        <p14:creationId xmlns:p14="http://schemas.microsoft.com/office/powerpoint/2010/main" val="201473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2ECA53DF-A26B-4A22-862C-768D3889CAD5}"/>
              </a:ext>
            </a:extLst>
          </p:cNvPr>
          <p:cNvGrpSpPr>
            <a:grpSpLocks/>
          </p:cNvGrpSpPr>
          <p:nvPr/>
        </p:nvGrpSpPr>
        <p:grpSpPr bwMode="auto">
          <a:xfrm>
            <a:off x="0" y="0"/>
            <a:ext cx="9144000" cy="6856413"/>
            <a:chOff x="0" y="0"/>
            <a:chExt cx="5760" cy="4319"/>
          </a:xfrm>
        </p:grpSpPr>
        <p:sp>
          <p:nvSpPr>
            <p:cNvPr id="4099" name="Freeform 3">
              <a:extLst>
                <a:ext uri="{FF2B5EF4-FFF2-40B4-BE49-F238E27FC236}">
                  <a16:creationId xmlns:a16="http://schemas.microsoft.com/office/drawing/2014/main" id="{61E05BA4-91DD-4EBB-AF59-4A510CF88CDD}"/>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 name="Freeform 4">
              <a:extLst>
                <a:ext uri="{FF2B5EF4-FFF2-40B4-BE49-F238E27FC236}">
                  <a16:creationId xmlns:a16="http://schemas.microsoft.com/office/drawing/2014/main" id="{832CC325-5D66-41BA-904E-9350DACAA419}"/>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 name="Freeform 5">
              <a:extLst>
                <a:ext uri="{FF2B5EF4-FFF2-40B4-BE49-F238E27FC236}">
                  <a16:creationId xmlns:a16="http://schemas.microsoft.com/office/drawing/2014/main" id="{8FAB94B3-6C42-41C4-B04B-E15BC06F7524}"/>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 name="Freeform 6">
              <a:extLst>
                <a:ext uri="{FF2B5EF4-FFF2-40B4-BE49-F238E27FC236}">
                  <a16:creationId xmlns:a16="http://schemas.microsoft.com/office/drawing/2014/main" id="{69D61A86-5731-4E3A-8742-EA5337B894A4}"/>
                </a:ext>
              </a:extLst>
            </p:cNvPr>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3" name="Freeform 7">
              <a:extLst>
                <a:ext uri="{FF2B5EF4-FFF2-40B4-BE49-F238E27FC236}">
                  <a16:creationId xmlns:a16="http://schemas.microsoft.com/office/drawing/2014/main" id="{EE5FB4FC-B602-4E73-8C0F-176482261504}"/>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4" name="Freeform 8">
              <a:extLst>
                <a:ext uri="{FF2B5EF4-FFF2-40B4-BE49-F238E27FC236}">
                  <a16:creationId xmlns:a16="http://schemas.microsoft.com/office/drawing/2014/main" id="{6000BF99-549C-4DDF-9784-C823C7577C2F}"/>
                </a:ext>
              </a:extLst>
            </p:cNvPr>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5" name="Freeform 9">
              <a:extLst>
                <a:ext uri="{FF2B5EF4-FFF2-40B4-BE49-F238E27FC236}">
                  <a16:creationId xmlns:a16="http://schemas.microsoft.com/office/drawing/2014/main" id="{48EDCA73-3FAB-417A-ADFF-AC25D3FB7F81}"/>
                </a:ext>
              </a:extLst>
            </p:cNvPr>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Freeform 10">
              <a:extLst>
                <a:ext uri="{FF2B5EF4-FFF2-40B4-BE49-F238E27FC236}">
                  <a16:creationId xmlns:a16="http://schemas.microsoft.com/office/drawing/2014/main" id="{40F35276-7DF9-46D3-BAD1-FD4A2AA09A77}"/>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7" name="Freeform 11">
              <a:extLst>
                <a:ext uri="{FF2B5EF4-FFF2-40B4-BE49-F238E27FC236}">
                  <a16:creationId xmlns:a16="http://schemas.microsoft.com/office/drawing/2014/main" id="{090B4C21-F62F-4D12-B9C4-9F741746997A}"/>
                </a:ext>
              </a:extLst>
            </p:cNvPr>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 name="Freeform 12">
              <a:extLst>
                <a:ext uri="{FF2B5EF4-FFF2-40B4-BE49-F238E27FC236}">
                  <a16:creationId xmlns:a16="http://schemas.microsoft.com/office/drawing/2014/main" id="{F5EACFA6-21FB-4B4E-BF7D-E9C8F47D7649}"/>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9" name="Freeform 13">
              <a:extLst>
                <a:ext uri="{FF2B5EF4-FFF2-40B4-BE49-F238E27FC236}">
                  <a16:creationId xmlns:a16="http://schemas.microsoft.com/office/drawing/2014/main" id="{5B83C144-9CED-4D14-A36C-24BF64FA38CF}"/>
                </a:ext>
              </a:extLst>
            </p:cNvPr>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 name="Freeform 14">
              <a:extLst>
                <a:ext uri="{FF2B5EF4-FFF2-40B4-BE49-F238E27FC236}">
                  <a16:creationId xmlns:a16="http://schemas.microsoft.com/office/drawing/2014/main" id="{A8380D59-8078-4297-AA72-50E4EF5BDA07}"/>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 name="Freeform 15">
              <a:extLst>
                <a:ext uri="{FF2B5EF4-FFF2-40B4-BE49-F238E27FC236}">
                  <a16:creationId xmlns:a16="http://schemas.microsoft.com/office/drawing/2014/main" id="{874F5CB4-796C-4BC3-BC80-C8BB7125CCE1}"/>
                </a:ext>
              </a:extLst>
            </p:cNvPr>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2" name="Freeform 16">
              <a:extLst>
                <a:ext uri="{FF2B5EF4-FFF2-40B4-BE49-F238E27FC236}">
                  <a16:creationId xmlns:a16="http://schemas.microsoft.com/office/drawing/2014/main" id="{D63B6AB4-FB0C-46D2-9B8B-B01498FC0391}"/>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3" name="Freeform 17">
              <a:extLst>
                <a:ext uri="{FF2B5EF4-FFF2-40B4-BE49-F238E27FC236}">
                  <a16:creationId xmlns:a16="http://schemas.microsoft.com/office/drawing/2014/main" id="{5A434C7E-4C0D-4E28-A45E-AE6AB87850A7}"/>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4" name="Freeform 18">
              <a:extLst>
                <a:ext uri="{FF2B5EF4-FFF2-40B4-BE49-F238E27FC236}">
                  <a16:creationId xmlns:a16="http://schemas.microsoft.com/office/drawing/2014/main" id="{AA2D0D10-A679-4369-B8CA-051F21B4E1C4}"/>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5" name="Freeform 19">
              <a:extLst>
                <a:ext uri="{FF2B5EF4-FFF2-40B4-BE49-F238E27FC236}">
                  <a16:creationId xmlns:a16="http://schemas.microsoft.com/office/drawing/2014/main" id="{5452B9A8-FEDC-4813-B403-D58C040A87BF}"/>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6" name="Freeform 20">
              <a:extLst>
                <a:ext uri="{FF2B5EF4-FFF2-40B4-BE49-F238E27FC236}">
                  <a16:creationId xmlns:a16="http://schemas.microsoft.com/office/drawing/2014/main" id="{0E4BD67F-A5FB-4AE7-BB09-FD91E0C6AFA6}"/>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7" name="Freeform 21">
              <a:extLst>
                <a:ext uri="{FF2B5EF4-FFF2-40B4-BE49-F238E27FC236}">
                  <a16:creationId xmlns:a16="http://schemas.microsoft.com/office/drawing/2014/main" id="{AD8D1730-8382-43FA-A225-35150DE6D0DD}"/>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8" name="Freeform 22">
              <a:extLst>
                <a:ext uri="{FF2B5EF4-FFF2-40B4-BE49-F238E27FC236}">
                  <a16:creationId xmlns:a16="http://schemas.microsoft.com/office/drawing/2014/main" id="{374CEB8E-4B95-4E6A-8550-B2D179F189C9}"/>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9" name="Freeform 23">
              <a:extLst>
                <a:ext uri="{FF2B5EF4-FFF2-40B4-BE49-F238E27FC236}">
                  <a16:creationId xmlns:a16="http://schemas.microsoft.com/office/drawing/2014/main" id="{53A3A620-6AD4-4D3E-B579-EE6B38DEC197}"/>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20" name="Freeform 24">
              <a:extLst>
                <a:ext uri="{FF2B5EF4-FFF2-40B4-BE49-F238E27FC236}">
                  <a16:creationId xmlns:a16="http://schemas.microsoft.com/office/drawing/2014/main" id="{17B57851-D5A9-4226-85FD-9BA783AF92AC}"/>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1" name="Freeform 25">
              <a:extLst>
                <a:ext uri="{FF2B5EF4-FFF2-40B4-BE49-F238E27FC236}">
                  <a16:creationId xmlns:a16="http://schemas.microsoft.com/office/drawing/2014/main" id="{0F06B2C0-29BF-409D-8F39-5EB219A75C53}"/>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2" name="Freeform 26">
              <a:extLst>
                <a:ext uri="{FF2B5EF4-FFF2-40B4-BE49-F238E27FC236}">
                  <a16:creationId xmlns:a16="http://schemas.microsoft.com/office/drawing/2014/main" id="{7146FD00-CFA6-4126-9D93-A15725BDC10D}"/>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3" name="Freeform 27">
              <a:extLst>
                <a:ext uri="{FF2B5EF4-FFF2-40B4-BE49-F238E27FC236}">
                  <a16:creationId xmlns:a16="http://schemas.microsoft.com/office/drawing/2014/main" id="{4E813DF3-6FA8-40DF-8CB2-67151BDAC6F9}"/>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4" name="Freeform 28">
              <a:extLst>
                <a:ext uri="{FF2B5EF4-FFF2-40B4-BE49-F238E27FC236}">
                  <a16:creationId xmlns:a16="http://schemas.microsoft.com/office/drawing/2014/main" id="{4668D607-CA3D-465D-A762-24CB4034CE11}"/>
                </a:ext>
              </a:extLst>
            </p:cNvPr>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5" name="Freeform 29">
              <a:extLst>
                <a:ext uri="{FF2B5EF4-FFF2-40B4-BE49-F238E27FC236}">
                  <a16:creationId xmlns:a16="http://schemas.microsoft.com/office/drawing/2014/main" id="{A1BAE5D6-3897-4017-9947-F048C3B2EE9D}"/>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6" name="Freeform 30">
              <a:extLst>
                <a:ext uri="{FF2B5EF4-FFF2-40B4-BE49-F238E27FC236}">
                  <a16:creationId xmlns:a16="http://schemas.microsoft.com/office/drawing/2014/main" id="{33442C16-5D56-4682-BB01-CAD93B8961B5}"/>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7" name="Freeform 31">
              <a:extLst>
                <a:ext uri="{FF2B5EF4-FFF2-40B4-BE49-F238E27FC236}">
                  <a16:creationId xmlns:a16="http://schemas.microsoft.com/office/drawing/2014/main" id="{FF51AB6C-00DC-4173-B6A3-FCABF7FFD0DB}"/>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8" name="Freeform 32">
              <a:extLst>
                <a:ext uri="{FF2B5EF4-FFF2-40B4-BE49-F238E27FC236}">
                  <a16:creationId xmlns:a16="http://schemas.microsoft.com/office/drawing/2014/main" id="{8560FA8E-3AC1-4E14-BBE9-ED42635A802E}"/>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9" name="Freeform 33">
              <a:extLst>
                <a:ext uri="{FF2B5EF4-FFF2-40B4-BE49-F238E27FC236}">
                  <a16:creationId xmlns:a16="http://schemas.microsoft.com/office/drawing/2014/main" id="{7A085CD6-6307-43CC-999D-2FFB31F8B137}"/>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0" name="Freeform 34">
              <a:extLst>
                <a:ext uri="{FF2B5EF4-FFF2-40B4-BE49-F238E27FC236}">
                  <a16:creationId xmlns:a16="http://schemas.microsoft.com/office/drawing/2014/main" id="{6F776FC2-BC7A-477F-A295-E9CEB6AC5FAB}"/>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1" name="Freeform 35">
              <a:extLst>
                <a:ext uri="{FF2B5EF4-FFF2-40B4-BE49-F238E27FC236}">
                  <a16:creationId xmlns:a16="http://schemas.microsoft.com/office/drawing/2014/main" id="{7E450DFD-0F11-4358-9C4E-B2A61A89B9AD}"/>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2" name="Freeform 36">
              <a:extLst>
                <a:ext uri="{FF2B5EF4-FFF2-40B4-BE49-F238E27FC236}">
                  <a16:creationId xmlns:a16="http://schemas.microsoft.com/office/drawing/2014/main" id="{88DE0A9B-6774-4604-8C0D-839A56F1A90C}"/>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3" name="Freeform 37">
              <a:extLst>
                <a:ext uri="{FF2B5EF4-FFF2-40B4-BE49-F238E27FC236}">
                  <a16:creationId xmlns:a16="http://schemas.microsoft.com/office/drawing/2014/main" id="{6BE29A05-F42C-4674-9D1A-35D7B24FC9E3}"/>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4" name="Freeform 38">
              <a:extLst>
                <a:ext uri="{FF2B5EF4-FFF2-40B4-BE49-F238E27FC236}">
                  <a16:creationId xmlns:a16="http://schemas.microsoft.com/office/drawing/2014/main" id="{48D257BF-0194-4039-B8D4-9FD59C5D417D}"/>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135" name="Group 39">
              <a:extLst>
                <a:ext uri="{FF2B5EF4-FFF2-40B4-BE49-F238E27FC236}">
                  <a16:creationId xmlns:a16="http://schemas.microsoft.com/office/drawing/2014/main" id="{7E38626B-23D9-4F35-A804-A60CD528D9F6}"/>
                </a:ext>
              </a:extLst>
            </p:cNvPr>
            <p:cNvGrpSpPr>
              <a:grpSpLocks/>
            </p:cNvGrpSpPr>
            <p:nvPr userDrawn="1"/>
          </p:nvGrpSpPr>
          <p:grpSpPr bwMode="auto">
            <a:xfrm>
              <a:off x="0" y="1632"/>
              <a:ext cx="5758" cy="1858"/>
              <a:chOff x="0" y="1632"/>
              <a:chExt cx="5758" cy="1858"/>
            </a:xfrm>
          </p:grpSpPr>
          <p:sp>
            <p:nvSpPr>
              <p:cNvPr id="4136" name="Freeform 40">
                <a:extLst>
                  <a:ext uri="{FF2B5EF4-FFF2-40B4-BE49-F238E27FC236}">
                    <a16:creationId xmlns:a16="http://schemas.microsoft.com/office/drawing/2014/main" id="{00FC21CC-417A-4562-822C-4755D8A0A382}"/>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7" name="Freeform 41">
                <a:extLst>
                  <a:ext uri="{FF2B5EF4-FFF2-40B4-BE49-F238E27FC236}">
                    <a16:creationId xmlns:a16="http://schemas.microsoft.com/office/drawing/2014/main" id="{E32FF659-687F-40B9-8BBC-A95F287B5F67}"/>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138" name="Rectangle 42">
            <a:extLst>
              <a:ext uri="{FF2B5EF4-FFF2-40B4-BE49-F238E27FC236}">
                <a16:creationId xmlns:a16="http://schemas.microsoft.com/office/drawing/2014/main" id="{C41B0027-85C8-4D69-8C31-BA58D9D65938}"/>
              </a:ext>
            </a:extLst>
          </p:cNvPr>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39" name="Rectangle 43">
            <a:extLst>
              <a:ext uri="{FF2B5EF4-FFF2-40B4-BE49-F238E27FC236}">
                <a16:creationId xmlns:a16="http://schemas.microsoft.com/office/drawing/2014/main" id="{B413972E-7799-495E-AC80-6A43716104B0}"/>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40" name="Rectangle 44">
            <a:extLst>
              <a:ext uri="{FF2B5EF4-FFF2-40B4-BE49-F238E27FC236}">
                <a16:creationId xmlns:a16="http://schemas.microsoft.com/office/drawing/2014/main" id="{24EFE9C6-3D62-4B11-A4CB-6643F65C69C4}"/>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fld id="{E12C2321-6CB3-412A-964A-15A4C6A23E68}" type="datetime1">
              <a:rPr lang="en-US" altLang="en-US"/>
              <a:pPr/>
              <a:t>10/8/2021</a:t>
            </a:fld>
            <a:endParaRPr lang="en-US" altLang="en-US"/>
          </a:p>
        </p:txBody>
      </p:sp>
      <p:sp>
        <p:nvSpPr>
          <p:cNvPr id="4141" name="Rectangle 45">
            <a:extLst>
              <a:ext uri="{FF2B5EF4-FFF2-40B4-BE49-F238E27FC236}">
                <a16:creationId xmlns:a16="http://schemas.microsoft.com/office/drawing/2014/main" id="{2DDD853B-9F78-4850-A0FF-6F9C8202868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r>
              <a:rPr lang="en-US" altLang="en-US"/>
              <a:t>Chuong 3 Debug</a:t>
            </a:r>
          </a:p>
        </p:txBody>
      </p:sp>
      <p:sp>
        <p:nvSpPr>
          <p:cNvPr id="4142" name="Rectangle 46">
            <a:extLst>
              <a:ext uri="{FF2B5EF4-FFF2-40B4-BE49-F238E27FC236}">
                <a16:creationId xmlns:a16="http://schemas.microsoft.com/office/drawing/2014/main" id="{8F3824A3-692A-4BA8-B2CA-9360CF5DDFAF}"/>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3E62092D-1930-4FF5-972B-8DE4ED616DA7}"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3"/>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14"/>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15"/>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a:extLst>
              <a:ext uri="{FF2B5EF4-FFF2-40B4-BE49-F238E27FC236}">
                <a16:creationId xmlns:a16="http://schemas.microsoft.com/office/drawing/2014/main" id="{4430EF4A-A924-46C1-9177-D73BD664A49A}"/>
              </a:ext>
            </a:extLst>
          </p:cNvPr>
          <p:cNvSpPr>
            <a:spLocks noGrp="1" noChangeArrowheads="1"/>
          </p:cNvSpPr>
          <p:nvPr>
            <p:ph type="dt" sz="quarter" idx="2"/>
          </p:nvPr>
        </p:nvSpPr>
        <p:spPr/>
        <p:txBody>
          <a:bodyPr/>
          <a:lstStyle/>
          <a:p>
            <a:fld id="{C0B0D27B-7B9C-4DAE-AA00-786569FC54F0}" type="datetime1">
              <a:rPr lang="en-US" altLang="en-US"/>
              <a:pPr/>
              <a:t>10/8/2021</a:t>
            </a:fld>
            <a:endParaRPr lang="en-US" altLang="en-US"/>
          </a:p>
        </p:txBody>
      </p:sp>
      <p:sp>
        <p:nvSpPr>
          <p:cNvPr id="10" name="Rectangle 45">
            <a:extLst>
              <a:ext uri="{FF2B5EF4-FFF2-40B4-BE49-F238E27FC236}">
                <a16:creationId xmlns:a16="http://schemas.microsoft.com/office/drawing/2014/main" id="{20CA6F6C-520D-4821-8BE1-81A9E88C1456}"/>
              </a:ext>
            </a:extLst>
          </p:cNvPr>
          <p:cNvSpPr>
            <a:spLocks noGrp="1" noChangeArrowheads="1"/>
          </p:cNvSpPr>
          <p:nvPr>
            <p:ph type="ftr" sz="quarter" idx="3"/>
          </p:nvPr>
        </p:nvSpPr>
        <p:spPr/>
        <p:txBody>
          <a:bodyPr/>
          <a:lstStyle/>
          <a:p>
            <a:r>
              <a:rPr lang="en-US" altLang="en-US"/>
              <a:t>Chuong 3 Debug</a:t>
            </a:r>
          </a:p>
        </p:txBody>
      </p:sp>
      <p:sp>
        <p:nvSpPr>
          <p:cNvPr id="11" name="Rectangle 46">
            <a:extLst>
              <a:ext uri="{FF2B5EF4-FFF2-40B4-BE49-F238E27FC236}">
                <a16:creationId xmlns:a16="http://schemas.microsoft.com/office/drawing/2014/main" id="{3B19C995-4221-4CAD-B518-F9AF7E149E40}"/>
              </a:ext>
            </a:extLst>
          </p:cNvPr>
          <p:cNvSpPr>
            <a:spLocks noGrp="1" noChangeArrowheads="1"/>
          </p:cNvSpPr>
          <p:nvPr>
            <p:ph type="sldNum" sz="quarter" idx="4"/>
          </p:nvPr>
        </p:nvSpPr>
        <p:spPr/>
        <p:txBody>
          <a:bodyPr/>
          <a:lstStyle/>
          <a:p>
            <a:fld id="{D6A85F10-A282-4F6A-A56F-FB565E025A0A}" type="slidenum">
              <a:rPr lang="en-US" altLang="en-US"/>
              <a:pPr/>
              <a:t>1</a:t>
            </a:fld>
            <a:endParaRPr lang="en-US" altLang="en-US"/>
          </a:p>
        </p:txBody>
      </p:sp>
      <p:sp>
        <p:nvSpPr>
          <p:cNvPr id="2050" name="Rectangle 2">
            <a:extLst>
              <a:ext uri="{FF2B5EF4-FFF2-40B4-BE49-F238E27FC236}">
                <a16:creationId xmlns:a16="http://schemas.microsoft.com/office/drawing/2014/main" id="{ED5433E4-9241-40E0-AA67-C0B57541EC67}"/>
              </a:ext>
            </a:extLst>
          </p:cNvPr>
          <p:cNvSpPr>
            <a:spLocks noGrp="1" noChangeArrowheads="1"/>
          </p:cNvSpPr>
          <p:nvPr>
            <p:ph type="ctrTitle"/>
          </p:nvPr>
        </p:nvSpPr>
        <p:spPr>
          <a:xfrm>
            <a:off x="381000" y="152400"/>
            <a:ext cx="8382000" cy="1066800"/>
          </a:xfrm>
        </p:spPr>
        <p:txBody>
          <a:bodyPr/>
          <a:lstStyle/>
          <a:p>
            <a:r>
              <a:rPr lang="en-US" altLang="en-US" sz="3400" b="1">
                <a:latin typeface="VNI-Times" pitchFamily="2" charset="0"/>
              </a:rPr>
              <a:t>CHÖÔNG TRÌNH GÔÕ ROÁI DEBUG</a:t>
            </a:r>
          </a:p>
        </p:txBody>
      </p:sp>
      <p:sp>
        <p:nvSpPr>
          <p:cNvPr id="2051" name="Rectangle 3">
            <a:extLst>
              <a:ext uri="{FF2B5EF4-FFF2-40B4-BE49-F238E27FC236}">
                <a16:creationId xmlns:a16="http://schemas.microsoft.com/office/drawing/2014/main" id="{742774BB-A84C-4F20-90D0-D800C92703D2}"/>
              </a:ext>
            </a:extLst>
          </p:cNvPr>
          <p:cNvSpPr>
            <a:spLocks noGrp="1" noChangeArrowheads="1"/>
          </p:cNvSpPr>
          <p:nvPr>
            <p:ph type="subTitle" idx="1"/>
          </p:nvPr>
        </p:nvSpPr>
        <p:spPr>
          <a:xfrm>
            <a:off x="457200" y="1981200"/>
            <a:ext cx="7239000" cy="609600"/>
          </a:xfrm>
        </p:spPr>
        <p:txBody>
          <a:bodyPr/>
          <a:lstStyle/>
          <a:p>
            <a:pPr>
              <a:lnSpc>
                <a:spcPct val="90000"/>
              </a:lnSpc>
              <a:buFont typeface="Wingdings" panose="05000000000000000000" pitchFamily="2" charset="2"/>
              <a:buBlip>
                <a:blip r:embed="rId2"/>
              </a:buBlip>
            </a:pPr>
            <a:r>
              <a:rPr lang="en-US" altLang="en-US" sz="2800">
                <a:latin typeface="VNI-Times" pitchFamily="2" charset="0"/>
              </a:rPr>
              <a:t> Dòch ñöôïc 1 chöông trình ngaén</a:t>
            </a:r>
          </a:p>
        </p:txBody>
      </p:sp>
      <p:sp>
        <p:nvSpPr>
          <p:cNvPr id="2052" name="Text Box 4">
            <a:extLst>
              <a:ext uri="{FF2B5EF4-FFF2-40B4-BE49-F238E27FC236}">
                <a16:creationId xmlns:a16="http://schemas.microsoft.com/office/drawing/2014/main" id="{CD63DA2D-E5FF-4ADB-A53E-EA08545987C1}"/>
              </a:ext>
            </a:extLst>
          </p:cNvPr>
          <p:cNvSpPr txBox="1">
            <a:spLocks noChangeArrowheads="1"/>
          </p:cNvSpPr>
          <p:nvPr/>
        </p:nvSpPr>
        <p:spPr bwMode="auto">
          <a:xfrm>
            <a:off x="457200" y="1371600"/>
            <a:ext cx="3429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b="1">
                <a:latin typeface="VNI-Times" pitchFamily="2" charset="0"/>
              </a:rPr>
              <a:t>Muïc tieâu</a:t>
            </a:r>
          </a:p>
        </p:txBody>
      </p:sp>
      <p:sp>
        <p:nvSpPr>
          <p:cNvPr id="2053" name="Rectangle 5">
            <a:extLst>
              <a:ext uri="{FF2B5EF4-FFF2-40B4-BE49-F238E27FC236}">
                <a16:creationId xmlns:a16="http://schemas.microsoft.com/office/drawing/2014/main" id="{A315C2DF-2893-43B4-B896-815F66E73B2E}"/>
              </a:ext>
            </a:extLst>
          </p:cNvPr>
          <p:cNvSpPr>
            <a:spLocks noChangeArrowheads="1"/>
          </p:cNvSpPr>
          <p:nvPr/>
        </p:nvSpPr>
        <p:spPr bwMode="auto">
          <a:xfrm>
            <a:off x="533400" y="26670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90000"/>
              <a:buFont typeface="Wingdings" panose="05000000000000000000" pitchFamily="2" charset="2"/>
              <a:defRPr sz="3600">
                <a:solidFill>
                  <a:schemeClr val="tx1"/>
                </a:solidFill>
                <a:effectLst>
                  <a:outerShdw blurRad="38100" dist="38100" dir="2700000" algn="tl">
                    <a:srgbClr val="000000"/>
                  </a:outerShdw>
                </a:effectLst>
                <a:latin typeface="Arial" panose="020B0604020202020204" pitchFamily="34" charset="0"/>
              </a:defRPr>
            </a:lvl1pPr>
            <a:lvl2pPr algn="ctr">
              <a:spcBef>
                <a:spcPct val="20000"/>
              </a:spcBef>
              <a:defRPr sz="2800">
                <a:solidFill>
                  <a:schemeClr val="tx1"/>
                </a:solidFill>
                <a:effectLst>
                  <a:outerShdw blurRad="38100" dist="38100" dir="2700000" algn="tl">
                    <a:srgbClr val="000000"/>
                  </a:outerShdw>
                </a:effectLst>
                <a:latin typeface="Arial" panose="020B0604020202020204" pitchFamily="34" charset="0"/>
              </a:defRPr>
            </a:lvl2pPr>
            <a:lvl3pPr algn="ctr">
              <a:spcBef>
                <a:spcPct val="20000"/>
              </a:spcBef>
              <a:buClr>
                <a:schemeClr val="accent2"/>
              </a:buClr>
              <a:buSzPct val="9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3pPr>
            <a:lvl4pPr algn="ctr">
              <a:spcBef>
                <a:spcPct val="20000"/>
              </a:spcBef>
              <a:defRPr sz="2000">
                <a:solidFill>
                  <a:schemeClr val="tx1"/>
                </a:solidFill>
                <a:effectLst>
                  <a:outerShdw blurRad="38100" dist="38100" dir="2700000" algn="tl">
                    <a:srgbClr val="000000"/>
                  </a:outerShdw>
                </a:effectLst>
                <a:latin typeface="Arial" panose="020B0604020202020204" pitchFamily="34" charset="0"/>
              </a:defRPr>
            </a:lvl4pPr>
            <a:lvl5pPr algn="ctr">
              <a:spcBef>
                <a:spcPct val="20000"/>
              </a:spcBef>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Blip>
                <a:blip r:embed="rId2"/>
              </a:buBlip>
            </a:pPr>
            <a:r>
              <a:rPr lang="en-US" altLang="en-US" sz="2800">
                <a:latin typeface="VNI-Times" pitchFamily="2" charset="0"/>
              </a:rPr>
              <a:t> Xem caùc thanh ghi vaø côø  cuûa CPU</a:t>
            </a:r>
          </a:p>
        </p:txBody>
      </p:sp>
      <p:sp>
        <p:nvSpPr>
          <p:cNvPr id="2054" name="Rectangle 6">
            <a:extLst>
              <a:ext uri="{FF2B5EF4-FFF2-40B4-BE49-F238E27FC236}">
                <a16:creationId xmlns:a16="http://schemas.microsoft.com/office/drawing/2014/main" id="{1C5738FE-EF2D-4171-918C-09CFF4F6FC84}"/>
              </a:ext>
            </a:extLst>
          </p:cNvPr>
          <p:cNvSpPr>
            <a:spLocks noChangeArrowheads="1"/>
          </p:cNvSpPr>
          <p:nvPr/>
        </p:nvSpPr>
        <p:spPr bwMode="auto">
          <a:xfrm>
            <a:off x="381000" y="3429000"/>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90000"/>
              <a:buFont typeface="Wingdings" panose="05000000000000000000" pitchFamily="2" charset="2"/>
              <a:defRPr sz="3600">
                <a:solidFill>
                  <a:schemeClr val="tx1"/>
                </a:solidFill>
                <a:effectLst>
                  <a:outerShdw blurRad="38100" dist="38100" dir="2700000" algn="tl">
                    <a:srgbClr val="000000"/>
                  </a:outerShdw>
                </a:effectLst>
                <a:latin typeface="Arial" panose="020B0604020202020204" pitchFamily="34" charset="0"/>
              </a:defRPr>
            </a:lvl1pPr>
            <a:lvl2pPr algn="ctr">
              <a:spcBef>
                <a:spcPct val="20000"/>
              </a:spcBef>
              <a:defRPr sz="2800">
                <a:solidFill>
                  <a:schemeClr val="tx1"/>
                </a:solidFill>
                <a:effectLst>
                  <a:outerShdw blurRad="38100" dist="38100" dir="2700000" algn="tl">
                    <a:srgbClr val="000000"/>
                  </a:outerShdw>
                </a:effectLst>
                <a:latin typeface="Arial" panose="020B0604020202020204" pitchFamily="34" charset="0"/>
              </a:defRPr>
            </a:lvl2pPr>
            <a:lvl3pPr algn="ctr">
              <a:spcBef>
                <a:spcPct val="20000"/>
              </a:spcBef>
              <a:buClr>
                <a:schemeClr val="accent2"/>
              </a:buClr>
              <a:buSzPct val="9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3pPr>
            <a:lvl4pPr algn="ctr">
              <a:spcBef>
                <a:spcPct val="20000"/>
              </a:spcBef>
              <a:defRPr sz="2000">
                <a:solidFill>
                  <a:schemeClr val="tx1"/>
                </a:solidFill>
                <a:effectLst>
                  <a:outerShdw blurRad="38100" dist="38100" dir="2700000" algn="tl">
                    <a:srgbClr val="000000"/>
                  </a:outerShdw>
                </a:effectLst>
                <a:latin typeface="Arial" panose="020B0604020202020204" pitchFamily="34" charset="0"/>
              </a:defRPr>
            </a:lvl4pPr>
            <a:lvl5pPr algn="ctr">
              <a:spcBef>
                <a:spcPct val="20000"/>
              </a:spcBef>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Blip>
                <a:blip r:embed="rId2"/>
              </a:buBlip>
            </a:pPr>
            <a:r>
              <a:rPr lang="en-US" altLang="en-US" sz="2800">
                <a:latin typeface="VNI-Times" pitchFamily="2" charset="0"/>
              </a:rPr>
              <a:t> Xem söï thay ñoåi noäi dung cuûa caùc bieán</a:t>
            </a:r>
          </a:p>
        </p:txBody>
      </p:sp>
      <p:sp>
        <p:nvSpPr>
          <p:cNvPr id="2055" name="Rectangle 7">
            <a:extLst>
              <a:ext uri="{FF2B5EF4-FFF2-40B4-BE49-F238E27FC236}">
                <a16:creationId xmlns:a16="http://schemas.microsoft.com/office/drawing/2014/main" id="{1F9DEDF2-D2F1-45BA-8C24-DA3B74549140}"/>
              </a:ext>
            </a:extLst>
          </p:cNvPr>
          <p:cNvSpPr>
            <a:spLocks noChangeArrowheads="1"/>
          </p:cNvSpPr>
          <p:nvPr/>
        </p:nvSpPr>
        <p:spPr bwMode="auto">
          <a:xfrm rot="-199943">
            <a:off x="152400" y="4267200"/>
            <a:ext cx="899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90000"/>
              <a:buFont typeface="Wingdings" panose="05000000000000000000" pitchFamily="2" charset="2"/>
              <a:defRPr sz="3600">
                <a:solidFill>
                  <a:schemeClr val="tx1"/>
                </a:solidFill>
                <a:effectLst>
                  <a:outerShdw blurRad="38100" dist="38100" dir="2700000" algn="tl">
                    <a:srgbClr val="000000"/>
                  </a:outerShdw>
                </a:effectLst>
                <a:latin typeface="Arial" panose="020B0604020202020204" pitchFamily="34" charset="0"/>
              </a:defRPr>
            </a:lvl1pPr>
            <a:lvl2pPr algn="ctr">
              <a:spcBef>
                <a:spcPct val="20000"/>
              </a:spcBef>
              <a:defRPr sz="2800">
                <a:solidFill>
                  <a:schemeClr val="tx1"/>
                </a:solidFill>
                <a:effectLst>
                  <a:outerShdw blurRad="38100" dist="38100" dir="2700000" algn="tl">
                    <a:srgbClr val="000000"/>
                  </a:outerShdw>
                </a:effectLst>
                <a:latin typeface="Arial" panose="020B0604020202020204" pitchFamily="34" charset="0"/>
              </a:defRPr>
            </a:lvl2pPr>
            <a:lvl3pPr algn="ctr">
              <a:spcBef>
                <a:spcPct val="20000"/>
              </a:spcBef>
              <a:buClr>
                <a:schemeClr val="accent2"/>
              </a:buClr>
              <a:buSzPct val="9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3pPr>
            <a:lvl4pPr algn="ctr">
              <a:spcBef>
                <a:spcPct val="20000"/>
              </a:spcBef>
              <a:defRPr sz="2000">
                <a:solidFill>
                  <a:schemeClr val="tx1"/>
                </a:solidFill>
                <a:effectLst>
                  <a:outerShdw blurRad="38100" dist="38100" dir="2700000" algn="tl">
                    <a:srgbClr val="000000"/>
                  </a:outerShdw>
                </a:effectLst>
                <a:latin typeface="Arial" panose="020B0604020202020204" pitchFamily="34" charset="0"/>
              </a:defRPr>
            </a:lvl4pPr>
            <a:lvl5pPr algn="ctr">
              <a:spcBef>
                <a:spcPct val="20000"/>
              </a:spcBef>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algn="l" eaLnBrk="1" hangingPunct="1">
              <a:lnSpc>
                <a:spcPct val="90000"/>
              </a:lnSpc>
              <a:buFont typeface="Wingdings" panose="05000000000000000000" pitchFamily="2" charset="2"/>
              <a:buBlip>
                <a:blip r:embed="rId2"/>
              </a:buBlip>
            </a:pPr>
            <a:r>
              <a:rPr lang="en-US" altLang="en-US" sz="2800">
                <a:latin typeface="VNI-Times" pitchFamily="2" charset="0"/>
              </a:rPr>
              <a:t> Doø tìm trò ôû daïng nhò phaân hoaëc ASCII trong boä nhôù</a:t>
            </a:r>
          </a:p>
        </p:txBody>
      </p:sp>
      <p:sp>
        <p:nvSpPr>
          <p:cNvPr id="2056" name="Text Box 8">
            <a:extLst>
              <a:ext uri="{FF2B5EF4-FFF2-40B4-BE49-F238E27FC236}">
                <a16:creationId xmlns:a16="http://schemas.microsoft.com/office/drawing/2014/main" id="{96991E69-283E-4C34-B33F-9DA063EA4A9E}"/>
              </a:ext>
            </a:extLst>
          </p:cNvPr>
          <p:cNvSpPr txBox="1">
            <a:spLocks noChangeArrowheads="1"/>
          </p:cNvSpPr>
          <p:nvPr/>
        </p:nvSpPr>
        <p:spPr bwMode="auto">
          <a:xfrm rot="-450729">
            <a:off x="0" y="5334000"/>
            <a:ext cx="952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3"/>
              </a:buBlip>
            </a:pPr>
            <a:r>
              <a:rPr lang="en-US" altLang="en-US" sz="3200">
                <a:effectLst>
                  <a:outerShdw blurRad="38100" dist="38100" dir="2700000" algn="tl">
                    <a:srgbClr val="000000"/>
                  </a:outerShdw>
                </a:effectLst>
                <a:latin typeface="VNI-Times" pitchFamily="2" charset="0"/>
              </a:rPr>
              <a:t> Hoã</a:t>
            </a:r>
            <a:r>
              <a:rPr lang="en-US" altLang="en-US" sz="2800" b="1">
                <a:latin typeface="VNI-Times" pitchFamily="2" charset="0"/>
              </a:rPr>
              <a:t> trôï luyeän taäp vieát chöông trình baèng Assembly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box(in)">
                                      <p:cBhvr>
                                        <p:cTn id="7" dur="5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53"/>
                                        </p:tgtEl>
                                        <p:attrNameLst>
                                          <p:attrName>style.visibility</p:attrName>
                                        </p:attrNameLst>
                                      </p:cBhvr>
                                      <p:to>
                                        <p:strVal val="visible"/>
                                      </p:to>
                                    </p:set>
                                    <p:anim calcmode="lin" valueType="num">
                                      <p:cBhvr additive="base">
                                        <p:cTn id="12" dur="500" fill="hold"/>
                                        <p:tgtEl>
                                          <p:spTgt spid="2053"/>
                                        </p:tgtEl>
                                        <p:attrNameLst>
                                          <p:attrName>ppt_x</p:attrName>
                                        </p:attrNameLst>
                                      </p:cBhvr>
                                      <p:tavLst>
                                        <p:tav tm="0">
                                          <p:val>
                                            <p:strVal val="#ppt_x"/>
                                          </p:val>
                                        </p:tav>
                                        <p:tav tm="100000">
                                          <p:val>
                                            <p:strVal val="#ppt_x"/>
                                          </p:val>
                                        </p:tav>
                                      </p:tavLst>
                                    </p:anim>
                                    <p:anim calcmode="lin" valueType="num">
                                      <p:cBhvr additive="base">
                                        <p:cTn id="13"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8" presetClass="entr" presetSubtype="0" accel="50000" fill="hold" grpId="0" nodeType="clickEffect">
                                  <p:stCondLst>
                                    <p:cond delay="0"/>
                                  </p:stCondLst>
                                  <p:childTnLst>
                                    <p:set>
                                      <p:cBhvr>
                                        <p:cTn id="17" dur="1" fill="hold">
                                          <p:stCondLst>
                                            <p:cond delay="0"/>
                                          </p:stCondLst>
                                        </p:cTn>
                                        <p:tgtEl>
                                          <p:spTgt spid="2054"/>
                                        </p:tgtEl>
                                        <p:attrNameLst>
                                          <p:attrName>style.visibility</p:attrName>
                                        </p:attrNameLst>
                                      </p:cBhvr>
                                      <p:to>
                                        <p:strVal val="visible"/>
                                      </p:to>
                                    </p:set>
                                    <p:anim calcmode="lin" valueType="num">
                                      <p:cBhvr>
                                        <p:cTn id="18" dur="1000" fill="hold"/>
                                        <p:tgtEl>
                                          <p:spTgt spid="205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9" dur="1000" fill="hold"/>
                                        <p:tgtEl>
                                          <p:spTgt spid="2054"/>
                                        </p:tgtEl>
                                        <p:attrNameLst>
                                          <p:attrName>ppt_x</p:attrName>
                                        </p:attrNameLst>
                                      </p:cBhvr>
                                      <p:tavLst>
                                        <p:tav tm="0">
                                          <p:val>
                                            <p:fltVal val="-1"/>
                                          </p:val>
                                        </p:tav>
                                        <p:tav tm="50000">
                                          <p:val>
                                            <p:fltVal val="0.95"/>
                                          </p:val>
                                        </p:tav>
                                        <p:tav tm="100000">
                                          <p:val>
                                            <p:strVal val="#ppt_x"/>
                                          </p:val>
                                        </p:tav>
                                      </p:tavLst>
                                    </p:anim>
                                    <p:anim calcmode="lin" valueType="num">
                                      <p:cBhvr>
                                        <p:cTn id="20" dur="1000" fill="hold"/>
                                        <p:tgtEl>
                                          <p:spTgt spid="2054"/>
                                        </p:tgtEl>
                                        <p:attrNameLst>
                                          <p:attrName>ppt_y</p:attrName>
                                        </p:attrNameLst>
                                      </p:cBhvr>
                                      <p:tavLst>
                                        <p:tav tm="0">
                                          <p:val>
                                            <p:strVal val="#ppt_y"/>
                                          </p:val>
                                        </p:tav>
                                        <p:tav tm="100000">
                                          <p:val>
                                            <p:strVal val="#ppt_y"/>
                                          </p:val>
                                        </p:tav>
                                      </p:tavLst>
                                    </p:anim>
                                    <p:animEffect transition="in" filter="fade">
                                      <p:cBhvr>
                                        <p:cTn id="21" dur="1000"/>
                                        <p:tgtEl>
                                          <p:spTgt spid="20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055"/>
                                        </p:tgtEl>
                                        <p:attrNameLst>
                                          <p:attrName>style.visibility</p:attrName>
                                        </p:attrNameLst>
                                      </p:cBhvr>
                                      <p:to>
                                        <p:strVal val="visible"/>
                                      </p:to>
                                    </p:set>
                                    <p:anim calcmode="lin" valueType="num">
                                      <p:cBhvr additive="base">
                                        <p:cTn id="26" dur="500" fill="hold"/>
                                        <p:tgtEl>
                                          <p:spTgt spid="2055"/>
                                        </p:tgtEl>
                                        <p:attrNameLst>
                                          <p:attrName>ppt_x</p:attrName>
                                        </p:attrNameLst>
                                      </p:cBhvr>
                                      <p:tavLst>
                                        <p:tav tm="0">
                                          <p:val>
                                            <p:strVal val="#ppt_x"/>
                                          </p:val>
                                        </p:tav>
                                        <p:tav tm="100000">
                                          <p:val>
                                            <p:strVal val="#ppt_x"/>
                                          </p:val>
                                        </p:tav>
                                      </p:tavLst>
                                    </p:anim>
                                    <p:anim calcmode="lin" valueType="num">
                                      <p:cBhvr additive="base">
                                        <p:cTn id="27"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8" presetClass="entr" presetSubtype="0" accel="50000" fill="hold" grpId="0" nodeType="clickEffect">
                                  <p:stCondLst>
                                    <p:cond delay="0"/>
                                  </p:stCondLst>
                                  <p:childTnLst>
                                    <p:set>
                                      <p:cBhvr>
                                        <p:cTn id="31" dur="1" fill="hold">
                                          <p:stCondLst>
                                            <p:cond delay="0"/>
                                          </p:stCondLst>
                                        </p:cTn>
                                        <p:tgtEl>
                                          <p:spTgt spid="2056"/>
                                        </p:tgtEl>
                                        <p:attrNameLst>
                                          <p:attrName>style.visibility</p:attrName>
                                        </p:attrNameLst>
                                      </p:cBhvr>
                                      <p:to>
                                        <p:strVal val="visible"/>
                                      </p:to>
                                    </p:set>
                                    <p:anim calcmode="lin" valueType="num">
                                      <p:cBhvr>
                                        <p:cTn id="32" dur="1000" fill="hold"/>
                                        <p:tgtEl>
                                          <p:spTgt spid="205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3" dur="1000" fill="hold"/>
                                        <p:tgtEl>
                                          <p:spTgt spid="2056"/>
                                        </p:tgtEl>
                                        <p:attrNameLst>
                                          <p:attrName>ppt_x</p:attrName>
                                        </p:attrNameLst>
                                      </p:cBhvr>
                                      <p:tavLst>
                                        <p:tav tm="0">
                                          <p:val>
                                            <p:fltVal val="-1"/>
                                          </p:val>
                                        </p:tav>
                                        <p:tav tm="50000">
                                          <p:val>
                                            <p:fltVal val="0.95"/>
                                          </p:val>
                                        </p:tav>
                                        <p:tav tm="100000">
                                          <p:val>
                                            <p:strVal val="#ppt_x"/>
                                          </p:val>
                                        </p:tav>
                                      </p:tavLst>
                                    </p:anim>
                                    <p:anim calcmode="lin" valueType="num">
                                      <p:cBhvr>
                                        <p:cTn id="34" dur="1000" fill="hold"/>
                                        <p:tgtEl>
                                          <p:spTgt spid="2056"/>
                                        </p:tgtEl>
                                        <p:attrNameLst>
                                          <p:attrName>ppt_y</p:attrName>
                                        </p:attrNameLst>
                                      </p:cBhvr>
                                      <p:tavLst>
                                        <p:tav tm="0">
                                          <p:val>
                                            <p:strVal val="#ppt_y"/>
                                          </p:val>
                                        </p:tav>
                                        <p:tav tm="100000">
                                          <p:val>
                                            <p:strVal val="#ppt_y"/>
                                          </p:val>
                                        </p:tav>
                                      </p:tavLst>
                                    </p:anim>
                                    <p:animEffect transition="in" filter="fade">
                                      <p:cBhvr>
                                        <p:cTn id="35" dur="1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P spid="2053" grpId="0"/>
      <p:bldP spid="2054" grpId="0"/>
      <p:bldP spid="2055" grpId="0"/>
      <p:bldP spid="20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E641F9-6870-4B94-A8EC-EF2553BC82DB}"/>
              </a:ext>
            </a:extLst>
          </p:cNvPr>
          <p:cNvSpPr>
            <a:spLocks noGrp="1"/>
          </p:cNvSpPr>
          <p:nvPr>
            <p:ph type="dt" sz="half" idx="10"/>
          </p:nvPr>
        </p:nvSpPr>
        <p:spPr/>
        <p:txBody>
          <a:bodyPr/>
          <a:lstStyle/>
          <a:p>
            <a:fld id="{2B8C48F0-5B12-4A25-A089-41BC9C404D9C}" type="datetime1">
              <a:rPr lang="en-US" altLang="en-US"/>
              <a:pPr/>
              <a:t>10/8/2021</a:t>
            </a:fld>
            <a:endParaRPr lang="en-US" altLang="en-US"/>
          </a:p>
        </p:txBody>
      </p:sp>
      <p:sp>
        <p:nvSpPr>
          <p:cNvPr id="5" name="Footer Placeholder 4">
            <a:extLst>
              <a:ext uri="{FF2B5EF4-FFF2-40B4-BE49-F238E27FC236}">
                <a16:creationId xmlns:a16="http://schemas.microsoft.com/office/drawing/2014/main" id="{81C4A442-1004-4209-8ED5-92810E5E0838}"/>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47857BF5-B930-47CD-B54E-BFF8D2E90618}"/>
              </a:ext>
            </a:extLst>
          </p:cNvPr>
          <p:cNvSpPr>
            <a:spLocks noGrp="1"/>
          </p:cNvSpPr>
          <p:nvPr>
            <p:ph type="sldNum" sz="quarter" idx="12"/>
          </p:nvPr>
        </p:nvSpPr>
        <p:spPr/>
        <p:txBody>
          <a:bodyPr/>
          <a:lstStyle/>
          <a:p>
            <a:fld id="{104DF754-4073-4AFD-8185-06F0C287BBCB}" type="slidenum">
              <a:rPr lang="en-US" altLang="en-US"/>
              <a:pPr/>
              <a:t>10</a:t>
            </a:fld>
            <a:endParaRPr lang="en-US" altLang="en-US"/>
          </a:p>
        </p:txBody>
      </p:sp>
      <p:sp>
        <p:nvSpPr>
          <p:cNvPr id="20482" name="Rectangle 2">
            <a:extLst>
              <a:ext uri="{FF2B5EF4-FFF2-40B4-BE49-F238E27FC236}">
                <a16:creationId xmlns:a16="http://schemas.microsoft.com/office/drawing/2014/main" id="{80475ADB-2E34-47FE-B6B6-AAC55E5685B9}"/>
              </a:ext>
            </a:extLst>
          </p:cNvPr>
          <p:cNvSpPr>
            <a:spLocks noGrp="1" noChangeArrowheads="1"/>
          </p:cNvSpPr>
          <p:nvPr>
            <p:ph type="title"/>
          </p:nvPr>
        </p:nvSpPr>
        <p:spPr/>
        <p:txBody>
          <a:bodyPr/>
          <a:lstStyle/>
          <a:p>
            <a:r>
              <a:rPr lang="en-US" altLang="en-US">
                <a:latin typeface="VNI-Times" pitchFamily="2" charset="0"/>
              </a:rPr>
              <a:t>KEÁT QUAÛ</a:t>
            </a:r>
          </a:p>
        </p:txBody>
      </p:sp>
      <p:sp>
        <p:nvSpPr>
          <p:cNvPr id="20485" name="Text Box 5">
            <a:extLst>
              <a:ext uri="{FF2B5EF4-FFF2-40B4-BE49-F238E27FC236}">
                <a16:creationId xmlns:a16="http://schemas.microsoft.com/office/drawing/2014/main" id="{F9DD5978-E43B-4072-8830-97421DAD76B1}"/>
              </a:ext>
            </a:extLst>
          </p:cNvPr>
          <p:cNvSpPr txBox="1">
            <a:spLocks noChangeArrowheads="1"/>
          </p:cNvSpPr>
          <p:nvPr/>
        </p:nvSpPr>
        <p:spPr bwMode="auto">
          <a:xfrm>
            <a:off x="0" y="1371600"/>
            <a:ext cx="9601200" cy="3260725"/>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-F 100 "TOI DUA EM SANG SONG"</a:t>
            </a:r>
          </a:p>
          <a:p>
            <a:r>
              <a:rPr lang="en-US" altLang="en-US"/>
              <a:t>-D 100</a:t>
            </a:r>
          </a:p>
          <a:p>
            <a:r>
              <a:rPr lang="en-US" altLang="en-US" b="1">
                <a:solidFill>
                  <a:srgbClr val="FF0000"/>
                </a:solidFill>
              </a:rPr>
              <a:t>0ADD:0100</a:t>
            </a:r>
            <a:r>
              <a:rPr lang="en-US" altLang="en-US" b="1"/>
              <a:t>  54 4F 49 20 44 55 41 20-45 4D 20 53 41 4E 47 20   </a:t>
            </a:r>
            <a:r>
              <a:rPr lang="en-US" altLang="en-US" b="1">
                <a:solidFill>
                  <a:srgbClr val="E9F32B"/>
                </a:solidFill>
              </a:rPr>
              <a:t>TOI DUA EM SANG</a:t>
            </a:r>
          </a:p>
          <a:p>
            <a:r>
              <a:rPr lang="en-US" altLang="en-US" b="1">
                <a:solidFill>
                  <a:srgbClr val="FF0000"/>
                </a:solidFill>
              </a:rPr>
              <a:t>0ADD:0110</a:t>
            </a:r>
            <a:r>
              <a:rPr lang="en-US" altLang="en-US" b="1"/>
              <a:t>  53 4F 4E 47 54 4F 49 20-44 55 41 20 45 4D 20 53   </a:t>
            </a:r>
            <a:r>
              <a:rPr lang="en-US" altLang="en-US" b="1">
                <a:solidFill>
                  <a:srgbClr val="E9F32B"/>
                </a:solidFill>
              </a:rPr>
              <a:t>SONGTOI DUA EM S</a:t>
            </a:r>
          </a:p>
          <a:p>
            <a:r>
              <a:rPr lang="en-US" altLang="en-US" b="1">
                <a:solidFill>
                  <a:srgbClr val="FF0000"/>
                </a:solidFill>
              </a:rPr>
              <a:t>0ADD:0120</a:t>
            </a:r>
            <a:r>
              <a:rPr lang="en-US" altLang="en-US" b="1"/>
              <a:t>  41 4E 47 20 53 4F 4E 47-54 4F 49 20 44 55 41 20   </a:t>
            </a:r>
            <a:r>
              <a:rPr lang="en-US" altLang="en-US" b="1">
                <a:solidFill>
                  <a:srgbClr val="E9F32B"/>
                </a:solidFill>
              </a:rPr>
              <a:t>ANG SONGTOI DUA</a:t>
            </a:r>
          </a:p>
          <a:p>
            <a:r>
              <a:rPr lang="en-US" altLang="en-US" b="1">
                <a:solidFill>
                  <a:srgbClr val="FF0000"/>
                </a:solidFill>
              </a:rPr>
              <a:t>0ADD:0130</a:t>
            </a:r>
            <a:r>
              <a:rPr lang="en-US" altLang="en-US" b="1"/>
              <a:t>  45 4D 20 53 41 4E 47 20-53 4F 4E 47 54 4F 49 20   </a:t>
            </a:r>
            <a:r>
              <a:rPr lang="en-US" altLang="en-US" b="1">
                <a:solidFill>
                  <a:srgbClr val="E9F32B"/>
                </a:solidFill>
              </a:rPr>
              <a:t>EM SANG SONGTOI</a:t>
            </a:r>
          </a:p>
          <a:p>
            <a:r>
              <a:rPr lang="en-US" altLang="en-US" b="1">
                <a:solidFill>
                  <a:srgbClr val="FF0000"/>
                </a:solidFill>
              </a:rPr>
              <a:t>0ADD:0140</a:t>
            </a:r>
            <a:r>
              <a:rPr lang="en-US" altLang="en-US" b="1">
                <a:solidFill>
                  <a:srgbClr val="800000"/>
                </a:solidFill>
              </a:rPr>
              <a:t> </a:t>
            </a:r>
            <a:r>
              <a:rPr lang="en-US" altLang="en-US" b="1"/>
              <a:t> 44 55 41 20 45 4D 20 53-41 4E 47 20 53 4F 4E 47   </a:t>
            </a:r>
            <a:r>
              <a:rPr lang="en-US" altLang="en-US" b="1">
                <a:solidFill>
                  <a:srgbClr val="E9F32B"/>
                </a:solidFill>
              </a:rPr>
              <a:t>DUA EM SANG</a:t>
            </a:r>
            <a:r>
              <a:rPr lang="en-US" altLang="en-US" b="1"/>
              <a:t> </a:t>
            </a:r>
            <a:r>
              <a:rPr lang="en-US" altLang="en-US" b="1">
                <a:solidFill>
                  <a:srgbClr val="E9F32B"/>
                </a:solidFill>
              </a:rPr>
              <a:t>SONG</a:t>
            </a:r>
          </a:p>
          <a:p>
            <a:r>
              <a:rPr lang="en-US" altLang="en-US" b="1">
                <a:solidFill>
                  <a:srgbClr val="FF0000"/>
                </a:solidFill>
              </a:rPr>
              <a:t>0ADD:0150</a:t>
            </a:r>
            <a:r>
              <a:rPr lang="en-US" altLang="en-US" b="1">
                <a:solidFill>
                  <a:srgbClr val="800000"/>
                </a:solidFill>
              </a:rPr>
              <a:t>  </a:t>
            </a:r>
            <a:r>
              <a:rPr lang="en-US" altLang="en-US" b="1">
                <a:solidFill>
                  <a:schemeClr val="tx2"/>
                </a:solidFill>
              </a:rPr>
              <a:t>54 4F 49 20 44 55 41 20-45 4D 20 53 41 4E 47 20</a:t>
            </a:r>
            <a:r>
              <a:rPr lang="en-US" altLang="en-US" b="1">
                <a:solidFill>
                  <a:srgbClr val="800000"/>
                </a:solidFill>
              </a:rPr>
              <a:t>   </a:t>
            </a:r>
            <a:r>
              <a:rPr lang="en-US" altLang="en-US" b="1">
                <a:solidFill>
                  <a:srgbClr val="E9F32B"/>
                </a:solidFill>
              </a:rPr>
              <a:t>TOI DUA EM SANG</a:t>
            </a:r>
          </a:p>
          <a:p>
            <a:r>
              <a:rPr lang="en-US" altLang="en-US" b="1">
                <a:solidFill>
                  <a:srgbClr val="FF0000"/>
                </a:solidFill>
              </a:rPr>
              <a:t>0ADD:0160</a:t>
            </a:r>
            <a:r>
              <a:rPr lang="en-US" altLang="en-US" b="1"/>
              <a:t>  53 4F 4E 47 54 4F 49 20-44 55 41 20 45 4D 20 53   </a:t>
            </a:r>
            <a:r>
              <a:rPr lang="en-US" altLang="en-US" b="1">
                <a:solidFill>
                  <a:srgbClr val="E9F32B"/>
                </a:solidFill>
              </a:rPr>
              <a:t>SONGTOI DUA EM S</a:t>
            </a:r>
          </a:p>
          <a:p>
            <a:r>
              <a:rPr lang="en-US" altLang="en-US" b="1">
                <a:solidFill>
                  <a:srgbClr val="FF0000"/>
                </a:solidFill>
              </a:rPr>
              <a:t>0ADD:0170</a:t>
            </a:r>
            <a:r>
              <a:rPr lang="en-US" altLang="en-US" b="1">
                <a:solidFill>
                  <a:srgbClr val="800000"/>
                </a:solidFill>
              </a:rPr>
              <a:t> </a:t>
            </a:r>
            <a:r>
              <a:rPr lang="en-US" altLang="en-US" b="1"/>
              <a:t> 41 4E 47 20 53 4F 4E 47-54 4F 49 20 44 55 41 20   </a:t>
            </a:r>
            <a:r>
              <a:rPr lang="en-US" altLang="en-US" b="1">
                <a:solidFill>
                  <a:srgbClr val="E9F32B"/>
                </a:solidFill>
              </a:rPr>
              <a:t>ANG SONGTOI DUA</a:t>
            </a:r>
          </a:p>
          <a:p>
            <a:pPr>
              <a:spcBef>
                <a:spcPct val="50000"/>
              </a:spcBef>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DCA5F596-A430-4894-8BB3-D4BFC51CC7E2}"/>
              </a:ext>
            </a:extLst>
          </p:cNvPr>
          <p:cNvSpPr>
            <a:spLocks noGrp="1"/>
          </p:cNvSpPr>
          <p:nvPr>
            <p:ph type="dt" sz="half" idx="10"/>
          </p:nvPr>
        </p:nvSpPr>
        <p:spPr/>
        <p:txBody>
          <a:bodyPr/>
          <a:lstStyle/>
          <a:p>
            <a:fld id="{73B7FC43-2671-4722-937F-205B963E43BD}" type="datetime1">
              <a:rPr lang="en-US" altLang="en-US"/>
              <a:pPr/>
              <a:t>10/8/2021</a:t>
            </a:fld>
            <a:endParaRPr lang="en-US" altLang="en-US"/>
          </a:p>
        </p:txBody>
      </p:sp>
      <p:sp>
        <p:nvSpPr>
          <p:cNvPr id="10" name="Footer Placeholder 4">
            <a:extLst>
              <a:ext uri="{FF2B5EF4-FFF2-40B4-BE49-F238E27FC236}">
                <a16:creationId xmlns:a16="http://schemas.microsoft.com/office/drawing/2014/main" id="{4002E187-48C1-43B5-BEBF-CC4861BA7574}"/>
              </a:ext>
            </a:extLst>
          </p:cNvPr>
          <p:cNvSpPr>
            <a:spLocks noGrp="1"/>
          </p:cNvSpPr>
          <p:nvPr>
            <p:ph type="ftr" sz="quarter" idx="11"/>
          </p:nvPr>
        </p:nvSpPr>
        <p:spPr/>
        <p:txBody>
          <a:bodyPr/>
          <a:lstStyle/>
          <a:p>
            <a:r>
              <a:rPr lang="en-US" altLang="en-US"/>
              <a:t>Chuong 3 Debug</a:t>
            </a:r>
          </a:p>
        </p:txBody>
      </p:sp>
      <p:sp>
        <p:nvSpPr>
          <p:cNvPr id="11" name="Slide Number Placeholder 5">
            <a:extLst>
              <a:ext uri="{FF2B5EF4-FFF2-40B4-BE49-F238E27FC236}">
                <a16:creationId xmlns:a16="http://schemas.microsoft.com/office/drawing/2014/main" id="{EB8C8C0E-1B1E-4A6A-A2CC-D4DCC2FDEC6C}"/>
              </a:ext>
            </a:extLst>
          </p:cNvPr>
          <p:cNvSpPr>
            <a:spLocks noGrp="1"/>
          </p:cNvSpPr>
          <p:nvPr>
            <p:ph type="sldNum" sz="quarter" idx="12"/>
          </p:nvPr>
        </p:nvSpPr>
        <p:spPr/>
        <p:txBody>
          <a:bodyPr/>
          <a:lstStyle/>
          <a:p>
            <a:fld id="{0967B620-4014-48AE-984A-8FF6ED17DA52}" type="slidenum">
              <a:rPr lang="en-US" altLang="en-US"/>
              <a:pPr/>
              <a:t>11</a:t>
            </a:fld>
            <a:endParaRPr lang="en-US" altLang="en-US"/>
          </a:p>
        </p:txBody>
      </p:sp>
      <p:sp>
        <p:nvSpPr>
          <p:cNvPr id="13314" name="Rectangle 2">
            <a:extLst>
              <a:ext uri="{FF2B5EF4-FFF2-40B4-BE49-F238E27FC236}">
                <a16:creationId xmlns:a16="http://schemas.microsoft.com/office/drawing/2014/main" id="{C851DE2E-B8CC-46F4-8028-A9282009A7FB}"/>
              </a:ext>
            </a:extLst>
          </p:cNvPr>
          <p:cNvSpPr>
            <a:spLocks noGrp="1" noChangeArrowheads="1"/>
          </p:cNvSpPr>
          <p:nvPr>
            <p:ph type="title"/>
          </p:nvPr>
        </p:nvSpPr>
        <p:spPr/>
        <p:txBody>
          <a:bodyPr/>
          <a:lstStyle/>
          <a:p>
            <a:r>
              <a:rPr lang="en-US" altLang="en-US"/>
              <a:t>D (DUMP)</a:t>
            </a:r>
          </a:p>
        </p:txBody>
      </p:sp>
      <p:sp>
        <p:nvSpPr>
          <p:cNvPr id="13319" name="Text Box 7">
            <a:extLst>
              <a:ext uri="{FF2B5EF4-FFF2-40B4-BE49-F238E27FC236}">
                <a16:creationId xmlns:a16="http://schemas.microsoft.com/office/drawing/2014/main" id="{E6DDD79B-C60C-46E7-8114-2A2A0EC5188A}"/>
              </a:ext>
            </a:extLst>
          </p:cNvPr>
          <p:cNvSpPr txBox="1">
            <a:spLocks noChangeArrowheads="1"/>
          </p:cNvSpPr>
          <p:nvPr/>
        </p:nvSpPr>
        <p:spPr bwMode="auto">
          <a:xfrm>
            <a:off x="0" y="1524000"/>
            <a:ext cx="9144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a:latin typeface="VNI-Times" pitchFamily="2" charset="0"/>
              </a:rPr>
              <a:t>Muïc ñích  : in noäi dung boä nhôù trong MT ra maøn hình döôùi daïng soá hex.</a:t>
            </a:r>
          </a:p>
        </p:txBody>
      </p:sp>
      <p:sp>
        <p:nvSpPr>
          <p:cNvPr id="13320" name="Text Box 8">
            <a:extLst>
              <a:ext uri="{FF2B5EF4-FFF2-40B4-BE49-F238E27FC236}">
                <a16:creationId xmlns:a16="http://schemas.microsoft.com/office/drawing/2014/main" id="{8AAAE27E-2647-46E7-8211-41C71AF0F7EE}"/>
              </a:ext>
            </a:extLst>
          </p:cNvPr>
          <p:cNvSpPr txBox="1">
            <a:spLocks noChangeArrowheads="1"/>
          </p:cNvSpPr>
          <p:nvPr/>
        </p:nvSpPr>
        <p:spPr bwMode="auto">
          <a:xfrm>
            <a:off x="228600" y="2362200"/>
            <a:ext cx="79248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latin typeface="VNI-Times" pitchFamily="2" charset="0"/>
              </a:rPr>
              <a:t>Cuù phaùp :   D [ address]</a:t>
            </a:r>
          </a:p>
          <a:p>
            <a:pPr>
              <a:spcBef>
                <a:spcPct val="50000"/>
              </a:spcBef>
            </a:pPr>
            <a:r>
              <a:rPr lang="en-US" altLang="en-US" sz="2200" b="1">
                <a:latin typeface="VNI-Times" pitchFamily="2" charset="0"/>
              </a:rPr>
              <a:t>                     D [range]</a:t>
            </a:r>
          </a:p>
        </p:txBody>
      </p:sp>
      <p:sp>
        <p:nvSpPr>
          <p:cNvPr id="13321" name="Text Box 9">
            <a:extLst>
              <a:ext uri="{FF2B5EF4-FFF2-40B4-BE49-F238E27FC236}">
                <a16:creationId xmlns:a16="http://schemas.microsoft.com/office/drawing/2014/main" id="{B976E5FE-57C4-4B76-811C-FC094F783D68}"/>
              </a:ext>
            </a:extLst>
          </p:cNvPr>
          <p:cNvSpPr txBox="1">
            <a:spLocks noChangeArrowheads="1"/>
          </p:cNvSpPr>
          <p:nvPr/>
        </p:nvSpPr>
        <p:spPr bwMode="auto">
          <a:xfrm>
            <a:off x="381000" y="3733800"/>
            <a:ext cx="784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latin typeface="VNI-Times" pitchFamily="2" charset="0"/>
              </a:rPr>
              <a:t>Ex : in noäi dung vuøng nhôù ñaõ laép ñaày ôû ví duï tröôùc  ôû ñòa chæ 100h</a:t>
            </a:r>
          </a:p>
        </p:txBody>
      </p:sp>
      <p:sp>
        <p:nvSpPr>
          <p:cNvPr id="13322" name="Text Box 10">
            <a:extLst>
              <a:ext uri="{FF2B5EF4-FFF2-40B4-BE49-F238E27FC236}">
                <a16:creationId xmlns:a16="http://schemas.microsoft.com/office/drawing/2014/main" id="{4806F596-3D85-4D4A-8CD7-8FBA8BCA2EB9}"/>
              </a:ext>
            </a:extLst>
          </p:cNvPr>
          <p:cNvSpPr txBox="1">
            <a:spLocks noChangeArrowheads="1"/>
          </p:cNvSpPr>
          <p:nvPr/>
        </p:nvSpPr>
        <p:spPr bwMode="auto">
          <a:xfrm>
            <a:off x="609600" y="4800600"/>
            <a:ext cx="8305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latin typeface="VNI-Times" pitchFamily="2" charset="0"/>
              </a:rPr>
              <a:t>Ex2 : xem noäi dung vuøng nhôù 16 bytes baét ñaàu ôû ñòa chæ F000:100</a:t>
            </a:r>
          </a:p>
        </p:txBody>
      </p:sp>
      <p:sp>
        <p:nvSpPr>
          <p:cNvPr id="13323" name="Rectangle 11">
            <a:extLst>
              <a:ext uri="{FF2B5EF4-FFF2-40B4-BE49-F238E27FC236}">
                <a16:creationId xmlns:a16="http://schemas.microsoft.com/office/drawing/2014/main" id="{589EC2AB-9465-49BA-AA6C-35F5603A01A9}"/>
              </a:ext>
            </a:extLst>
          </p:cNvPr>
          <p:cNvSpPr>
            <a:spLocks noChangeArrowheads="1"/>
          </p:cNvSpPr>
          <p:nvPr/>
        </p:nvSpPr>
        <p:spPr bwMode="auto">
          <a:xfrm>
            <a:off x="609600" y="5638800"/>
            <a:ext cx="7239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200" b="1">
                <a:solidFill>
                  <a:srgbClr val="800000"/>
                </a:solidFill>
              </a:rPr>
              <a:t>- D F000:100  L10</a:t>
            </a:r>
            <a:r>
              <a:rPr lang="en-US" altLang="en-US"/>
              <a:t> </a:t>
            </a:r>
          </a:p>
        </p:txBody>
      </p:sp>
      <p:sp>
        <p:nvSpPr>
          <p:cNvPr id="13325" name="AutoShape 13">
            <a:hlinkClick r:id="" action="ppaction://hlinkshowjump?jump=previousslide"/>
            <a:extLst>
              <a:ext uri="{FF2B5EF4-FFF2-40B4-BE49-F238E27FC236}">
                <a16:creationId xmlns:a16="http://schemas.microsoft.com/office/drawing/2014/main" id="{4899D314-FE9E-4001-8F4B-F79BF3F95A0A}"/>
              </a:ext>
            </a:extLst>
          </p:cNvPr>
          <p:cNvSpPr>
            <a:spLocks noChangeArrowheads="1"/>
          </p:cNvSpPr>
          <p:nvPr/>
        </p:nvSpPr>
        <p:spPr bwMode="auto">
          <a:xfrm>
            <a:off x="6629400" y="4267200"/>
            <a:ext cx="76200" cy="762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DDCF6B7D-32E1-4F91-A8DB-9F0F9BFE6D3C}"/>
              </a:ext>
            </a:extLst>
          </p:cNvPr>
          <p:cNvSpPr>
            <a:spLocks noGrp="1"/>
          </p:cNvSpPr>
          <p:nvPr>
            <p:ph type="dt" sz="half" idx="10"/>
          </p:nvPr>
        </p:nvSpPr>
        <p:spPr/>
        <p:txBody>
          <a:bodyPr/>
          <a:lstStyle/>
          <a:p>
            <a:fld id="{6E316FDD-0F92-467F-9430-E19A8DAD4DAD}" type="datetime1">
              <a:rPr lang="en-US" altLang="en-US"/>
              <a:pPr/>
              <a:t>10/8/2021</a:t>
            </a:fld>
            <a:endParaRPr lang="en-US" altLang="en-US"/>
          </a:p>
        </p:txBody>
      </p:sp>
      <p:sp>
        <p:nvSpPr>
          <p:cNvPr id="9" name="Footer Placeholder 4">
            <a:extLst>
              <a:ext uri="{FF2B5EF4-FFF2-40B4-BE49-F238E27FC236}">
                <a16:creationId xmlns:a16="http://schemas.microsoft.com/office/drawing/2014/main" id="{39453F32-91B7-4106-86E0-4E24E6F567AE}"/>
              </a:ext>
            </a:extLst>
          </p:cNvPr>
          <p:cNvSpPr>
            <a:spLocks noGrp="1"/>
          </p:cNvSpPr>
          <p:nvPr>
            <p:ph type="ftr" sz="quarter" idx="11"/>
          </p:nvPr>
        </p:nvSpPr>
        <p:spPr/>
        <p:txBody>
          <a:bodyPr/>
          <a:lstStyle/>
          <a:p>
            <a:r>
              <a:rPr lang="en-US" altLang="en-US"/>
              <a:t>Chuong 3 Debug</a:t>
            </a:r>
          </a:p>
        </p:txBody>
      </p:sp>
      <p:sp>
        <p:nvSpPr>
          <p:cNvPr id="10" name="Slide Number Placeholder 5">
            <a:extLst>
              <a:ext uri="{FF2B5EF4-FFF2-40B4-BE49-F238E27FC236}">
                <a16:creationId xmlns:a16="http://schemas.microsoft.com/office/drawing/2014/main" id="{23BFABBF-D71F-4C08-ACFB-57DAF979377C}"/>
              </a:ext>
            </a:extLst>
          </p:cNvPr>
          <p:cNvSpPr>
            <a:spLocks noGrp="1"/>
          </p:cNvSpPr>
          <p:nvPr>
            <p:ph type="sldNum" sz="quarter" idx="12"/>
          </p:nvPr>
        </p:nvSpPr>
        <p:spPr/>
        <p:txBody>
          <a:bodyPr/>
          <a:lstStyle/>
          <a:p>
            <a:fld id="{34EA2B10-D39D-4459-A396-8FD168851EC5}" type="slidenum">
              <a:rPr lang="en-US" altLang="en-US"/>
              <a:pPr/>
              <a:t>12</a:t>
            </a:fld>
            <a:endParaRPr lang="en-US" altLang="en-US"/>
          </a:p>
        </p:txBody>
      </p:sp>
      <p:sp>
        <p:nvSpPr>
          <p:cNvPr id="21506" name="Rectangle 2">
            <a:extLst>
              <a:ext uri="{FF2B5EF4-FFF2-40B4-BE49-F238E27FC236}">
                <a16:creationId xmlns:a16="http://schemas.microsoft.com/office/drawing/2014/main" id="{886E206F-E47E-4F9E-8774-C2CAF82F7974}"/>
              </a:ext>
            </a:extLst>
          </p:cNvPr>
          <p:cNvSpPr>
            <a:spLocks noGrp="1" noChangeArrowheads="1"/>
          </p:cNvSpPr>
          <p:nvPr>
            <p:ph type="title"/>
          </p:nvPr>
        </p:nvSpPr>
        <p:spPr/>
        <p:txBody>
          <a:bodyPr/>
          <a:lstStyle/>
          <a:p>
            <a:r>
              <a:rPr lang="en-US" altLang="en-US">
                <a:latin typeface="VNI-Times" pitchFamily="2" charset="0"/>
              </a:rPr>
              <a:t>Thí duï minh hoïa leänh</a:t>
            </a:r>
            <a:r>
              <a:rPr lang="en-US" altLang="en-US">
                <a:latin typeface="VNI-Arial Rounded" pitchFamily="34" charset="0"/>
              </a:rPr>
              <a:t> D</a:t>
            </a:r>
          </a:p>
        </p:txBody>
      </p:sp>
      <p:sp>
        <p:nvSpPr>
          <p:cNvPr id="21507" name="Rectangle 3">
            <a:extLst>
              <a:ext uri="{FF2B5EF4-FFF2-40B4-BE49-F238E27FC236}">
                <a16:creationId xmlns:a16="http://schemas.microsoft.com/office/drawing/2014/main" id="{624F1BF3-BC23-4EFC-ABCC-8D8B4370C687}"/>
              </a:ext>
            </a:extLst>
          </p:cNvPr>
          <p:cNvSpPr>
            <a:spLocks noGrp="1" noChangeArrowheads="1"/>
          </p:cNvSpPr>
          <p:nvPr>
            <p:ph type="body" idx="1"/>
          </p:nvPr>
        </p:nvSpPr>
        <p:spPr>
          <a:xfrm>
            <a:off x="457200" y="1600200"/>
            <a:ext cx="8229600" cy="1676400"/>
          </a:xfrm>
        </p:spPr>
        <p:txBody>
          <a:bodyPr/>
          <a:lstStyle/>
          <a:p>
            <a:pPr algn="just"/>
            <a:r>
              <a:rPr lang="en-US" altLang="en-US"/>
              <a:t> </a:t>
            </a:r>
            <a:r>
              <a:rPr lang="en-US" altLang="en-US">
                <a:latin typeface="VNI-Times" pitchFamily="2" charset="0"/>
              </a:rPr>
              <a:t>ñaùnh vaøo leänh D ñeå xem noäi dung vuøng nhôù cuûa 30h bytes boä nhôù töø ñòa chæ 0000:0040 ñeán 0000:006F</a:t>
            </a:r>
          </a:p>
        </p:txBody>
      </p:sp>
      <p:sp>
        <p:nvSpPr>
          <p:cNvPr id="21508" name="Rectangle 4">
            <a:extLst>
              <a:ext uri="{FF2B5EF4-FFF2-40B4-BE49-F238E27FC236}">
                <a16:creationId xmlns:a16="http://schemas.microsoft.com/office/drawing/2014/main" id="{04A9C089-11F2-460D-A5B8-6972C45E3737}"/>
              </a:ext>
            </a:extLst>
          </p:cNvPr>
          <p:cNvSpPr>
            <a:spLocks noChangeArrowheads="1"/>
          </p:cNvSpPr>
          <p:nvPr/>
        </p:nvSpPr>
        <p:spPr bwMode="auto">
          <a:xfrm>
            <a:off x="685800" y="3352800"/>
            <a:ext cx="7924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200" b="1">
                <a:solidFill>
                  <a:srgbClr val="800000"/>
                </a:solidFill>
              </a:rPr>
              <a:t>- D </a:t>
            </a:r>
            <a:r>
              <a:rPr lang="en-US" altLang="en-US" sz="2200" b="1" u="sng">
                <a:solidFill>
                  <a:srgbClr val="800000"/>
                </a:solidFill>
              </a:rPr>
              <a:t>0000:0040 </a:t>
            </a:r>
            <a:r>
              <a:rPr lang="en-US" altLang="en-US" sz="2200" b="1">
                <a:solidFill>
                  <a:srgbClr val="800000"/>
                </a:solidFill>
              </a:rPr>
              <a:t>    </a:t>
            </a:r>
            <a:r>
              <a:rPr lang="en-US" altLang="en-US" sz="2200" b="1" u="sng">
                <a:solidFill>
                  <a:srgbClr val="E9F32B"/>
                </a:solidFill>
              </a:rPr>
              <a:t>006F</a:t>
            </a:r>
          </a:p>
        </p:txBody>
      </p:sp>
      <p:sp>
        <p:nvSpPr>
          <p:cNvPr id="21509" name="AutoShape 5">
            <a:extLst>
              <a:ext uri="{FF2B5EF4-FFF2-40B4-BE49-F238E27FC236}">
                <a16:creationId xmlns:a16="http://schemas.microsoft.com/office/drawing/2014/main" id="{9D687932-AB0A-4C1C-80B0-68A66C2ED26C}"/>
              </a:ext>
            </a:extLst>
          </p:cNvPr>
          <p:cNvSpPr>
            <a:spLocks noChangeArrowheads="1"/>
          </p:cNvSpPr>
          <p:nvPr/>
        </p:nvSpPr>
        <p:spPr bwMode="auto">
          <a:xfrm>
            <a:off x="3200400" y="4419600"/>
            <a:ext cx="2209800" cy="685800"/>
          </a:xfrm>
          <a:prstGeom prst="wedgeRoundRectCallout">
            <a:avLst>
              <a:gd name="adj1" fmla="val -5745"/>
              <a:gd name="adj2" fmla="val -10023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b="1">
                <a:latin typeface="VNI-Times" pitchFamily="2" charset="0"/>
              </a:rPr>
              <a:t>Ñòa chæ baét ñaàu</a:t>
            </a:r>
          </a:p>
        </p:txBody>
      </p:sp>
      <p:sp>
        <p:nvSpPr>
          <p:cNvPr id="21511" name="Rectangle 7">
            <a:extLst>
              <a:ext uri="{FF2B5EF4-FFF2-40B4-BE49-F238E27FC236}">
                <a16:creationId xmlns:a16="http://schemas.microsoft.com/office/drawing/2014/main" id="{D7008D1B-05CC-4870-BCD0-CA289DEFA73E}"/>
              </a:ext>
            </a:extLst>
          </p:cNvPr>
          <p:cNvSpPr>
            <a:spLocks noChangeArrowheads="1"/>
          </p:cNvSpPr>
          <p:nvPr/>
        </p:nvSpPr>
        <p:spPr bwMode="auto">
          <a:xfrm>
            <a:off x="533400" y="5257800"/>
            <a:ext cx="8153400" cy="76200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accent2"/>
                </a:solidFill>
              </a:rPr>
              <a:t>- D   </a:t>
            </a:r>
            <a:r>
              <a:rPr lang="en-US" altLang="en-US" b="1" u="sng">
                <a:solidFill>
                  <a:schemeClr val="accent2"/>
                </a:solidFill>
              </a:rPr>
              <a:t>0000:0040</a:t>
            </a:r>
            <a:r>
              <a:rPr lang="en-US" altLang="en-US" b="1">
                <a:solidFill>
                  <a:schemeClr val="accent2"/>
                </a:solidFill>
              </a:rPr>
              <a:t>  L  30</a:t>
            </a:r>
          </a:p>
        </p:txBody>
      </p:sp>
      <p:sp>
        <p:nvSpPr>
          <p:cNvPr id="21510" name="AutoShape 6">
            <a:extLst>
              <a:ext uri="{FF2B5EF4-FFF2-40B4-BE49-F238E27FC236}">
                <a16:creationId xmlns:a16="http://schemas.microsoft.com/office/drawing/2014/main" id="{646FB405-6BD8-4A9D-8B3D-4793EFC27133}"/>
              </a:ext>
            </a:extLst>
          </p:cNvPr>
          <p:cNvSpPr>
            <a:spLocks noChangeArrowheads="1"/>
          </p:cNvSpPr>
          <p:nvPr/>
        </p:nvSpPr>
        <p:spPr bwMode="auto">
          <a:xfrm>
            <a:off x="5562600" y="5943600"/>
            <a:ext cx="2514600" cy="685800"/>
          </a:xfrm>
          <a:prstGeom prst="wedgeRoundRectCallout">
            <a:avLst>
              <a:gd name="adj1" fmla="val -50949"/>
              <a:gd name="adj2" fmla="val -7847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b="1">
                <a:latin typeface="VNI-Times" pitchFamily="2" charset="0"/>
              </a:rPr>
              <a:t>Soá bytes</a:t>
            </a:r>
            <a:r>
              <a:rPr lang="en-US" altLang="en-US" sz="2000" b="1">
                <a:latin typeface="VNI-Arial Rounded"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9E30D223-2726-492D-B3EF-28463A61968A}"/>
              </a:ext>
            </a:extLst>
          </p:cNvPr>
          <p:cNvSpPr>
            <a:spLocks noGrp="1"/>
          </p:cNvSpPr>
          <p:nvPr>
            <p:ph type="dt" sz="half" idx="10"/>
          </p:nvPr>
        </p:nvSpPr>
        <p:spPr/>
        <p:txBody>
          <a:bodyPr/>
          <a:lstStyle/>
          <a:p>
            <a:fld id="{512D9D9A-5C3F-4E46-AB55-1C133A7ADE6D}" type="datetime1">
              <a:rPr lang="en-US" altLang="en-US"/>
              <a:pPr/>
              <a:t>10/8/2021</a:t>
            </a:fld>
            <a:endParaRPr lang="en-US" altLang="en-US"/>
          </a:p>
        </p:txBody>
      </p:sp>
      <p:sp>
        <p:nvSpPr>
          <p:cNvPr id="7" name="Footer Placeholder 4">
            <a:extLst>
              <a:ext uri="{FF2B5EF4-FFF2-40B4-BE49-F238E27FC236}">
                <a16:creationId xmlns:a16="http://schemas.microsoft.com/office/drawing/2014/main" id="{EA1B3996-2F83-498E-AD26-8B8DF966FFE1}"/>
              </a:ext>
            </a:extLst>
          </p:cNvPr>
          <p:cNvSpPr>
            <a:spLocks noGrp="1"/>
          </p:cNvSpPr>
          <p:nvPr>
            <p:ph type="ftr" sz="quarter" idx="11"/>
          </p:nvPr>
        </p:nvSpPr>
        <p:spPr/>
        <p:txBody>
          <a:bodyPr/>
          <a:lstStyle/>
          <a:p>
            <a:r>
              <a:rPr lang="en-US" altLang="en-US"/>
              <a:t>Chuong 3 Debug</a:t>
            </a:r>
          </a:p>
        </p:txBody>
      </p:sp>
      <p:sp>
        <p:nvSpPr>
          <p:cNvPr id="8" name="Slide Number Placeholder 5">
            <a:extLst>
              <a:ext uri="{FF2B5EF4-FFF2-40B4-BE49-F238E27FC236}">
                <a16:creationId xmlns:a16="http://schemas.microsoft.com/office/drawing/2014/main" id="{32515D86-054C-47CF-972B-3C2D8D445D19}"/>
              </a:ext>
            </a:extLst>
          </p:cNvPr>
          <p:cNvSpPr>
            <a:spLocks noGrp="1"/>
          </p:cNvSpPr>
          <p:nvPr>
            <p:ph type="sldNum" sz="quarter" idx="12"/>
          </p:nvPr>
        </p:nvSpPr>
        <p:spPr/>
        <p:txBody>
          <a:bodyPr/>
          <a:lstStyle/>
          <a:p>
            <a:fld id="{640AAECA-4392-45B9-AE54-E881CC910B59}" type="slidenum">
              <a:rPr lang="en-US" altLang="en-US"/>
              <a:pPr/>
              <a:t>13</a:t>
            </a:fld>
            <a:endParaRPr lang="en-US" altLang="en-US"/>
          </a:p>
        </p:txBody>
      </p:sp>
      <p:sp>
        <p:nvSpPr>
          <p:cNvPr id="15362" name="Rectangle 2">
            <a:extLst>
              <a:ext uri="{FF2B5EF4-FFF2-40B4-BE49-F238E27FC236}">
                <a16:creationId xmlns:a16="http://schemas.microsoft.com/office/drawing/2014/main" id="{42E8B1E1-7B23-47DF-82B0-5716403040C5}"/>
              </a:ext>
            </a:extLst>
          </p:cNvPr>
          <p:cNvSpPr>
            <a:spLocks noGrp="1" noChangeArrowheads="1"/>
          </p:cNvSpPr>
          <p:nvPr>
            <p:ph type="title"/>
          </p:nvPr>
        </p:nvSpPr>
        <p:spPr/>
        <p:txBody>
          <a:bodyPr/>
          <a:lstStyle/>
          <a:p>
            <a:r>
              <a:rPr lang="en-US" altLang="en-US"/>
              <a:t>E (ENTER)</a:t>
            </a:r>
          </a:p>
        </p:txBody>
      </p:sp>
      <p:sp>
        <p:nvSpPr>
          <p:cNvPr id="15363" name="Rectangle 3">
            <a:extLst>
              <a:ext uri="{FF2B5EF4-FFF2-40B4-BE49-F238E27FC236}">
                <a16:creationId xmlns:a16="http://schemas.microsoft.com/office/drawing/2014/main" id="{5F06F8BE-8003-4250-806D-44F10F1E2328}"/>
              </a:ext>
            </a:extLst>
          </p:cNvPr>
          <p:cNvSpPr>
            <a:spLocks noGrp="1" noChangeArrowheads="1"/>
          </p:cNvSpPr>
          <p:nvPr>
            <p:ph type="body" idx="1"/>
          </p:nvPr>
        </p:nvSpPr>
        <p:spPr>
          <a:xfrm>
            <a:off x="457200" y="1600200"/>
            <a:ext cx="8229600" cy="1219200"/>
          </a:xfrm>
        </p:spPr>
        <p:txBody>
          <a:bodyPr/>
          <a:lstStyle/>
          <a:p>
            <a:r>
              <a:rPr lang="en-US" altLang="en-US">
                <a:latin typeface="VNI-Times" pitchFamily="2" charset="0"/>
              </a:rPr>
              <a:t>Duøng ñeå ñöa döõ lieäu byte vaøo boä nhôù ngay taïi ñòa chæ mong muoán.</a:t>
            </a:r>
          </a:p>
        </p:txBody>
      </p:sp>
      <p:sp>
        <p:nvSpPr>
          <p:cNvPr id="15364" name="Text Box 4">
            <a:extLst>
              <a:ext uri="{FF2B5EF4-FFF2-40B4-BE49-F238E27FC236}">
                <a16:creationId xmlns:a16="http://schemas.microsoft.com/office/drawing/2014/main" id="{3E539B93-303A-4ECE-A760-25060094E21C}"/>
              </a:ext>
            </a:extLst>
          </p:cNvPr>
          <p:cNvSpPr txBox="1">
            <a:spLocks noChangeArrowheads="1"/>
          </p:cNvSpPr>
          <p:nvPr/>
        </p:nvSpPr>
        <p:spPr bwMode="auto">
          <a:xfrm>
            <a:off x="533400" y="2819400"/>
            <a:ext cx="79248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latin typeface="VNI-Cooper" pitchFamily="2" charset="0"/>
              </a:rPr>
              <a:t>Caùch goïi :</a:t>
            </a:r>
          </a:p>
          <a:p>
            <a:pPr>
              <a:spcBef>
                <a:spcPct val="50000"/>
              </a:spcBef>
            </a:pPr>
            <a:r>
              <a:rPr lang="en-US" altLang="en-US" sz="2200" b="1">
                <a:latin typeface="VNI-Cooper" pitchFamily="2" charset="0"/>
              </a:rPr>
              <a:t>- E  </a:t>
            </a:r>
            <a:r>
              <a:rPr lang="en-US" altLang="en-US" sz="2200" b="1">
                <a:latin typeface="VNI-Times" pitchFamily="2" charset="0"/>
              </a:rPr>
              <a:t>&lt;ñòa chæ&gt;  &lt;danh saùch&gt;</a:t>
            </a:r>
          </a:p>
        </p:txBody>
      </p:sp>
      <p:sp>
        <p:nvSpPr>
          <p:cNvPr id="15365" name="Rectangle 5">
            <a:extLst>
              <a:ext uri="{FF2B5EF4-FFF2-40B4-BE49-F238E27FC236}">
                <a16:creationId xmlns:a16="http://schemas.microsoft.com/office/drawing/2014/main" id="{A65AC2B8-B933-4F09-ACF6-B9C495A40760}"/>
              </a:ext>
            </a:extLst>
          </p:cNvPr>
          <p:cNvSpPr>
            <a:spLocks noChangeArrowheads="1"/>
          </p:cNvSpPr>
          <p:nvPr/>
        </p:nvSpPr>
        <p:spPr bwMode="auto">
          <a:xfrm>
            <a:off x="914400" y="3886200"/>
            <a:ext cx="6858000" cy="236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800000"/>
                </a:solidFill>
                <a:latin typeface="VNI-Times" pitchFamily="2" charset="0"/>
              </a:rPr>
              <a:t>Trò nhaäp vaøo theo daïng soá 16 töøng byte moät</a:t>
            </a:r>
          </a:p>
          <a:p>
            <a:pPr algn="ctr"/>
            <a:r>
              <a:rPr lang="en-US" altLang="en-US" sz="2000" b="1">
                <a:solidFill>
                  <a:srgbClr val="800000"/>
                </a:solidFill>
                <a:latin typeface="VNI-Times" pitchFamily="2" charset="0"/>
              </a:rPr>
              <a:t>Daáu -  duøng ñeå luøi laïi 1 ñòa chæ</a:t>
            </a:r>
          </a:p>
          <a:p>
            <a:pPr algn="ctr"/>
            <a:r>
              <a:rPr lang="en-US" altLang="en-US" sz="2000" b="1">
                <a:solidFill>
                  <a:srgbClr val="800000"/>
                </a:solidFill>
                <a:latin typeface="VNI-Times" pitchFamily="2" charset="0"/>
              </a:rPr>
              <a:t>Space Bar duøng ñeå tôùi 1 ñòa chæ</a:t>
            </a:r>
          </a:p>
          <a:p>
            <a:pPr algn="ctr"/>
            <a:r>
              <a:rPr lang="en-US" altLang="en-US" sz="2000" b="1">
                <a:solidFill>
                  <a:srgbClr val="800000"/>
                </a:solidFill>
                <a:latin typeface="VNI-Times" pitchFamily="2" charset="0"/>
              </a:rPr>
              <a:t>Enter duøng ñeå keát thuùc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870BFBBC-6244-4279-A93E-9E63FE1DC235}"/>
              </a:ext>
            </a:extLst>
          </p:cNvPr>
          <p:cNvSpPr>
            <a:spLocks noGrp="1"/>
          </p:cNvSpPr>
          <p:nvPr>
            <p:ph type="dt" sz="half" idx="10"/>
          </p:nvPr>
        </p:nvSpPr>
        <p:spPr/>
        <p:txBody>
          <a:bodyPr/>
          <a:lstStyle/>
          <a:p>
            <a:fld id="{00C4B181-0624-4497-AD6E-B2559D6D9C47}" type="datetime1">
              <a:rPr lang="en-US" altLang="en-US"/>
              <a:pPr/>
              <a:t>10/8/2021</a:t>
            </a:fld>
            <a:endParaRPr lang="en-US" altLang="en-US"/>
          </a:p>
        </p:txBody>
      </p:sp>
      <p:sp>
        <p:nvSpPr>
          <p:cNvPr id="8" name="Footer Placeholder 4">
            <a:extLst>
              <a:ext uri="{FF2B5EF4-FFF2-40B4-BE49-F238E27FC236}">
                <a16:creationId xmlns:a16="http://schemas.microsoft.com/office/drawing/2014/main" id="{A1BE705D-E6FA-4A79-B413-896F2B3C5B66}"/>
              </a:ext>
            </a:extLst>
          </p:cNvPr>
          <p:cNvSpPr>
            <a:spLocks noGrp="1"/>
          </p:cNvSpPr>
          <p:nvPr>
            <p:ph type="ftr" sz="quarter" idx="11"/>
          </p:nvPr>
        </p:nvSpPr>
        <p:spPr/>
        <p:txBody>
          <a:bodyPr/>
          <a:lstStyle/>
          <a:p>
            <a:r>
              <a:rPr lang="en-US" altLang="en-US"/>
              <a:t>Chuong 3 Debug</a:t>
            </a:r>
          </a:p>
        </p:txBody>
      </p:sp>
      <p:sp>
        <p:nvSpPr>
          <p:cNvPr id="9" name="Slide Number Placeholder 5">
            <a:extLst>
              <a:ext uri="{FF2B5EF4-FFF2-40B4-BE49-F238E27FC236}">
                <a16:creationId xmlns:a16="http://schemas.microsoft.com/office/drawing/2014/main" id="{13560D98-DDE9-49A9-B799-7E0A3B7B6002}"/>
              </a:ext>
            </a:extLst>
          </p:cNvPr>
          <p:cNvSpPr>
            <a:spLocks noGrp="1"/>
          </p:cNvSpPr>
          <p:nvPr>
            <p:ph type="sldNum" sz="quarter" idx="12"/>
          </p:nvPr>
        </p:nvSpPr>
        <p:spPr/>
        <p:txBody>
          <a:bodyPr/>
          <a:lstStyle/>
          <a:p>
            <a:fld id="{7336D9FD-255E-4013-8BC8-5F63B2AD79D1}" type="slidenum">
              <a:rPr lang="en-US" altLang="en-US"/>
              <a:pPr/>
              <a:t>14</a:t>
            </a:fld>
            <a:endParaRPr lang="en-US" altLang="en-US"/>
          </a:p>
        </p:txBody>
      </p:sp>
      <p:sp>
        <p:nvSpPr>
          <p:cNvPr id="16386" name="Rectangle 2">
            <a:extLst>
              <a:ext uri="{FF2B5EF4-FFF2-40B4-BE49-F238E27FC236}">
                <a16:creationId xmlns:a16="http://schemas.microsoft.com/office/drawing/2014/main" id="{07989A24-35C1-4F8C-9CE6-B59DA1C7F839}"/>
              </a:ext>
            </a:extLst>
          </p:cNvPr>
          <p:cNvSpPr>
            <a:spLocks noGrp="1" noChangeArrowheads="1"/>
          </p:cNvSpPr>
          <p:nvPr>
            <p:ph type="title"/>
          </p:nvPr>
        </p:nvSpPr>
        <p:spPr/>
        <p:txBody>
          <a:bodyPr/>
          <a:lstStyle/>
          <a:p>
            <a:r>
              <a:rPr lang="en-US" altLang="en-US">
                <a:latin typeface="VNI-Times" pitchFamily="2" charset="0"/>
              </a:rPr>
              <a:t>Minh hoïa leänh E </a:t>
            </a:r>
          </a:p>
        </p:txBody>
      </p:sp>
      <p:sp>
        <p:nvSpPr>
          <p:cNvPr id="16387" name="Rectangle 3">
            <a:extLst>
              <a:ext uri="{FF2B5EF4-FFF2-40B4-BE49-F238E27FC236}">
                <a16:creationId xmlns:a16="http://schemas.microsoft.com/office/drawing/2014/main" id="{EFC71212-7EB5-4431-A977-2AADB83A40E9}"/>
              </a:ext>
            </a:extLst>
          </p:cNvPr>
          <p:cNvSpPr>
            <a:spLocks noGrp="1" noChangeArrowheads="1"/>
          </p:cNvSpPr>
          <p:nvPr>
            <p:ph type="body" idx="1"/>
          </p:nvPr>
        </p:nvSpPr>
        <p:spPr/>
        <p:txBody>
          <a:bodyPr/>
          <a:lstStyle/>
          <a:p>
            <a:r>
              <a:rPr lang="en-US" altLang="en-US">
                <a:latin typeface="VNI-Times" pitchFamily="2" charset="0"/>
              </a:rPr>
              <a:t>Muïc dích : thay ñoåi noäi dung boä nhôù.</a:t>
            </a:r>
          </a:p>
        </p:txBody>
      </p:sp>
      <p:sp>
        <p:nvSpPr>
          <p:cNvPr id="16388" name="Text Box 4">
            <a:extLst>
              <a:ext uri="{FF2B5EF4-FFF2-40B4-BE49-F238E27FC236}">
                <a16:creationId xmlns:a16="http://schemas.microsoft.com/office/drawing/2014/main" id="{3145C678-D1D7-4984-ABFF-5E83B281EE4C}"/>
              </a:ext>
            </a:extLst>
          </p:cNvPr>
          <p:cNvSpPr txBox="1">
            <a:spLocks noChangeArrowheads="1"/>
          </p:cNvSpPr>
          <p:nvPr/>
        </p:nvSpPr>
        <p:spPr bwMode="auto">
          <a:xfrm>
            <a:off x="457200" y="2286000"/>
            <a:ext cx="784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solidFill>
                  <a:srgbClr val="FF0000"/>
                </a:solidFill>
                <a:latin typeface="VNI-Times" pitchFamily="2" charset="0"/>
              </a:rPr>
              <a:t>Cuù phaùp : - E  [address] [ list]</a:t>
            </a:r>
          </a:p>
        </p:txBody>
      </p:sp>
      <p:sp>
        <p:nvSpPr>
          <p:cNvPr id="16389" name="Text Box 5">
            <a:extLst>
              <a:ext uri="{FF2B5EF4-FFF2-40B4-BE49-F238E27FC236}">
                <a16:creationId xmlns:a16="http://schemas.microsoft.com/office/drawing/2014/main" id="{C0EC9ADC-994C-4C18-A2A3-3E183B092A23}"/>
              </a:ext>
            </a:extLst>
          </p:cNvPr>
          <p:cNvSpPr txBox="1">
            <a:spLocks noChangeArrowheads="1"/>
          </p:cNvSpPr>
          <p:nvPr/>
        </p:nvSpPr>
        <p:spPr bwMode="auto">
          <a:xfrm>
            <a:off x="457200" y="2971800"/>
            <a:ext cx="83058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latin typeface="VNI-Times" pitchFamily="2" charset="0"/>
              </a:rPr>
              <a:t>Ex : thay ñoåi 6 bytes baét ñaàu ôû ñòa chæ 100 thaønh “ABCDE”</a:t>
            </a:r>
          </a:p>
          <a:p>
            <a:pPr>
              <a:spcBef>
                <a:spcPct val="50000"/>
              </a:spcBef>
            </a:pPr>
            <a:r>
              <a:rPr lang="en-US" altLang="en-US" sz="2200" b="1">
                <a:latin typeface="VNI-Times" pitchFamily="2" charset="0"/>
              </a:rPr>
              <a:t>- E  100  “ABCDE”</a:t>
            </a:r>
          </a:p>
        </p:txBody>
      </p:sp>
      <p:sp>
        <p:nvSpPr>
          <p:cNvPr id="16390" name="AutoShape 6">
            <a:extLst>
              <a:ext uri="{FF2B5EF4-FFF2-40B4-BE49-F238E27FC236}">
                <a16:creationId xmlns:a16="http://schemas.microsoft.com/office/drawing/2014/main" id="{94F1D48B-2FB3-4CC1-8287-1551E26F48C9}"/>
              </a:ext>
            </a:extLst>
          </p:cNvPr>
          <p:cNvSpPr>
            <a:spLocks noChangeArrowheads="1"/>
          </p:cNvSpPr>
          <p:nvPr/>
        </p:nvSpPr>
        <p:spPr bwMode="auto">
          <a:xfrm rot="434442">
            <a:off x="1219200" y="4495800"/>
            <a:ext cx="3735388" cy="990600"/>
          </a:xfrm>
          <a:prstGeom prst="wedgeRoundRectCallout">
            <a:avLst>
              <a:gd name="adj1" fmla="val -54810"/>
              <a:gd name="adj2" fmla="val -9368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solidFill>
                  <a:srgbClr val="800000"/>
                </a:solidFill>
                <a:latin typeface="VNI-Times" pitchFamily="2" charset="0"/>
              </a:rPr>
              <a:t>Debug laáy ñoaïn chæ bôûi DS </a:t>
            </a:r>
          </a:p>
          <a:p>
            <a:pPr algn="ctr"/>
            <a:r>
              <a:rPr lang="en-US" altLang="en-US">
                <a:solidFill>
                  <a:srgbClr val="800000"/>
                </a:solidFill>
                <a:latin typeface="VNI-Times" pitchFamily="2" charset="0"/>
              </a:rPr>
              <a:t>Neáu ta khoâng qui ñònh ñòa chæ ñoaïn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986C10A3-7D01-43BB-A996-A9A1A8452270}"/>
              </a:ext>
            </a:extLst>
          </p:cNvPr>
          <p:cNvSpPr>
            <a:spLocks noGrp="1"/>
          </p:cNvSpPr>
          <p:nvPr>
            <p:ph type="dt" sz="half" idx="10"/>
          </p:nvPr>
        </p:nvSpPr>
        <p:spPr/>
        <p:txBody>
          <a:bodyPr/>
          <a:lstStyle/>
          <a:p>
            <a:fld id="{2DB6E108-1E8C-4A92-9AE9-F31503E7BFB5}" type="datetime1">
              <a:rPr lang="en-US" altLang="en-US"/>
              <a:pPr/>
              <a:t>10/8/2021</a:t>
            </a:fld>
            <a:endParaRPr lang="en-US" altLang="en-US"/>
          </a:p>
        </p:txBody>
      </p:sp>
      <p:sp>
        <p:nvSpPr>
          <p:cNvPr id="7" name="Footer Placeholder 4">
            <a:extLst>
              <a:ext uri="{FF2B5EF4-FFF2-40B4-BE49-F238E27FC236}">
                <a16:creationId xmlns:a16="http://schemas.microsoft.com/office/drawing/2014/main" id="{7EC36195-5B33-4799-9070-38FACE383CCE}"/>
              </a:ext>
            </a:extLst>
          </p:cNvPr>
          <p:cNvSpPr>
            <a:spLocks noGrp="1"/>
          </p:cNvSpPr>
          <p:nvPr>
            <p:ph type="ftr" sz="quarter" idx="11"/>
          </p:nvPr>
        </p:nvSpPr>
        <p:spPr/>
        <p:txBody>
          <a:bodyPr/>
          <a:lstStyle/>
          <a:p>
            <a:r>
              <a:rPr lang="en-US" altLang="en-US"/>
              <a:t>Chuong 3 Debug</a:t>
            </a:r>
          </a:p>
        </p:txBody>
      </p:sp>
      <p:sp>
        <p:nvSpPr>
          <p:cNvPr id="8" name="Slide Number Placeholder 5">
            <a:extLst>
              <a:ext uri="{FF2B5EF4-FFF2-40B4-BE49-F238E27FC236}">
                <a16:creationId xmlns:a16="http://schemas.microsoft.com/office/drawing/2014/main" id="{680EA601-8565-4223-9E16-38EF452B626B}"/>
              </a:ext>
            </a:extLst>
          </p:cNvPr>
          <p:cNvSpPr>
            <a:spLocks noGrp="1"/>
          </p:cNvSpPr>
          <p:nvPr>
            <p:ph type="sldNum" sz="quarter" idx="12"/>
          </p:nvPr>
        </p:nvSpPr>
        <p:spPr/>
        <p:txBody>
          <a:bodyPr/>
          <a:lstStyle/>
          <a:p>
            <a:fld id="{E5390763-D810-4DB3-884A-EF160D3B89F6}" type="slidenum">
              <a:rPr lang="en-US" altLang="en-US"/>
              <a:pPr/>
              <a:t>15</a:t>
            </a:fld>
            <a:endParaRPr lang="en-US" altLang="en-US"/>
          </a:p>
        </p:txBody>
      </p:sp>
      <p:sp>
        <p:nvSpPr>
          <p:cNvPr id="22530" name="Rectangle 2">
            <a:extLst>
              <a:ext uri="{FF2B5EF4-FFF2-40B4-BE49-F238E27FC236}">
                <a16:creationId xmlns:a16="http://schemas.microsoft.com/office/drawing/2014/main" id="{013ACB1F-08B3-466A-8E68-5AE4EF5E799E}"/>
              </a:ext>
            </a:extLst>
          </p:cNvPr>
          <p:cNvSpPr>
            <a:spLocks noGrp="1" noChangeArrowheads="1"/>
          </p:cNvSpPr>
          <p:nvPr>
            <p:ph type="title"/>
          </p:nvPr>
        </p:nvSpPr>
        <p:spPr/>
        <p:txBody>
          <a:bodyPr/>
          <a:lstStyle/>
          <a:p>
            <a:r>
              <a:rPr lang="en-US" altLang="en-US">
                <a:latin typeface="VNI-Arial Rounded" pitchFamily="34" charset="0"/>
              </a:rPr>
              <a:t>Leänh U (Unassemble)</a:t>
            </a:r>
          </a:p>
        </p:txBody>
      </p:sp>
      <p:sp>
        <p:nvSpPr>
          <p:cNvPr id="22531" name="Rectangle 3">
            <a:extLst>
              <a:ext uri="{FF2B5EF4-FFF2-40B4-BE49-F238E27FC236}">
                <a16:creationId xmlns:a16="http://schemas.microsoft.com/office/drawing/2014/main" id="{61DED5BF-9D84-40BB-82B2-AF6CE51BDAA2}"/>
              </a:ext>
            </a:extLst>
          </p:cNvPr>
          <p:cNvSpPr>
            <a:spLocks noGrp="1" noChangeArrowheads="1"/>
          </p:cNvSpPr>
          <p:nvPr>
            <p:ph type="body" idx="1"/>
          </p:nvPr>
        </p:nvSpPr>
        <p:spPr>
          <a:xfrm>
            <a:off x="457200" y="1600200"/>
            <a:ext cx="8229600" cy="2819400"/>
          </a:xfrm>
        </p:spPr>
        <p:txBody>
          <a:bodyPr/>
          <a:lstStyle/>
          <a:p>
            <a:pPr algn="just"/>
            <a:r>
              <a:rPr lang="en-US" altLang="en-US">
                <a:latin typeface="VNI-Times" pitchFamily="2" charset="0"/>
              </a:rPr>
              <a:t> coâng duïng : in ra 32 bytes maõ maùy cuûa chöông trình trong boä nhôù ra maøn hình döôùi leänh gôïi nhôù.</a:t>
            </a:r>
          </a:p>
          <a:p>
            <a:pPr algn="just"/>
            <a:r>
              <a:rPr lang="en-US" altLang="en-US">
                <a:latin typeface="VNI-Times" pitchFamily="2" charset="0"/>
              </a:rPr>
              <a:t> cuù phaùp : U [address]  </a:t>
            </a:r>
          </a:p>
          <a:p>
            <a:pPr algn="just">
              <a:buFont typeface="Wingdings" panose="05000000000000000000" pitchFamily="2" charset="2"/>
              <a:buNone/>
            </a:pPr>
            <a:r>
              <a:rPr lang="en-US" altLang="en-US">
                <a:latin typeface="VNI-Times" pitchFamily="2" charset="0"/>
              </a:rPr>
              <a:t>                       U [range] </a:t>
            </a:r>
          </a:p>
        </p:txBody>
      </p:sp>
      <p:sp>
        <p:nvSpPr>
          <p:cNvPr id="22532" name="Rectangle 4">
            <a:extLst>
              <a:ext uri="{FF2B5EF4-FFF2-40B4-BE49-F238E27FC236}">
                <a16:creationId xmlns:a16="http://schemas.microsoft.com/office/drawing/2014/main" id="{2161C0DC-E248-4FC1-9846-D87932B88708}"/>
              </a:ext>
            </a:extLst>
          </p:cNvPr>
          <p:cNvSpPr>
            <a:spLocks noChangeArrowheads="1"/>
          </p:cNvSpPr>
          <p:nvPr/>
        </p:nvSpPr>
        <p:spPr bwMode="auto">
          <a:xfrm>
            <a:off x="3276600" y="4343400"/>
            <a:ext cx="4572000" cy="76200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200" b="1">
                <a:solidFill>
                  <a:schemeClr val="accent2"/>
                </a:solidFill>
              </a:rPr>
              <a:t>Ex  : U  100    119</a:t>
            </a:r>
            <a:r>
              <a:rPr lang="en-US" altLang="en-US"/>
              <a:t> </a:t>
            </a:r>
          </a:p>
        </p:txBody>
      </p:sp>
      <p:sp>
        <p:nvSpPr>
          <p:cNvPr id="22533" name="AutoShape 5">
            <a:extLst>
              <a:ext uri="{FF2B5EF4-FFF2-40B4-BE49-F238E27FC236}">
                <a16:creationId xmlns:a16="http://schemas.microsoft.com/office/drawing/2014/main" id="{B30AEEBD-F9BB-4DC8-9557-5C0287A3D8A9}"/>
              </a:ext>
            </a:extLst>
          </p:cNvPr>
          <p:cNvSpPr>
            <a:spLocks noChangeArrowheads="1"/>
          </p:cNvSpPr>
          <p:nvPr/>
        </p:nvSpPr>
        <p:spPr bwMode="auto">
          <a:xfrm rot="534651">
            <a:off x="685800" y="5334000"/>
            <a:ext cx="4267200" cy="838200"/>
          </a:xfrm>
          <a:prstGeom prst="wedgeRoundRectCallout">
            <a:avLst>
              <a:gd name="adj1" fmla="val 50343"/>
              <a:gd name="adj2" fmla="val -10931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latin typeface="VNI-Times" pitchFamily="2" charset="0"/>
              </a:rPr>
              <a:t>In ra maøn hình caùc leänh maõ maùy töø ñòa chæ CS:100 ñeán CS:119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B7F02F4-077D-434E-8CA1-4CC06517CC52}"/>
              </a:ext>
            </a:extLst>
          </p:cNvPr>
          <p:cNvSpPr>
            <a:spLocks noGrp="1"/>
          </p:cNvSpPr>
          <p:nvPr>
            <p:ph type="dt" sz="half" idx="10"/>
          </p:nvPr>
        </p:nvSpPr>
        <p:spPr/>
        <p:txBody>
          <a:bodyPr/>
          <a:lstStyle/>
          <a:p>
            <a:fld id="{DE014A64-CFB7-4DE8-BD7B-C431A28ECAFB}" type="datetime1">
              <a:rPr lang="en-US" altLang="en-US"/>
              <a:pPr/>
              <a:t>10/8/2021</a:t>
            </a:fld>
            <a:endParaRPr lang="en-US" altLang="en-US"/>
          </a:p>
        </p:txBody>
      </p:sp>
      <p:sp>
        <p:nvSpPr>
          <p:cNvPr id="5" name="Footer Placeholder 4">
            <a:extLst>
              <a:ext uri="{FF2B5EF4-FFF2-40B4-BE49-F238E27FC236}">
                <a16:creationId xmlns:a16="http://schemas.microsoft.com/office/drawing/2014/main" id="{6D1DA892-8395-495A-B3E1-0BBD987DADB9}"/>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F217381A-C408-499C-9A8D-8054D757B728}"/>
              </a:ext>
            </a:extLst>
          </p:cNvPr>
          <p:cNvSpPr>
            <a:spLocks noGrp="1"/>
          </p:cNvSpPr>
          <p:nvPr>
            <p:ph type="sldNum" sz="quarter" idx="12"/>
          </p:nvPr>
        </p:nvSpPr>
        <p:spPr/>
        <p:txBody>
          <a:bodyPr/>
          <a:lstStyle/>
          <a:p>
            <a:fld id="{DB68D5CA-55D5-44F3-9C9D-0CBB7D38534A}" type="slidenum">
              <a:rPr lang="en-US" altLang="en-US"/>
              <a:pPr/>
              <a:t>16</a:t>
            </a:fld>
            <a:endParaRPr lang="en-US" altLang="en-US"/>
          </a:p>
        </p:txBody>
      </p:sp>
      <p:sp>
        <p:nvSpPr>
          <p:cNvPr id="23554" name="Rectangle 2">
            <a:extLst>
              <a:ext uri="{FF2B5EF4-FFF2-40B4-BE49-F238E27FC236}">
                <a16:creationId xmlns:a16="http://schemas.microsoft.com/office/drawing/2014/main" id="{56DA3C3B-4418-498E-B456-EE17C4BA784F}"/>
              </a:ext>
            </a:extLst>
          </p:cNvPr>
          <p:cNvSpPr>
            <a:spLocks noGrp="1" noChangeArrowheads="1"/>
          </p:cNvSpPr>
          <p:nvPr>
            <p:ph type="title"/>
          </p:nvPr>
        </p:nvSpPr>
        <p:spPr/>
        <p:txBody>
          <a:bodyPr/>
          <a:lstStyle/>
          <a:p>
            <a:r>
              <a:rPr lang="en-US" altLang="en-US">
                <a:latin typeface="VNI-Times" pitchFamily="2" charset="0"/>
              </a:rPr>
              <a:t>Leänh R (Register)</a:t>
            </a:r>
          </a:p>
        </p:txBody>
      </p:sp>
      <p:sp>
        <p:nvSpPr>
          <p:cNvPr id="23555" name="Rectangle 3">
            <a:extLst>
              <a:ext uri="{FF2B5EF4-FFF2-40B4-BE49-F238E27FC236}">
                <a16:creationId xmlns:a16="http://schemas.microsoft.com/office/drawing/2014/main" id="{D84EF80C-C6F0-461B-A925-46C7D17A193D}"/>
              </a:ext>
            </a:extLst>
          </p:cNvPr>
          <p:cNvSpPr>
            <a:spLocks noGrp="1" noChangeArrowheads="1"/>
          </p:cNvSpPr>
          <p:nvPr>
            <p:ph type="body" idx="1"/>
          </p:nvPr>
        </p:nvSpPr>
        <p:spPr>
          <a:xfrm>
            <a:off x="0" y="1371600"/>
            <a:ext cx="8686800" cy="4530725"/>
          </a:xfrm>
        </p:spPr>
        <p:txBody>
          <a:bodyPr/>
          <a:lstStyle/>
          <a:p>
            <a:pPr algn="just"/>
            <a:r>
              <a:rPr lang="en-US" altLang="en-US" b="1">
                <a:latin typeface="VNI-Times" pitchFamily="2" charset="0"/>
              </a:rPr>
              <a:t>Coâng duïng : xem vaø söûa noäi dung thanh ghi.</a:t>
            </a:r>
          </a:p>
          <a:p>
            <a:pPr algn="just"/>
            <a:r>
              <a:rPr lang="en-US" altLang="en-US" b="1">
                <a:latin typeface="VNI-Times" pitchFamily="2" charset="0"/>
              </a:rPr>
              <a:t>Cuù phaùp : - R  enter (xem taát caû thanh ghi)</a:t>
            </a:r>
          </a:p>
          <a:p>
            <a:pPr algn="just">
              <a:buFont typeface="Wingdings" panose="05000000000000000000" pitchFamily="2" charset="2"/>
              <a:buNone/>
            </a:pPr>
            <a:r>
              <a:rPr lang="en-US" altLang="en-US" b="1">
                <a:latin typeface="VNI-Times" pitchFamily="2" charset="0"/>
              </a:rPr>
              <a:t>  xem thanh ghi AX :   - R AX </a:t>
            </a:r>
          </a:p>
          <a:p>
            <a:pPr algn="just">
              <a:buFont typeface="Wingdings" panose="05000000000000000000" pitchFamily="2" charset="2"/>
              <a:buNone/>
            </a:pPr>
            <a:r>
              <a:rPr lang="en-US" altLang="en-US" b="1">
                <a:latin typeface="VNI-Times" pitchFamily="2" charset="0"/>
              </a:rPr>
              <a:t> xem thanh ghi côø : R F</a:t>
            </a:r>
          </a:p>
          <a:p>
            <a:pPr algn="just">
              <a:buFont typeface="Wingdings" panose="05000000000000000000" pitchFamily="2" charset="2"/>
              <a:buNone/>
            </a:pPr>
            <a:r>
              <a:rPr lang="en-US" altLang="en-US" b="1">
                <a:latin typeface="VNI-Times" pitchFamily="2" charset="0"/>
              </a:rPr>
              <a:t>Ex : muoán baät thanh ghi côø CF vaø ZF ta nhaäp CY vaø ZR.</a:t>
            </a:r>
          </a:p>
          <a:p>
            <a:pPr algn="just">
              <a:buFont typeface="Wingdings" panose="05000000000000000000" pitchFamily="2" charset="2"/>
              <a:buNone/>
            </a:pPr>
            <a:endParaRPr lang="en-US" altLang="en-US" b="1">
              <a:latin typeface="VNI-Times"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47125A-28F1-43A2-8A50-C2F857A5A64E}"/>
              </a:ext>
            </a:extLst>
          </p:cNvPr>
          <p:cNvSpPr>
            <a:spLocks noGrp="1"/>
          </p:cNvSpPr>
          <p:nvPr>
            <p:ph type="dt" sz="half" idx="10"/>
          </p:nvPr>
        </p:nvSpPr>
        <p:spPr/>
        <p:txBody>
          <a:bodyPr/>
          <a:lstStyle/>
          <a:p>
            <a:fld id="{75A69BB2-39B6-4F26-B83A-601291962FDE}" type="datetime1">
              <a:rPr lang="en-US" altLang="en-US"/>
              <a:pPr/>
              <a:t>10/8/2021</a:t>
            </a:fld>
            <a:endParaRPr lang="en-US" altLang="en-US"/>
          </a:p>
        </p:txBody>
      </p:sp>
      <p:sp>
        <p:nvSpPr>
          <p:cNvPr id="5" name="Footer Placeholder 4">
            <a:extLst>
              <a:ext uri="{FF2B5EF4-FFF2-40B4-BE49-F238E27FC236}">
                <a16:creationId xmlns:a16="http://schemas.microsoft.com/office/drawing/2014/main" id="{E22CCAFD-A1ED-451D-A29A-51BB31700BE8}"/>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DF54CB11-736A-4E40-9791-6C4519E8FA7C}"/>
              </a:ext>
            </a:extLst>
          </p:cNvPr>
          <p:cNvSpPr>
            <a:spLocks noGrp="1"/>
          </p:cNvSpPr>
          <p:nvPr>
            <p:ph type="sldNum" sz="quarter" idx="12"/>
          </p:nvPr>
        </p:nvSpPr>
        <p:spPr/>
        <p:txBody>
          <a:bodyPr/>
          <a:lstStyle/>
          <a:p>
            <a:fld id="{E1E7C209-A1B3-420E-A142-FB9FD2D016BD}" type="slidenum">
              <a:rPr lang="en-US" altLang="en-US"/>
              <a:pPr/>
              <a:t>17</a:t>
            </a:fld>
            <a:endParaRPr lang="en-US" altLang="en-US"/>
          </a:p>
        </p:txBody>
      </p:sp>
      <p:sp>
        <p:nvSpPr>
          <p:cNvPr id="24578" name="Rectangle 2">
            <a:extLst>
              <a:ext uri="{FF2B5EF4-FFF2-40B4-BE49-F238E27FC236}">
                <a16:creationId xmlns:a16="http://schemas.microsoft.com/office/drawing/2014/main" id="{65BBC255-015D-48BB-B231-6F09D79E13D8}"/>
              </a:ext>
            </a:extLst>
          </p:cNvPr>
          <p:cNvSpPr>
            <a:spLocks noGrp="1" noChangeArrowheads="1"/>
          </p:cNvSpPr>
          <p:nvPr>
            <p:ph type="title"/>
          </p:nvPr>
        </p:nvSpPr>
        <p:spPr>
          <a:xfrm>
            <a:off x="457200" y="277813"/>
            <a:ext cx="8229600" cy="614362"/>
          </a:xfrm>
        </p:spPr>
        <p:txBody>
          <a:bodyPr/>
          <a:lstStyle/>
          <a:p>
            <a:r>
              <a:rPr lang="en-US" altLang="en-US">
                <a:latin typeface="VNI-Times" pitchFamily="2" charset="0"/>
              </a:rPr>
              <a:t>Leänh N (Name)</a:t>
            </a:r>
          </a:p>
        </p:txBody>
      </p:sp>
      <p:sp>
        <p:nvSpPr>
          <p:cNvPr id="24579" name="Rectangle 3">
            <a:extLst>
              <a:ext uri="{FF2B5EF4-FFF2-40B4-BE49-F238E27FC236}">
                <a16:creationId xmlns:a16="http://schemas.microsoft.com/office/drawing/2014/main" id="{F9C93ED7-C05E-459C-831A-760E73B65812}"/>
              </a:ext>
            </a:extLst>
          </p:cNvPr>
          <p:cNvSpPr>
            <a:spLocks noGrp="1" noChangeArrowheads="1"/>
          </p:cNvSpPr>
          <p:nvPr>
            <p:ph type="body" idx="1"/>
          </p:nvPr>
        </p:nvSpPr>
        <p:spPr>
          <a:xfrm>
            <a:off x="228600" y="1600200"/>
            <a:ext cx="8763000" cy="2438400"/>
          </a:xfrm>
        </p:spPr>
        <p:txBody>
          <a:bodyPr/>
          <a:lstStyle/>
          <a:p>
            <a:r>
              <a:rPr lang="en-US" altLang="en-US">
                <a:latin typeface="VNI-Times" pitchFamily="2" charset="0"/>
              </a:rPr>
              <a:t>Coâng duïng : taïo taäp tin caàn ñoïc hay ghi tröôùc khi duøng leänh L hay W.</a:t>
            </a:r>
          </a:p>
          <a:p>
            <a:r>
              <a:rPr lang="en-US" altLang="en-US">
                <a:latin typeface="VNI-Times" pitchFamily="2" charset="0"/>
              </a:rPr>
              <a:t>Cuù phaùp : </a:t>
            </a:r>
            <a:r>
              <a:rPr lang="en-US" altLang="en-US" sz="2800">
                <a:solidFill>
                  <a:srgbClr val="E9F32B"/>
                </a:solidFill>
                <a:latin typeface="VNI-Times" pitchFamily="2" charset="0"/>
              </a:rPr>
              <a:t>- N &lt;teân file&gt; [ thoâng soá] L [ñòa chæ]</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AD0A89-5AED-4861-BF4E-2F3D5032C4B0}"/>
              </a:ext>
            </a:extLst>
          </p:cNvPr>
          <p:cNvSpPr>
            <a:spLocks noGrp="1"/>
          </p:cNvSpPr>
          <p:nvPr>
            <p:ph type="dt" sz="half" idx="10"/>
          </p:nvPr>
        </p:nvSpPr>
        <p:spPr/>
        <p:txBody>
          <a:bodyPr/>
          <a:lstStyle/>
          <a:p>
            <a:fld id="{75434026-0E67-4C8C-89EB-97317F28D74A}" type="datetime1">
              <a:rPr lang="en-US" altLang="en-US"/>
              <a:pPr/>
              <a:t>10/8/2021</a:t>
            </a:fld>
            <a:endParaRPr lang="en-US" altLang="en-US"/>
          </a:p>
        </p:txBody>
      </p:sp>
      <p:sp>
        <p:nvSpPr>
          <p:cNvPr id="5" name="Footer Placeholder 4">
            <a:extLst>
              <a:ext uri="{FF2B5EF4-FFF2-40B4-BE49-F238E27FC236}">
                <a16:creationId xmlns:a16="http://schemas.microsoft.com/office/drawing/2014/main" id="{7A505C27-40EF-4280-9905-BEC039889808}"/>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FB28922F-D3CB-4F2E-8601-4CBDBC81D746}"/>
              </a:ext>
            </a:extLst>
          </p:cNvPr>
          <p:cNvSpPr>
            <a:spLocks noGrp="1"/>
          </p:cNvSpPr>
          <p:nvPr>
            <p:ph type="sldNum" sz="quarter" idx="12"/>
          </p:nvPr>
        </p:nvSpPr>
        <p:spPr/>
        <p:txBody>
          <a:bodyPr/>
          <a:lstStyle/>
          <a:p>
            <a:fld id="{95146A97-3B97-4937-9AE8-6208850BFE0E}" type="slidenum">
              <a:rPr lang="en-US" altLang="en-US"/>
              <a:pPr/>
              <a:t>18</a:t>
            </a:fld>
            <a:endParaRPr lang="en-US" altLang="en-US"/>
          </a:p>
        </p:txBody>
      </p:sp>
      <p:sp>
        <p:nvSpPr>
          <p:cNvPr id="25602" name="Rectangle 2">
            <a:extLst>
              <a:ext uri="{FF2B5EF4-FFF2-40B4-BE49-F238E27FC236}">
                <a16:creationId xmlns:a16="http://schemas.microsoft.com/office/drawing/2014/main" id="{AB25E268-2A93-4AC3-92CE-4318323D5302}"/>
              </a:ext>
            </a:extLst>
          </p:cNvPr>
          <p:cNvSpPr>
            <a:spLocks noGrp="1" noChangeArrowheads="1"/>
          </p:cNvSpPr>
          <p:nvPr>
            <p:ph type="title"/>
          </p:nvPr>
        </p:nvSpPr>
        <p:spPr/>
        <p:txBody>
          <a:bodyPr/>
          <a:lstStyle/>
          <a:p>
            <a:r>
              <a:rPr lang="en-US" altLang="en-US" sz="3600" b="1">
                <a:latin typeface="VNI-Times" pitchFamily="2" charset="0"/>
              </a:rPr>
              <a:t>Thí duï minh hoïa leänh</a:t>
            </a:r>
            <a:r>
              <a:rPr lang="en-US" altLang="en-US" sz="3600" b="1">
                <a:latin typeface="VNI-Cooper" pitchFamily="2" charset="0"/>
              </a:rPr>
              <a:t> N</a:t>
            </a:r>
          </a:p>
        </p:txBody>
      </p:sp>
      <p:sp>
        <p:nvSpPr>
          <p:cNvPr id="25604" name="Text Box 4">
            <a:extLst>
              <a:ext uri="{FF2B5EF4-FFF2-40B4-BE49-F238E27FC236}">
                <a16:creationId xmlns:a16="http://schemas.microsoft.com/office/drawing/2014/main" id="{E4245CF6-C721-461B-B07C-F630E81221A6}"/>
              </a:ext>
            </a:extLst>
          </p:cNvPr>
          <p:cNvSpPr txBox="1">
            <a:spLocks noGrp="1" noChangeArrowheads="1"/>
          </p:cNvSpPr>
          <p:nvPr>
            <p:ph type="body" idx="1"/>
          </p:nvPr>
        </p:nvSpPr>
        <p:spPr>
          <a:xfrm>
            <a:off x="685800" y="1295400"/>
            <a:ext cx="8229600" cy="4530725"/>
          </a:xfrm>
          <a:noFill/>
          <a:ln/>
        </p:spPr>
        <p:txBody>
          <a:bodyPr/>
          <a:lstStyle/>
          <a:p>
            <a:pPr>
              <a:lnSpc>
                <a:spcPct val="80000"/>
              </a:lnSpc>
              <a:buFont typeface="Wingdings" panose="05000000000000000000" pitchFamily="2" charset="2"/>
              <a:buNone/>
            </a:pPr>
            <a:r>
              <a:rPr lang="en-US" altLang="en-US" sz="2400">
                <a:effectLst/>
                <a:latin typeface="VNI-Cooper" pitchFamily="2" charset="0"/>
              </a:rPr>
              <a:t>Ex : </a:t>
            </a:r>
            <a:r>
              <a:rPr lang="en-US" altLang="en-US" sz="2400">
                <a:effectLst/>
                <a:latin typeface="VNI-Times" pitchFamily="2" charset="0"/>
              </a:rPr>
              <a:t>taïo taäp tin Love.txt .</a:t>
            </a:r>
          </a:p>
          <a:p>
            <a:pPr>
              <a:lnSpc>
                <a:spcPct val="80000"/>
              </a:lnSpc>
            </a:pPr>
            <a:r>
              <a:rPr lang="en-US" altLang="en-US" sz="2400" b="1">
                <a:effectLst/>
                <a:latin typeface="VNI-Times" pitchFamily="2" charset="0"/>
              </a:rPr>
              <a:t>Duøng leänh R ñeå xaùc ñònh vuøng ñòa chæ daønh cho User.</a:t>
            </a:r>
          </a:p>
          <a:p>
            <a:pPr>
              <a:lnSpc>
                <a:spcPct val="80000"/>
              </a:lnSpc>
            </a:pPr>
            <a:r>
              <a:rPr lang="en-US" altLang="en-US" sz="2400" b="1">
                <a:effectLst/>
                <a:latin typeface="VNI-Times" pitchFamily="2" charset="0"/>
              </a:rPr>
              <a:t>Duøng leänh ñeå ñöa caâu thoâng baùo “ I love you more than I can say’ ôû ñòa chæ 2000:100.</a:t>
            </a:r>
          </a:p>
          <a:p>
            <a:pPr>
              <a:lnSpc>
                <a:spcPct val="80000"/>
              </a:lnSpc>
            </a:pPr>
            <a:r>
              <a:rPr lang="en-US" altLang="en-US" sz="2400" b="1">
                <a:effectLst/>
                <a:latin typeface="VNI-Times" pitchFamily="2" charset="0"/>
              </a:rPr>
              <a:t>Duøng leänh D  ñeå kieåm tra vuøng nhôù taïi ñòa chæ 2000:100.</a:t>
            </a:r>
          </a:p>
          <a:p>
            <a:pPr>
              <a:lnSpc>
                <a:spcPct val="80000"/>
              </a:lnSpc>
            </a:pPr>
            <a:r>
              <a:rPr lang="en-US" altLang="en-US" sz="2400" b="1">
                <a:effectLst/>
                <a:latin typeface="VNI-Times" pitchFamily="2" charset="0"/>
              </a:rPr>
              <a:t>Duøng leänh N ñeå ñaët teân taäp tin  treân ñóa.</a:t>
            </a:r>
            <a:br>
              <a:rPr lang="en-US" altLang="en-US" sz="2400" b="1">
                <a:effectLst/>
                <a:latin typeface="VNI-Times" pitchFamily="2" charset="0"/>
              </a:rPr>
            </a:br>
            <a:r>
              <a:rPr lang="en-US" altLang="en-US" sz="2400" b="1">
                <a:effectLst/>
                <a:latin typeface="VNI-Times" pitchFamily="2" charset="0"/>
              </a:rPr>
              <a:t>-  N Love.txt</a:t>
            </a:r>
          </a:p>
          <a:p>
            <a:pPr>
              <a:lnSpc>
                <a:spcPct val="80000"/>
              </a:lnSpc>
            </a:pPr>
            <a:r>
              <a:rPr lang="en-US" altLang="en-US" sz="2400" b="1">
                <a:effectLst/>
                <a:latin typeface="VNI-Times" pitchFamily="2" charset="0"/>
              </a:rPr>
              <a:t>Duøng leänh R ñeå ñònh soá byte caàn thieát ghi leân ñóa trong 2 thanh ghi BX vaø CX. Cuï theå trong tröôøng hôïp naøy soá byte caàn ghi laø 1Eh byte.</a:t>
            </a:r>
            <a:br>
              <a:rPr lang="en-US" altLang="en-US" sz="2400" b="1">
                <a:effectLst/>
                <a:latin typeface="VNI-Times" pitchFamily="2" charset="0"/>
              </a:rPr>
            </a:br>
            <a:r>
              <a:rPr lang="en-US" altLang="en-US" sz="2400" b="1">
                <a:effectLst/>
                <a:latin typeface="VNI-Times" pitchFamily="2" charset="0"/>
              </a:rPr>
              <a:t>BX = 0000 CX = 1E</a:t>
            </a:r>
          </a:p>
          <a:p>
            <a:pPr>
              <a:lnSpc>
                <a:spcPct val="80000"/>
              </a:lnSpc>
            </a:pPr>
            <a:r>
              <a:rPr lang="en-US" altLang="en-US" sz="2400" b="1">
                <a:effectLst/>
                <a:latin typeface="VNI-Times" pitchFamily="2" charset="0"/>
              </a:rPr>
              <a:t>Duøng leänh W 2000:100 ñeå ghi döõ lieäu ñaõ nhaäp vaøo taäp tin ôû ñòa chæ boä nhôù 2000:100.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FA576B-8779-4ACD-A27E-5FA547F54E5A}"/>
              </a:ext>
            </a:extLst>
          </p:cNvPr>
          <p:cNvSpPr>
            <a:spLocks noGrp="1"/>
          </p:cNvSpPr>
          <p:nvPr>
            <p:ph type="dt" sz="half" idx="10"/>
          </p:nvPr>
        </p:nvSpPr>
        <p:spPr/>
        <p:txBody>
          <a:bodyPr/>
          <a:lstStyle/>
          <a:p>
            <a:fld id="{9A8F2AEE-3434-443E-BAA5-2A8011FB3BAF}" type="datetime1">
              <a:rPr lang="en-US" altLang="en-US"/>
              <a:pPr/>
              <a:t>10/8/2021</a:t>
            </a:fld>
            <a:endParaRPr lang="en-US" altLang="en-US"/>
          </a:p>
        </p:txBody>
      </p:sp>
      <p:sp>
        <p:nvSpPr>
          <p:cNvPr id="5" name="Footer Placeholder 4">
            <a:extLst>
              <a:ext uri="{FF2B5EF4-FFF2-40B4-BE49-F238E27FC236}">
                <a16:creationId xmlns:a16="http://schemas.microsoft.com/office/drawing/2014/main" id="{B41480E4-DA7F-44EB-89F3-FAAEFFF3A3BA}"/>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42FA045A-A6FE-439F-95A1-E7A7A13DF555}"/>
              </a:ext>
            </a:extLst>
          </p:cNvPr>
          <p:cNvSpPr>
            <a:spLocks noGrp="1"/>
          </p:cNvSpPr>
          <p:nvPr>
            <p:ph type="sldNum" sz="quarter" idx="12"/>
          </p:nvPr>
        </p:nvSpPr>
        <p:spPr/>
        <p:txBody>
          <a:bodyPr/>
          <a:lstStyle/>
          <a:p>
            <a:fld id="{7F6D1A16-8CB4-453F-A6BB-256AB50BD986}" type="slidenum">
              <a:rPr lang="en-US" altLang="en-US"/>
              <a:pPr/>
              <a:t>19</a:t>
            </a:fld>
            <a:endParaRPr lang="en-US" altLang="en-US"/>
          </a:p>
        </p:txBody>
      </p:sp>
      <p:sp>
        <p:nvSpPr>
          <p:cNvPr id="26626" name="Rectangle 2">
            <a:extLst>
              <a:ext uri="{FF2B5EF4-FFF2-40B4-BE49-F238E27FC236}">
                <a16:creationId xmlns:a16="http://schemas.microsoft.com/office/drawing/2014/main" id="{1A2895C7-881D-42F3-9D50-FAA0F017B8E6}"/>
              </a:ext>
            </a:extLst>
          </p:cNvPr>
          <p:cNvSpPr>
            <a:spLocks noGrp="1" noChangeArrowheads="1"/>
          </p:cNvSpPr>
          <p:nvPr>
            <p:ph type="title"/>
          </p:nvPr>
        </p:nvSpPr>
        <p:spPr/>
        <p:txBody>
          <a:bodyPr/>
          <a:lstStyle/>
          <a:p>
            <a:endParaRPr lang="en-US" altLang="en-US"/>
          </a:p>
        </p:txBody>
      </p:sp>
      <p:sp>
        <p:nvSpPr>
          <p:cNvPr id="26627" name="Rectangle 3">
            <a:extLst>
              <a:ext uri="{FF2B5EF4-FFF2-40B4-BE49-F238E27FC236}">
                <a16:creationId xmlns:a16="http://schemas.microsoft.com/office/drawing/2014/main" id="{34A4744B-5017-4DF1-9E2E-4EDC3AFE37BE}"/>
              </a:ext>
            </a:extLst>
          </p:cNvPr>
          <p:cNvSpPr>
            <a:spLocks noGrp="1" noChangeArrowheads="1"/>
          </p:cNvSpPr>
          <p:nvPr>
            <p:ph type="body" idx="1"/>
          </p:nvPr>
        </p:nvSpPr>
        <p:spPr>
          <a:xfrm>
            <a:off x="457200" y="1600200"/>
            <a:ext cx="8229600" cy="2819400"/>
          </a:xfrm>
        </p:spPr>
        <p:txBody>
          <a:bodyPr/>
          <a:lstStyle/>
          <a:p>
            <a:r>
              <a:rPr lang="en-US" altLang="en-US">
                <a:latin typeface="VNI-Arial Rounded" pitchFamily="34" charset="0"/>
              </a:rPr>
              <a:t>Thoaùt khoûi Debug vaø goïi laïi taäp tin theo caùch sau :</a:t>
            </a:r>
            <a:br>
              <a:rPr lang="en-US" altLang="en-US">
                <a:latin typeface="VNI-Arial Rounded" pitchFamily="34" charset="0"/>
              </a:rPr>
            </a:br>
            <a:r>
              <a:rPr lang="en-US" altLang="en-US">
                <a:latin typeface="VNI-Arial Rounded" pitchFamily="34" charset="0"/>
              </a:rPr>
              <a:t>C :\&gt; Debug Love.txt</a:t>
            </a:r>
            <a:br>
              <a:rPr lang="en-US" altLang="en-US">
                <a:latin typeface="VNI-Arial Rounded" pitchFamily="34" charset="0"/>
              </a:rPr>
            </a:br>
            <a:r>
              <a:rPr lang="en-US" altLang="en-US">
                <a:latin typeface="VNI-Arial Rounded" pitchFamily="34" charset="0"/>
              </a:rPr>
              <a:t>tìm xem Debug ñaõ naïp taäp tin Love.txt vaøo choã naøo trong boä nhôù.</a:t>
            </a:r>
          </a:p>
          <a:p>
            <a:endParaRPr lang="en-US" altLang="en-US">
              <a:latin typeface="VNI-Arial Rounde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6A7FF8AD-C4C2-459B-902E-703AA03AF611}"/>
              </a:ext>
            </a:extLst>
          </p:cNvPr>
          <p:cNvSpPr>
            <a:spLocks noGrp="1"/>
          </p:cNvSpPr>
          <p:nvPr>
            <p:ph type="dt" sz="half" idx="10"/>
          </p:nvPr>
        </p:nvSpPr>
        <p:spPr/>
        <p:txBody>
          <a:bodyPr/>
          <a:lstStyle/>
          <a:p>
            <a:fld id="{904C9C3C-D187-4662-86EE-314594DDF5AA}" type="datetime1">
              <a:rPr lang="en-US" altLang="en-US"/>
              <a:pPr/>
              <a:t>10/8/2021</a:t>
            </a:fld>
            <a:endParaRPr lang="en-US" altLang="en-US"/>
          </a:p>
        </p:txBody>
      </p:sp>
      <p:sp>
        <p:nvSpPr>
          <p:cNvPr id="8" name="Footer Placeholder 4">
            <a:extLst>
              <a:ext uri="{FF2B5EF4-FFF2-40B4-BE49-F238E27FC236}">
                <a16:creationId xmlns:a16="http://schemas.microsoft.com/office/drawing/2014/main" id="{6BD612CF-5028-4CCD-AE2E-42DD8DC4A11F}"/>
              </a:ext>
            </a:extLst>
          </p:cNvPr>
          <p:cNvSpPr>
            <a:spLocks noGrp="1"/>
          </p:cNvSpPr>
          <p:nvPr>
            <p:ph type="ftr" sz="quarter" idx="11"/>
          </p:nvPr>
        </p:nvSpPr>
        <p:spPr/>
        <p:txBody>
          <a:bodyPr/>
          <a:lstStyle/>
          <a:p>
            <a:r>
              <a:rPr lang="en-US" altLang="en-US"/>
              <a:t>Chuong 3 Debug</a:t>
            </a:r>
          </a:p>
        </p:txBody>
      </p:sp>
      <p:sp>
        <p:nvSpPr>
          <p:cNvPr id="9" name="Slide Number Placeholder 5">
            <a:extLst>
              <a:ext uri="{FF2B5EF4-FFF2-40B4-BE49-F238E27FC236}">
                <a16:creationId xmlns:a16="http://schemas.microsoft.com/office/drawing/2014/main" id="{316EABD0-422C-4A41-A7B1-E6F50661EE23}"/>
              </a:ext>
            </a:extLst>
          </p:cNvPr>
          <p:cNvSpPr>
            <a:spLocks noGrp="1"/>
          </p:cNvSpPr>
          <p:nvPr>
            <p:ph type="sldNum" sz="quarter" idx="12"/>
          </p:nvPr>
        </p:nvSpPr>
        <p:spPr/>
        <p:txBody>
          <a:bodyPr/>
          <a:lstStyle/>
          <a:p>
            <a:fld id="{1F55197E-C77C-4359-A6C9-49E13FB9C52C}" type="slidenum">
              <a:rPr lang="en-US" altLang="en-US"/>
              <a:pPr/>
              <a:t>2</a:t>
            </a:fld>
            <a:endParaRPr lang="en-US" altLang="en-US"/>
          </a:p>
        </p:txBody>
      </p:sp>
      <p:sp>
        <p:nvSpPr>
          <p:cNvPr id="7170" name="Rectangle 2">
            <a:extLst>
              <a:ext uri="{FF2B5EF4-FFF2-40B4-BE49-F238E27FC236}">
                <a16:creationId xmlns:a16="http://schemas.microsoft.com/office/drawing/2014/main" id="{DC79C67B-46DF-4407-B99D-40B41ECB46B3}"/>
              </a:ext>
            </a:extLst>
          </p:cNvPr>
          <p:cNvSpPr>
            <a:spLocks noGrp="1" noChangeArrowheads="1"/>
          </p:cNvSpPr>
          <p:nvPr>
            <p:ph type="title"/>
          </p:nvPr>
        </p:nvSpPr>
        <p:spPr/>
        <p:txBody>
          <a:bodyPr/>
          <a:lstStyle/>
          <a:p>
            <a:r>
              <a:rPr lang="en-US" altLang="en-US">
                <a:latin typeface="VNI-Times" pitchFamily="2" charset="0"/>
              </a:rPr>
              <a:t>Daïng leänh cuûa Debug</a:t>
            </a:r>
          </a:p>
        </p:txBody>
      </p:sp>
      <p:sp>
        <p:nvSpPr>
          <p:cNvPr id="7171" name="Rectangle 3">
            <a:extLst>
              <a:ext uri="{FF2B5EF4-FFF2-40B4-BE49-F238E27FC236}">
                <a16:creationId xmlns:a16="http://schemas.microsoft.com/office/drawing/2014/main" id="{8DEB63FC-99F8-424B-8856-0AB4E80FE85C}"/>
              </a:ext>
            </a:extLst>
          </p:cNvPr>
          <p:cNvSpPr>
            <a:spLocks noGrp="1" noChangeArrowheads="1"/>
          </p:cNvSpPr>
          <p:nvPr>
            <p:ph type="body" idx="1"/>
          </p:nvPr>
        </p:nvSpPr>
        <p:spPr/>
        <p:txBody>
          <a:bodyPr/>
          <a:lstStyle/>
          <a:p>
            <a:r>
              <a:rPr lang="en-US" altLang="en-US">
                <a:latin typeface="VNI-Times" pitchFamily="2" charset="0"/>
              </a:rPr>
              <a:t> </a:t>
            </a:r>
            <a:r>
              <a:rPr lang="en-US" altLang="en-US" b="1">
                <a:solidFill>
                  <a:srgbClr val="990000"/>
                </a:solidFill>
                <a:latin typeface="VNI-Times" pitchFamily="2" charset="0"/>
              </a:rPr>
              <a:t>&lt;maõ leänh &gt; &lt;thoâng soá&gt;</a:t>
            </a:r>
          </a:p>
        </p:txBody>
      </p:sp>
      <p:sp>
        <p:nvSpPr>
          <p:cNvPr id="7172" name="Text Box 4">
            <a:extLst>
              <a:ext uri="{FF2B5EF4-FFF2-40B4-BE49-F238E27FC236}">
                <a16:creationId xmlns:a16="http://schemas.microsoft.com/office/drawing/2014/main" id="{227FF162-D08A-42D9-9E30-6AEDB57689F5}"/>
              </a:ext>
            </a:extLst>
          </p:cNvPr>
          <p:cNvSpPr txBox="1">
            <a:spLocks noChangeArrowheads="1"/>
          </p:cNvSpPr>
          <p:nvPr/>
        </p:nvSpPr>
        <p:spPr bwMode="auto">
          <a:xfrm>
            <a:off x="914400" y="2286000"/>
            <a:ext cx="746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200">
                <a:latin typeface="VNI-Times" pitchFamily="2" charset="0"/>
              </a:rPr>
              <a:t>Trong ñoù maõ leänh laø 1 trong caùc chöõ A,B,C,D,E, ... coøn thoâng soá thì thay ñoåi tuøy theo leänh.</a:t>
            </a:r>
          </a:p>
        </p:txBody>
      </p:sp>
      <p:sp>
        <p:nvSpPr>
          <p:cNvPr id="7174" name="Text Box 6">
            <a:extLst>
              <a:ext uri="{FF2B5EF4-FFF2-40B4-BE49-F238E27FC236}">
                <a16:creationId xmlns:a16="http://schemas.microsoft.com/office/drawing/2014/main" id="{6FD11299-664D-4135-8D8C-30D8BBF300A0}"/>
              </a:ext>
            </a:extLst>
          </p:cNvPr>
          <p:cNvSpPr txBox="1">
            <a:spLocks noChangeArrowheads="1"/>
          </p:cNvSpPr>
          <p:nvPr/>
        </p:nvSpPr>
        <p:spPr bwMode="auto">
          <a:xfrm>
            <a:off x="762000" y="3505200"/>
            <a:ext cx="7772400"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a:latin typeface="VNI-Times" pitchFamily="2" charset="0"/>
              </a:rPr>
              <a:t>Caùc thoâng soá coù theå laø :</a:t>
            </a:r>
          </a:p>
          <a:p>
            <a:pPr>
              <a:spcBef>
                <a:spcPct val="50000"/>
              </a:spcBef>
            </a:pPr>
            <a:r>
              <a:rPr lang="en-US" altLang="en-US" sz="2200">
                <a:solidFill>
                  <a:srgbClr val="E9F32B"/>
                </a:solidFill>
                <a:latin typeface="VNI-Times" pitchFamily="2" charset="0"/>
              </a:rPr>
              <a:t>Ñòa chæ</a:t>
            </a:r>
            <a:r>
              <a:rPr lang="en-US" altLang="en-US" sz="2200">
                <a:latin typeface="VNI-Times" pitchFamily="2" charset="0"/>
              </a:rPr>
              <a:t> : laø 1 boä ñòa chæ ñaày ñuû  segment : offset hay chæ caàn offset laø ñuû. Segment coù theå duøng teân thanh ghi.</a:t>
            </a:r>
          </a:p>
        </p:txBody>
      </p:sp>
      <p:sp>
        <p:nvSpPr>
          <p:cNvPr id="7175" name="Text Box 7">
            <a:extLst>
              <a:ext uri="{FF2B5EF4-FFF2-40B4-BE49-F238E27FC236}">
                <a16:creationId xmlns:a16="http://schemas.microsoft.com/office/drawing/2014/main" id="{9EDA9223-9394-4092-A4E1-9F3C77973B61}"/>
              </a:ext>
            </a:extLst>
          </p:cNvPr>
          <p:cNvSpPr txBox="1">
            <a:spLocks noChangeArrowheads="1"/>
          </p:cNvSpPr>
          <p:nvPr/>
        </p:nvSpPr>
        <p:spPr bwMode="auto">
          <a:xfrm>
            <a:off x="762000" y="5105400"/>
            <a:ext cx="8001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Ex :</a:t>
            </a:r>
            <a:r>
              <a:rPr lang="en-US" altLang="en-US"/>
              <a:t> </a:t>
            </a:r>
            <a:r>
              <a:rPr lang="en-US" altLang="en-US" sz="2200" b="1"/>
              <a:t>F000:0100</a:t>
            </a:r>
          </a:p>
          <a:p>
            <a:pPr>
              <a:spcBef>
                <a:spcPct val="50000"/>
              </a:spcBef>
            </a:pPr>
            <a:r>
              <a:rPr lang="en-US" altLang="en-US" sz="2200" b="1"/>
              <a:t>       DS: 200</a:t>
            </a:r>
          </a:p>
          <a:p>
            <a:pPr>
              <a:spcBef>
                <a:spcPct val="50000"/>
              </a:spcBef>
            </a:pPr>
            <a:r>
              <a:rPr lang="en-US" altLang="en-US" sz="2200" b="1"/>
              <a:t>       0AF5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ADAC4157-65F6-466C-8E47-EBDA90E76D17}"/>
              </a:ext>
            </a:extLst>
          </p:cNvPr>
          <p:cNvSpPr>
            <a:spLocks noGrp="1"/>
          </p:cNvSpPr>
          <p:nvPr>
            <p:ph type="dt" sz="half" idx="10"/>
          </p:nvPr>
        </p:nvSpPr>
        <p:spPr/>
        <p:txBody>
          <a:bodyPr/>
          <a:lstStyle/>
          <a:p>
            <a:fld id="{9F72B3CF-67E3-49F0-9AE0-AE4BB3CB491C}" type="datetime1">
              <a:rPr lang="en-US" altLang="en-US"/>
              <a:pPr/>
              <a:t>10/8/2021</a:t>
            </a:fld>
            <a:endParaRPr lang="en-US" altLang="en-US"/>
          </a:p>
        </p:txBody>
      </p:sp>
      <p:sp>
        <p:nvSpPr>
          <p:cNvPr id="8" name="Footer Placeholder 4">
            <a:extLst>
              <a:ext uri="{FF2B5EF4-FFF2-40B4-BE49-F238E27FC236}">
                <a16:creationId xmlns:a16="http://schemas.microsoft.com/office/drawing/2014/main" id="{6F8233C5-B0CA-4BFF-AE7C-607F037FD8B6}"/>
              </a:ext>
            </a:extLst>
          </p:cNvPr>
          <p:cNvSpPr>
            <a:spLocks noGrp="1"/>
          </p:cNvSpPr>
          <p:nvPr>
            <p:ph type="ftr" sz="quarter" idx="11"/>
          </p:nvPr>
        </p:nvSpPr>
        <p:spPr/>
        <p:txBody>
          <a:bodyPr/>
          <a:lstStyle/>
          <a:p>
            <a:r>
              <a:rPr lang="en-US" altLang="en-US"/>
              <a:t>Chuong 3 Debug</a:t>
            </a:r>
          </a:p>
        </p:txBody>
      </p:sp>
      <p:sp>
        <p:nvSpPr>
          <p:cNvPr id="9" name="Slide Number Placeholder 5">
            <a:extLst>
              <a:ext uri="{FF2B5EF4-FFF2-40B4-BE49-F238E27FC236}">
                <a16:creationId xmlns:a16="http://schemas.microsoft.com/office/drawing/2014/main" id="{2CADCD9A-AC1F-4622-B69C-6FCA03742DE1}"/>
              </a:ext>
            </a:extLst>
          </p:cNvPr>
          <p:cNvSpPr>
            <a:spLocks noGrp="1"/>
          </p:cNvSpPr>
          <p:nvPr>
            <p:ph type="sldNum" sz="quarter" idx="12"/>
          </p:nvPr>
        </p:nvSpPr>
        <p:spPr/>
        <p:txBody>
          <a:bodyPr/>
          <a:lstStyle/>
          <a:p>
            <a:fld id="{F691ED01-105A-4137-A229-272F30919592}" type="slidenum">
              <a:rPr lang="en-US" altLang="en-US"/>
              <a:pPr/>
              <a:t>20</a:t>
            </a:fld>
            <a:endParaRPr lang="en-US" altLang="en-US"/>
          </a:p>
        </p:txBody>
      </p:sp>
      <p:sp>
        <p:nvSpPr>
          <p:cNvPr id="28674" name="Rectangle 2">
            <a:extLst>
              <a:ext uri="{FF2B5EF4-FFF2-40B4-BE49-F238E27FC236}">
                <a16:creationId xmlns:a16="http://schemas.microsoft.com/office/drawing/2014/main" id="{96A7F07A-E16F-4122-B68B-A1B94F36E39C}"/>
              </a:ext>
            </a:extLst>
          </p:cNvPr>
          <p:cNvSpPr>
            <a:spLocks noGrp="1" noChangeArrowheads="1"/>
          </p:cNvSpPr>
          <p:nvPr>
            <p:ph type="title"/>
          </p:nvPr>
        </p:nvSpPr>
        <p:spPr>
          <a:xfrm>
            <a:off x="533400" y="0"/>
            <a:ext cx="8229600" cy="1143000"/>
          </a:xfrm>
        </p:spPr>
        <p:txBody>
          <a:bodyPr/>
          <a:lstStyle/>
          <a:p>
            <a:r>
              <a:rPr lang="en-US" altLang="en-US">
                <a:latin typeface="VNI-Times" pitchFamily="2" charset="0"/>
              </a:rPr>
              <a:t>Leänh W (Write)</a:t>
            </a:r>
          </a:p>
        </p:txBody>
      </p:sp>
      <p:sp>
        <p:nvSpPr>
          <p:cNvPr id="28675" name="Rectangle 3">
            <a:extLst>
              <a:ext uri="{FF2B5EF4-FFF2-40B4-BE49-F238E27FC236}">
                <a16:creationId xmlns:a16="http://schemas.microsoft.com/office/drawing/2014/main" id="{48A56A50-8DD1-4EE7-872B-40D472B46F80}"/>
              </a:ext>
            </a:extLst>
          </p:cNvPr>
          <p:cNvSpPr>
            <a:spLocks noGrp="1" noChangeArrowheads="1"/>
          </p:cNvSpPr>
          <p:nvPr>
            <p:ph type="body" idx="1"/>
          </p:nvPr>
        </p:nvSpPr>
        <p:spPr>
          <a:xfrm>
            <a:off x="533400" y="914400"/>
            <a:ext cx="8229600" cy="4530725"/>
          </a:xfrm>
        </p:spPr>
        <p:txBody>
          <a:bodyPr/>
          <a:lstStyle/>
          <a:p>
            <a:r>
              <a:rPr lang="en-US" altLang="en-US">
                <a:solidFill>
                  <a:srgbClr val="800000"/>
                </a:solidFill>
                <a:latin typeface="VNI-Times" pitchFamily="2" charset="0"/>
              </a:rPr>
              <a:t>Cuù phaùp : W [address]</a:t>
            </a:r>
          </a:p>
        </p:txBody>
      </p:sp>
      <p:sp>
        <p:nvSpPr>
          <p:cNvPr id="28676" name="Text Box 4">
            <a:extLst>
              <a:ext uri="{FF2B5EF4-FFF2-40B4-BE49-F238E27FC236}">
                <a16:creationId xmlns:a16="http://schemas.microsoft.com/office/drawing/2014/main" id="{E342673F-F353-4EB3-9B9A-402A275884A7}"/>
              </a:ext>
            </a:extLst>
          </p:cNvPr>
          <p:cNvSpPr txBox="1">
            <a:spLocks noChangeArrowheads="1"/>
          </p:cNvSpPr>
          <p:nvPr/>
        </p:nvSpPr>
        <p:spPr bwMode="auto">
          <a:xfrm>
            <a:off x="533400" y="16764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VNI-Cooper" pitchFamily="2" charset="0"/>
              </a:rPr>
              <a:t>Thöôøng ñöôïc söû duïng chung vôùi leänh N</a:t>
            </a:r>
          </a:p>
        </p:txBody>
      </p:sp>
      <p:sp>
        <p:nvSpPr>
          <p:cNvPr id="28677" name="Text Box 5">
            <a:extLst>
              <a:ext uri="{FF2B5EF4-FFF2-40B4-BE49-F238E27FC236}">
                <a16:creationId xmlns:a16="http://schemas.microsoft.com/office/drawing/2014/main" id="{01F1CEF8-02A9-4A07-8FE8-D6D4E0EF584A}"/>
              </a:ext>
            </a:extLst>
          </p:cNvPr>
          <p:cNvSpPr txBox="1">
            <a:spLocks noChangeArrowheads="1"/>
          </p:cNvSpPr>
          <p:nvPr/>
        </p:nvSpPr>
        <p:spPr bwMode="auto">
          <a:xfrm>
            <a:off x="228600" y="2362200"/>
            <a:ext cx="815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Cooper" pitchFamily="2" charset="0"/>
              </a:rPr>
              <a:t>Ex : taïo taäp tin coù teân Love.txt </a:t>
            </a:r>
          </a:p>
        </p:txBody>
      </p:sp>
      <p:sp>
        <p:nvSpPr>
          <p:cNvPr id="28678" name="Text Box 6">
            <a:extLst>
              <a:ext uri="{FF2B5EF4-FFF2-40B4-BE49-F238E27FC236}">
                <a16:creationId xmlns:a16="http://schemas.microsoft.com/office/drawing/2014/main" id="{A08C4517-44F5-45F4-BA87-0D564731C726}"/>
              </a:ext>
            </a:extLst>
          </p:cNvPr>
          <p:cNvSpPr txBox="1">
            <a:spLocks noChangeArrowheads="1"/>
          </p:cNvSpPr>
          <p:nvPr/>
        </p:nvSpPr>
        <p:spPr bwMode="auto">
          <a:xfrm>
            <a:off x="228600" y="2895600"/>
            <a:ext cx="85344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VNI-Times" pitchFamily="2" charset="0"/>
              </a:rPr>
              <a:t>Böôùc 1 : duøng leänh E ñeå ñöa caâu ‘I love you more than I can say” vaøo oâ nhôù ôû ñòa chæ 100.</a:t>
            </a:r>
          </a:p>
          <a:p>
            <a:pPr>
              <a:spcBef>
                <a:spcPct val="50000"/>
              </a:spcBef>
            </a:pPr>
            <a:r>
              <a:rPr lang="en-US" altLang="en-US">
                <a:latin typeface="VNI-Times" pitchFamily="2" charset="0"/>
              </a:rPr>
              <a:t>Böôùc 2 : duøng leänh D ñeå kieåm tra laïi ñòa chæ 100</a:t>
            </a:r>
          </a:p>
          <a:p>
            <a:pPr>
              <a:spcBef>
                <a:spcPct val="50000"/>
              </a:spcBef>
            </a:pPr>
            <a:r>
              <a:rPr lang="en-US" altLang="en-US">
                <a:latin typeface="VNI-Times" pitchFamily="2" charset="0"/>
              </a:rPr>
              <a:t>Böôùc 3 : duøng leänh N ñeå ñaët teân taäp tin : - N Love.txt</a:t>
            </a:r>
          </a:p>
          <a:p>
            <a:pPr>
              <a:spcBef>
                <a:spcPct val="50000"/>
              </a:spcBef>
            </a:pPr>
            <a:r>
              <a:rPr lang="en-US" altLang="en-US">
                <a:latin typeface="VNI-Times" pitchFamily="2" charset="0"/>
              </a:rPr>
              <a:t>Böôùc 4 : duøng leänh R ñeå ñònh soá byte caàn ghi leân ñóa trong 2 thanh ghi BX vaø CX. (BX chöùa 16 bit cao, CX chöùa 16 bit thaáp).</a:t>
            </a:r>
          </a:p>
          <a:p>
            <a:pPr>
              <a:spcBef>
                <a:spcPct val="50000"/>
              </a:spcBef>
            </a:pPr>
            <a:r>
              <a:rPr lang="en-US" altLang="en-US">
                <a:latin typeface="VNI-Times" pitchFamily="2" charset="0"/>
              </a:rPr>
              <a:t>Ôû ñaây soá byte caàn ghi laø 1Eh.</a:t>
            </a:r>
          </a:p>
          <a:p>
            <a:pPr>
              <a:spcBef>
                <a:spcPct val="50000"/>
              </a:spcBef>
            </a:pPr>
            <a:r>
              <a:rPr lang="en-US" altLang="en-US">
                <a:latin typeface="VNI-Times" pitchFamily="2" charset="0"/>
              </a:rPr>
              <a:t>Böôùc 5 : duøng leänh W ñeå ghi caâu treân ñaõ nhaäp vaøo vuøng nhôù coù ñòa chæ  baét ñaàu laø 100.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B282E52E-9B42-459D-B189-69502579DA6B}"/>
              </a:ext>
            </a:extLst>
          </p:cNvPr>
          <p:cNvSpPr>
            <a:spLocks noGrp="1"/>
          </p:cNvSpPr>
          <p:nvPr>
            <p:ph type="dt" sz="half" idx="10"/>
          </p:nvPr>
        </p:nvSpPr>
        <p:spPr/>
        <p:txBody>
          <a:bodyPr/>
          <a:lstStyle/>
          <a:p>
            <a:fld id="{288FA381-8C00-44FA-BFBE-7EA0D03F37A6}" type="datetime1">
              <a:rPr lang="en-US" altLang="en-US"/>
              <a:pPr/>
              <a:t>10/8/2021</a:t>
            </a:fld>
            <a:endParaRPr lang="en-US" altLang="en-US"/>
          </a:p>
        </p:txBody>
      </p:sp>
      <p:sp>
        <p:nvSpPr>
          <p:cNvPr id="8" name="Footer Placeholder 4">
            <a:extLst>
              <a:ext uri="{FF2B5EF4-FFF2-40B4-BE49-F238E27FC236}">
                <a16:creationId xmlns:a16="http://schemas.microsoft.com/office/drawing/2014/main" id="{40619FC3-2319-42C0-B861-328FE011632D}"/>
              </a:ext>
            </a:extLst>
          </p:cNvPr>
          <p:cNvSpPr>
            <a:spLocks noGrp="1"/>
          </p:cNvSpPr>
          <p:nvPr>
            <p:ph type="ftr" sz="quarter" idx="11"/>
          </p:nvPr>
        </p:nvSpPr>
        <p:spPr/>
        <p:txBody>
          <a:bodyPr/>
          <a:lstStyle/>
          <a:p>
            <a:r>
              <a:rPr lang="en-US" altLang="en-US"/>
              <a:t>Chuong 3 Debug</a:t>
            </a:r>
          </a:p>
        </p:txBody>
      </p:sp>
      <p:sp>
        <p:nvSpPr>
          <p:cNvPr id="9" name="Slide Number Placeholder 5">
            <a:extLst>
              <a:ext uri="{FF2B5EF4-FFF2-40B4-BE49-F238E27FC236}">
                <a16:creationId xmlns:a16="http://schemas.microsoft.com/office/drawing/2014/main" id="{F6844115-062C-461C-81FB-4AE88A3A51B0}"/>
              </a:ext>
            </a:extLst>
          </p:cNvPr>
          <p:cNvSpPr>
            <a:spLocks noGrp="1"/>
          </p:cNvSpPr>
          <p:nvPr>
            <p:ph type="sldNum" sz="quarter" idx="12"/>
          </p:nvPr>
        </p:nvSpPr>
        <p:spPr/>
        <p:txBody>
          <a:bodyPr/>
          <a:lstStyle/>
          <a:p>
            <a:fld id="{C4C7829D-C8DF-4D80-9478-8F5C00EB6331}" type="slidenum">
              <a:rPr lang="en-US" altLang="en-US"/>
              <a:pPr/>
              <a:t>21</a:t>
            </a:fld>
            <a:endParaRPr lang="en-US" altLang="en-US"/>
          </a:p>
        </p:txBody>
      </p:sp>
      <p:sp>
        <p:nvSpPr>
          <p:cNvPr id="29698" name="Rectangle 2">
            <a:extLst>
              <a:ext uri="{FF2B5EF4-FFF2-40B4-BE49-F238E27FC236}">
                <a16:creationId xmlns:a16="http://schemas.microsoft.com/office/drawing/2014/main" id="{6945278E-D87C-4F10-BB3E-86B896D9531E}"/>
              </a:ext>
            </a:extLst>
          </p:cNvPr>
          <p:cNvSpPr>
            <a:spLocks noGrp="1" noChangeArrowheads="1"/>
          </p:cNvSpPr>
          <p:nvPr>
            <p:ph type="title"/>
          </p:nvPr>
        </p:nvSpPr>
        <p:spPr/>
        <p:txBody>
          <a:bodyPr/>
          <a:lstStyle/>
          <a:p>
            <a:r>
              <a:rPr lang="en-US" altLang="en-US">
                <a:latin typeface="VNI-Cooper" pitchFamily="2" charset="0"/>
              </a:rPr>
              <a:t>Leänh T (Trace)vaø P</a:t>
            </a:r>
          </a:p>
        </p:txBody>
      </p:sp>
      <p:sp>
        <p:nvSpPr>
          <p:cNvPr id="29699" name="Rectangle 3">
            <a:extLst>
              <a:ext uri="{FF2B5EF4-FFF2-40B4-BE49-F238E27FC236}">
                <a16:creationId xmlns:a16="http://schemas.microsoft.com/office/drawing/2014/main" id="{13FB14C7-4F49-457B-B987-B5987E332800}"/>
              </a:ext>
            </a:extLst>
          </p:cNvPr>
          <p:cNvSpPr>
            <a:spLocks noGrp="1" noChangeArrowheads="1"/>
          </p:cNvSpPr>
          <p:nvPr>
            <p:ph type="body" idx="1"/>
          </p:nvPr>
        </p:nvSpPr>
        <p:spPr>
          <a:xfrm>
            <a:off x="457200" y="1600200"/>
            <a:ext cx="8534400" cy="4530725"/>
          </a:xfrm>
        </p:spPr>
        <p:txBody>
          <a:bodyPr/>
          <a:lstStyle/>
          <a:p>
            <a:r>
              <a:rPr lang="en-US" altLang="en-US"/>
              <a:t> </a:t>
            </a:r>
            <a:r>
              <a:rPr lang="en-US" altLang="en-US">
                <a:latin typeface="VNI-Cooper" pitchFamily="2" charset="0"/>
              </a:rPr>
              <a:t>cuù phaùp : - T [= &lt;ñiaï chæ&gt;][soá laàn]</a:t>
            </a:r>
          </a:p>
        </p:txBody>
      </p:sp>
      <p:sp>
        <p:nvSpPr>
          <p:cNvPr id="29700" name="Text Box 4">
            <a:extLst>
              <a:ext uri="{FF2B5EF4-FFF2-40B4-BE49-F238E27FC236}">
                <a16:creationId xmlns:a16="http://schemas.microsoft.com/office/drawing/2014/main" id="{245A9AC6-4D95-4969-9CDE-D19755E7F6DF}"/>
              </a:ext>
            </a:extLst>
          </p:cNvPr>
          <p:cNvSpPr txBox="1">
            <a:spLocks noChangeArrowheads="1"/>
          </p:cNvSpPr>
          <p:nvPr/>
        </p:nvSpPr>
        <p:spPr bwMode="auto">
          <a:xfrm>
            <a:off x="533400" y="22860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VNI-Cooper" pitchFamily="2" charset="0"/>
              </a:rPr>
              <a:t>Muïc ñích : duøng ñeå chaïy 1 hay nhieàu laàn caùc leänh trong boä nhôù</a:t>
            </a:r>
          </a:p>
        </p:txBody>
      </p:sp>
      <p:sp>
        <p:nvSpPr>
          <p:cNvPr id="29701" name="Text Box 5">
            <a:extLst>
              <a:ext uri="{FF2B5EF4-FFF2-40B4-BE49-F238E27FC236}">
                <a16:creationId xmlns:a16="http://schemas.microsoft.com/office/drawing/2014/main" id="{04C36C87-04DE-4807-8B6C-7F701D522FA0}"/>
              </a:ext>
            </a:extLst>
          </p:cNvPr>
          <p:cNvSpPr txBox="1">
            <a:spLocks noChangeArrowheads="1"/>
          </p:cNvSpPr>
          <p:nvPr/>
        </p:nvSpPr>
        <p:spPr bwMode="auto">
          <a:xfrm>
            <a:off x="381000" y="3429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Ex : - T = 3000:1000</a:t>
            </a:r>
          </a:p>
        </p:txBody>
      </p:sp>
      <p:sp>
        <p:nvSpPr>
          <p:cNvPr id="29702" name="Text Box 6">
            <a:extLst>
              <a:ext uri="{FF2B5EF4-FFF2-40B4-BE49-F238E27FC236}">
                <a16:creationId xmlns:a16="http://schemas.microsoft.com/office/drawing/2014/main" id="{38529D7E-3613-414C-9048-2B82BB4F0F33}"/>
              </a:ext>
            </a:extLst>
          </p:cNvPr>
          <p:cNvSpPr txBox="1">
            <a:spLocks noChangeArrowheads="1"/>
          </p:cNvSpPr>
          <p:nvPr/>
        </p:nvSpPr>
        <p:spPr bwMode="auto">
          <a:xfrm>
            <a:off x="381000" y="44196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Ex : - T = 3000:1000  </a:t>
            </a:r>
            <a:r>
              <a:rPr lang="en-US" altLang="en-US" sz="2400" b="1">
                <a:latin typeface="VNI-Cooper" pitchFamily="2" charset="0"/>
              </a:rPr>
              <a:t>&lt;soá laàn&gt;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3EF6B848-8DDA-4F3E-81D6-BBF1410E1443}"/>
              </a:ext>
            </a:extLst>
          </p:cNvPr>
          <p:cNvSpPr>
            <a:spLocks noGrp="1"/>
          </p:cNvSpPr>
          <p:nvPr>
            <p:ph type="dt" sz="half" idx="10"/>
          </p:nvPr>
        </p:nvSpPr>
        <p:spPr/>
        <p:txBody>
          <a:bodyPr/>
          <a:lstStyle/>
          <a:p>
            <a:fld id="{ABF31A9E-0A3C-4530-BB99-19C4863A1263}" type="datetime1">
              <a:rPr lang="en-US" altLang="en-US"/>
              <a:pPr/>
              <a:t>10/8/2021</a:t>
            </a:fld>
            <a:endParaRPr lang="en-US" altLang="en-US"/>
          </a:p>
        </p:txBody>
      </p:sp>
      <p:sp>
        <p:nvSpPr>
          <p:cNvPr id="8" name="Footer Placeholder 4">
            <a:extLst>
              <a:ext uri="{FF2B5EF4-FFF2-40B4-BE49-F238E27FC236}">
                <a16:creationId xmlns:a16="http://schemas.microsoft.com/office/drawing/2014/main" id="{91EB19A7-5BBA-4A4B-A0E6-3B971BAE5457}"/>
              </a:ext>
            </a:extLst>
          </p:cNvPr>
          <p:cNvSpPr>
            <a:spLocks noGrp="1"/>
          </p:cNvSpPr>
          <p:nvPr>
            <p:ph type="ftr" sz="quarter" idx="11"/>
          </p:nvPr>
        </p:nvSpPr>
        <p:spPr/>
        <p:txBody>
          <a:bodyPr/>
          <a:lstStyle/>
          <a:p>
            <a:r>
              <a:rPr lang="en-US" altLang="en-US"/>
              <a:t>Chuong 3 Debug</a:t>
            </a:r>
          </a:p>
        </p:txBody>
      </p:sp>
      <p:sp>
        <p:nvSpPr>
          <p:cNvPr id="9" name="Slide Number Placeholder 5">
            <a:extLst>
              <a:ext uri="{FF2B5EF4-FFF2-40B4-BE49-F238E27FC236}">
                <a16:creationId xmlns:a16="http://schemas.microsoft.com/office/drawing/2014/main" id="{F72F89FA-3E11-4DA3-8B86-F80874354CEC}"/>
              </a:ext>
            </a:extLst>
          </p:cNvPr>
          <p:cNvSpPr>
            <a:spLocks noGrp="1"/>
          </p:cNvSpPr>
          <p:nvPr>
            <p:ph type="sldNum" sz="quarter" idx="12"/>
          </p:nvPr>
        </p:nvSpPr>
        <p:spPr/>
        <p:txBody>
          <a:bodyPr/>
          <a:lstStyle/>
          <a:p>
            <a:fld id="{EB5E944B-2731-4B0D-B97F-10A730BFE0FD}" type="slidenum">
              <a:rPr lang="en-US" altLang="en-US"/>
              <a:pPr/>
              <a:t>22</a:t>
            </a:fld>
            <a:endParaRPr lang="en-US" altLang="en-US"/>
          </a:p>
        </p:txBody>
      </p:sp>
      <p:sp>
        <p:nvSpPr>
          <p:cNvPr id="30722" name="Rectangle 2">
            <a:extLst>
              <a:ext uri="{FF2B5EF4-FFF2-40B4-BE49-F238E27FC236}">
                <a16:creationId xmlns:a16="http://schemas.microsoft.com/office/drawing/2014/main" id="{2F44F992-B8E4-45F6-8643-24E1CD812A0E}"/>
              </a:ext>
            </a:extLst>
          </p:cNvPr>
          <p:cNvSpPr>
            <a:spLocks noGrp="1" noChangeArrowheads="1"/>
          </p:cNvSpPr>
          <p:nvPr>
            <p:ph type="title"/>
          </p:nvPr>
        </p:nvSpPr>
        <p:spPr/>
        <p:txBody>
          <a:bodyPr/>
          <a:lstStyle/>
          <a:p>
            <a:r>
              <a:rPr lang="en-US" altLang="en-US">
                <a:latin typeface="VNI-Cooper" pitchFamily="2" charset="0"/>
              </a:rPr>
              <a:t>Leänh L (Load)</a:t>
            </a:r>
          </a:p>
        </p:txBody>
      </p:sp>
      <p:sp>
        <p:nvSpPr>
          <p:cNvPr id="30723" name="Rectangle 3">
            <a:extLst>
              <a:ext uri="{FF2B5EF4-FFF2-40B4-BE49-F238E27FC236}">
                <a16:creationId xmlns:a16="http://schemas.microsoft.com/office/drawing/2014/main" id="{E784A6E5-C30F-42B4-B3DD-02222C92B4DC}"/>
              </a:ext>
            </a:extLst>
          </p:cNvPr>
          <p:cNvSpPr>
            <a:spLocks noGrp="1" noChangeArrowheads="1"/>
          </p:cNvSpPr>
          <p:nvPr>
            <p:ph type="body" idx="1"/>
          </p:nvPr>
        </p:nvSpPr>
        <p:spPr/>
        <p:txBody>
          <a:bodyPr/>
          <a:lstStyle/>
          <a:p>
            <a:r>
              <a:rPr lang="en-US" altLang="en-US"/>
              <a:t> </a:t>
            </a:r>
            <a:r>
              <a:rPr lang="en-US" altLang="en-US">
                <a:latin typeface="VNI-Cooper" pitchFamily="2" charset="0"/>
              </a:rPr>
              <a:t>naïp taäp tin hoaëc naïp sector luaän lyù töø ñóa vaøo boä nhôù.</a:t>
            </a:r>
          </a:p>
        </p:txBody>
      </p:sp>
      <p:sp>
        <p:nvSpPr>
          <p:cNvPr id="30724" name="Rectangle 4">
            <a:extLst>
              <a:ext uri="{FF2B5EF4-FFF2-40B4-BE49-F238E27FC236}">
                <a16:creationId xmlns:a16="http://schemas.microsoft.com/office/drawing/2014/main" id="{DD4844A9-7D26-4CA9-9538-074B5592C730}"/>
              </a:ext>
            </a:extLst>
          </p:cNvPr>
          <p:cNvSpPr>
            <a:spLocks noChangeArrowheads="1"/>
          </p:cNvSpPr>
          <p:nvPr/>
        </p:nvSpPr>
        <p:spPr bwMode="auto">
          <a:xfrm>
            <a:off x="381000" y="2743200"/>
            <a:ext cx="80010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VNI-Cooper" pitchFamily="2" charset="0"/>
              </a:rPr>
              <a:t>Cuù phaùp : - L &lt;ñòa chæ&gt; [&lt;ñóa&gt; &lt;sector&gt;&lt;soá&gt;]</a:t>
            </a:r>
          </a:p>
        </p:txBody>
      </p:sp>
      <p:sp>
        <p:nvSpPr>
          <p:cNvPr id="30725" name="Text Box 5">
            <a:extLst>
              <a:ext uri="{FF2B5EF4-FFF2-40B4-BE49-F238E27FC236}">
                <a16:creationId xmlns:a16="http://schemas.microsoft.com/office/drawing/2014/main" id="{F5D39F32-118A-4601-A23D-B177FE5385C4}"/>
              </a:ext>
            </a:extLst>
          </p:cNvPr>
          <p:cNvSpPr txBox="1">
            <a:spLocks noChangeArrowheads="1"/>
          </p:cNvSpPr>
          <p:nvPr/>
        </p:nvSpPr>
        <p:spPr bwMode="auto">
          <a:xfrm>
            <a:off x="304800" y="3886200"/>
            <a:ext cx="85344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VNI-Cooper" pitchFamily="2" charset="0"/>
              </a:rPr>
              <a:t>Daïng 1 : neáu chæ coù ñòa chæ duøng ñeå naïp taäp tin. Teân taäp tin phaûi ñöôïc gaùn tröôùc baèng leänh N.</a:t>
            </a:r>
          </a:p>
          <a:p>
            <a:pPr>
              <a:spcBef>
                <a:spcPct val="50000"/>
              </a:spcBef>
            </a:pPr>
            <a:r>
              <a:rPr lang="en-US" altLang="en-US" sz="2400">
                <a:latin typeface="VNI-Cooper" pitchFamily="2" charset="0"/>
              </a:rPr>
              <a:t>Taäp tin luoân luoân ñöôïc gaùn ôû ñòa chæ offset 100h</a:t>
            </a:r>
          </a:p>
        </p:txBody>
      </p:sp>
      <p:sp>
        <p:nvSpPr>
          <p:cNvPr id="30726" name="Text Box 6">
            <a:extLst>
              <a:ext uri="{FF2B5EF4-FFF2-40B4-BE49-F238E27FC236}">
                <a16:creationId xmlns:a16="http://schemas.microsoft.com/office/drawing/2014/main" id="{675E3FF1-5462-4EAC-8A39-3AC06A20C8D0}"/>
              </a:ext>
            </a:extLst>
          </p:cNvPr>
          <p:cNvSpPr txBox="1">
            <a:spLocks noChangeArrowheads="1"/>
          </p:cNvSpPr>
          <p:nvPr/>
        </p:nvSpPr>
        <p:spPr bwMode="auto">
          <a:xfrm>
            <a:off x="381000" y="5181600"/>
            <a:ext cx="85344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NI-Cooper" pitchFamily="2" charset="0"/>
              </a:rPr>
              <a:t>Daïng 2 : neáu  coù ñaày ñuû caùc thoâng soá , duøng ñeå ñoïc sector luaän lyù treân ñóa vaøo boä nhôù.</a:t>
            </a:r>
          </a:p>
          <a:p>
            <a:pPr>
              <a:spcBef>
                <a:spcPct val="50000"/>
              </a:spcBef>
            </a:pPr>
            <a:r>
              <a:rPr lang="en-US" altLang="en-US" sz="2000">
                <a:latin typeface="VNI-Cooper" pitchFamily="2" charset="0"/>
              </a:rPr>
              <a:t>Ñóa : = 0 oå ñóa A, =1 oå ñóa B</a:t>
            </a:r>
            <a:r>
              <a:rPr lang="en-US" altLang="en-US" sz="2000"/>
              <a:t>,</a:t>
            </a:r>
            <a:r>
              <a:rPr lang="en-US" altLang="en-US" sz="2000">
                <a:latin typeface="VNI-Cooper" pitchFamily="2" charset="0"/>
              </a:rPr>
              <a:t> =2 oå ñóa C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F6BF7847-3114-4FF7-BD9C-92E4D2D97488}"/>
              </a:ext>
            </a:extLst>
          </p:cNvPr>
          <p:cNvSpPr>
            <a:spLocks noGrp="1"/>
          </p:cNvSpPr>
          <p:nvPr>
            <p:ph type="dt" sz="half" idx="10"/>
          </p:nvPr>
        </p:nvSpPr>
        <p:spPr/>
        <p:txBody>
          <a:bodyPr/>
          <a:lstStyle/>
          <a:p>
            <a:fld id="{537419FC-7396-4658-8114-B4A98F153BAD}" type="datetime1">
              <a:rPr lang="en-US" altLang="en-US"/>
              <a:pPr/>
              <a:t>10/8/2021</a:t>
            </a:fld>
            <a:endParaRPr lang="en-US" altLang="en-US"/>
          </a:p>
        </p:txBody>
      </p:sp>
      <p:sp>
        <p:nvSpPr>
          <p:cNvPr id="7" name="Footer Placeholder 4">
            <a:extLst>
              <a:ext uri="{FF2B5EF4-FFF2-40B4-BE49-F238E27FC236}">
                <a16:creationId xmlns:a16="http://schemas.microsoft.com/office/drawing/2014/main" id="{DFC051CC-083B-4F53-9BE0-003CA7A90581}"/>
              </a:ext>
            </a:extLst>
          </p:cNvPr>
          <p:cNvSpPr>
            <a:spLocks noGrp="1"/>
          </p:cNvSpPr>
          <p:nvPr>
            <p:ph type="ftr" sz="quarter" idx="11"/>
          </p:nvPr>
        </p:nvSpPr>
        <p:spPr/>
        <p:txBody>
          <a:bodyPr/>
          <a:lstStyle/>
          <a:p>
            <a:r>
              <a:rPr lang="en-US" altLang="en-US"/>
              <a:t>Chuong 3 Debug</a:t>
            </a:r>
          </a:p>
        </p:txBody>
      </p:sp>
      <p:sp>
        <p:nvSpPr>
          <p:cNvPr id="8" name="Slide Number Placeholder 5">
            <a:extLst>
              <a:ext uri="{FF2B5EF4-FFF2-40B4-BE49-F238E27FC236}">
                <a16:creationId xmlns:a16="http://schemas.microsoft.com/office/drawing/2014/main" id="{B5B4D260-3E8F-47AB-B1EE-9DC56C83B824}"/>
              </a:ext>
            </a:extLst>
          </p:cNvPr>
          <p:cNvSpPr>
            <a:spLocks noGrp="1"/>
          </p:cNvSpPr>
          <p:nvPr>
            <p:ph type="sldNum" sz="quarter" idx="12"/>
          </p:nvPr>
        </p:nvSpPr>
        <p:spPr/>
        <p:txBody>
          <a:bodyPr/>
          <a:lstStyle/>
          <a:p>
            <a:fld id="{FEA59F20-68B5-412D-BE3B-91C2BCD0277F}" type="slidenum">
              <a:rPr lang="en-US" altLang="en-US"/>
              <a:pPr/>
              <a:t>23</a:t>
            </a:fld>
            <a:endParaRPr lang="en-US" altLang="en-US"/>
          </a:p>
        </p:txBody>
      </p:sp>
      <p:sp>
        <p:nvSpPr>
          <p:cNvPr id="31746" name="Rectangle 2">
            <a:extLst>
              <a:ext uri="{FF2B5EF4-FFF2-40B4-BE49-F238E27FC236}">
                <a16:creationId xmlns:a16="http://schemas.microsoft.com/office/drawing/2014/main" id="{EE8AC965-0B41-4BE5-97EB-8DFEAD59B251}"/>
              </a:ext>
            </a:extLst>
          </p:cNvPr>
          <p:cNvSpPr>
            <a:spLocks noGrp="1" noChangeArrowheads="1"/>
          </p:cNvSpPr>
          <p:nvPr>
            <p:ph type="title"/>
          </p:nvPr>
        </p:nvSpPr>
        <p:spPr/>
        <p:txBody>
          <a:bodyPr/>
          <a:lstStyle/>
          <a:p>
            <a:r>
              <a:rPr lang="en-US" altLang="en-US" sz="4000">
                <a:latin typeface="VNI-Cooper" pitchFamily="2" charset="0"/>
              </a:rPr>
              <a:t>Leänh H (Hex Arithmethic)</a:t>
            </a:r>
          </a:p>
        </p:txBody>
      </p:sp>
      <p:sp>
        <p:nvSpPr>
          <p:cNvPr id="31747" name="Rectangle 3">
            <a:extLst>
              <a:ext uri="{FF2B5EF4-FFF2-40B4-BE49-F238E27FC236}">
                <a16:creationId xmlns:a16="http://schemas.microsoft.com/office/drawing/2014/main" id="{33385077-BFAF-4A00-8771-45790A493AFC}"/>
              </a:ext>
            </a:extLst>
          </p:cNvPr>
          <p:cNvSpPr>
            <a:spLocks noGrp="1" noChangeArrowheads="1"/>
          </p:cNvSpPr>
          <p:nvPr>
            <p:ph type="body" idx="1"/>
          </p:nvPr>
        </p:nvSpPr>
        <p:spPr/>
        <p:txBody>
          <a:bodyPr/>
          <a:lstStyle/>
          <a:p>
            <a:r>
              <a:rPr lang="en-US" altLang="en-US">
                <a:latin typeface="VNI-Cooper" pitchFamily="2" charset="0"/>
              </a:rPr>
              <a:t> thöïc hieän pheùp coäng vaø tröø heä 16</a:t>
            </a:r>
          </a:p>
        </p:txBody>
      </p:sp>
      <p:sp>
        <p:nvSpPr>
          <p:cNvPr id="31748" name="Text Box 4">
            <a:extLst>
              <a:ext uri="{FF2B5EF4-FFF2-40B4-BE49-F238E27FC236}">
                <a16:creationId xmlns:a16="http://schemas.microsoft.com/office/drawing/2014/main" id="{00A39A06-1E37-4226-B52F-922B5E5DBAB3}"/>
              </a:ext>
            </a:extLst>
          </p:cNvPr>
          <p:cNvSpPr txBox="1">
            <a:spLocks noChangeArrowheads="1"/>
          </p:cNvSpPr>
          <p:nvPr/>
        </p:nvSpPr>
        <p:spPr bwMode="auto">
          <a:xfrm>
            <a:off x="609600" y="2286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VNI-Cooper" pitchFamily="2" charset="0"/>
              </a:rPr>
              <a:t>Cuù phaùp : - H  &lt;trò 1&gt;  &lt;trò 2&gt;</a:t>
            </a:r>
          </a:p>
        </p:txBody>
      </p:sp>
      <p:sp>
        <p:nvSpPr>
          <p:cNvPr id="31749" name="Text Box 5">
            <a:extLst>
              <a:ext uri="{FF2B5EF4-FFF2-40B4-BE49-F238E27FC236}">
                <a16:creationId xmlns:a16="http://schemas.microsoft.com/office/drawing/2014/main" id="{B0C89971-4887-4401-A814-48CF6FF04963}"/>
              </a:ext>
            </a:extLst>
          </p:cNvPr>
          <p:cNvSpPr txBox="1">
            <a:spLocks noChangeArrowheads="1"/>
          </p:cNvSpPr>
          <p:nvPr/>
        </p:nvSpPr>
        <p:spPr bwMode="auto">
          <a:xfrm>
            <a:off x="609600" y="28956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VNI-Cooper" pitchFamily="2" charset="0"/>
              </a:rPr>
              <a:t>Keát quaû : hieän ra toång vaø hieäu cuûa trò 1 vaø trò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15AA66-33EA-4DAC-BE9A-B4C85CA5FE39}"/>
              </a:ext>
            </a:extLst>
          </p:cNvPr>
          <p:cNvSpPr>
            <a:spLocks noGrp="1"/>
          </p:cNvSpPr>
          <p:nvPr>
            <p:ph type="dt" sz="half" idx="10"/>
          </p:nvPr>
        </p:nvSpPr>
        <p:spPr/>
        <p:txBody>
          <a:bodyPr/>
          <a:lstStyle/>
          <a:p>
            <a:fld id="{C92383A1-F084-4E2B-B1A6-FFA697742B30}" type="datetime1">
              <a:rPr lang="en-US" altLang="en-US"/>
              <a:pPr/>
              <a:t>10/8/2021</a:t>
            </a:fld>
            <a:endParaRPr lang="en-US" altLang="en-US"/>
          </a:p>
        </p:txBody>
      </p:sp>
      <p:sp>
        <p:nvSpPr>
          <p:cNvPr id="5" name="Footer Placeholder 4">
            <a:extLst>
              <a:ext uri="{FF2B5EF4-FFF2-40B4-BE49-F238E27FC236}">
                <a16:creationId xmlns:a16="http://schemas.microsoft.com/office/drawing/2014/main" id="{2B8CBAFF-9637-4E3E-A7FC-0983629451F3}"/>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2894E2DC-3A53-4021-8DF1-86F602C704C0}"/>
              </a:ext>
            </a:extLst>
          </p:cNvPr>
          <p:cNvSpPr>
            <a:spLocks noGrp="1"/>
          </p:cNvSpPr>
          <p:nvPr>
            <p:ph type="sldNum" sz="quarter" idx="12"/>
          </p:nvPr>
        </p:nvSpPr>
        <p:spPr/>
        <p:txBody>
          <a:bodyPr/>
          <a:lstStyle/>
          <a:p>
            <a:fld id="{AE2E0F1F-D22B-423D-BF0B-ECAD344C9EF7}" type="slidenum">
              <a:rPr lang="en-US" altLang="en-US"/>
              <a:pPr/>
              <a:t>24</a:t>
            </a:fld>
            <a:endParaRPr lang="en-US" altLang="en-US"/>
          </a:p>
        </p:txBody>
      </p:sp>
      <p:sp>
        <p:nvSpPr>
          <p:cNvPr id="32770" name="Rectangle 2">
            <a:extLst>
              <a:ext uri="{FF2B5EF4-FFF2-40B4-BE49-F238E27FC236}">
                <a16:creationId xmlns:a16="http://schemas.microsoft.com/office/drawing/2014/main" id="{975D9B9A-C03D-45B4-9709-B5F379189077}"/>
              </a:ext>
            </a:extLst>
          </p:cNvPr>
          <p:cNvSpPr>
            <a:spLocks noGrp="1" noChangeArrowheads="1"/>
          </p:cNvSpPr>
          <p:nvPr>
            <p:ph type="title"/>
          </p:nvPr>
        </p:nvSpPr>
        <p:spPr/>
        <p:txBody>
          <a:bodyPr/>
          <a:lstStyle/>
          <a:p>
            <a:r>
              <a:rPr lang="en-US" altLang="en-US">
                <a:latin typeface="VNI-Times" pitchFamily="2" charset="0"/>
              </a:rPr>
              <a:t>Leänh S (Search)</a:t>
            </a:r>
          </a:p>
        </p:txBody>
      </p:sp>
      <p:sp>
        <p:nvSpPr>
          <p:cNvPr id="32771" name="Rectangle 3">
            <a:extLst>
              <a:ext uri="{FF2B5EF4-FFF2-40B4-BE49-F238E27FC236}">
                <a16:creationId xmlns:a16="http://schemas.microsoft.com/office/drawing/2014/main" id="{E94968FC-0DE9-4EB9-92FE-EDE5D3D72CF4}"/>
              </a:ext>
            </a:extLst>
          </p:cNvPr>
          <p:cNvSpPr>
            <a:spLocks noGrp="1" noChangeArrowheads="1"/>
          </p:cNvSpPr>
          <p:nvPr>
            <p:ph type="body" idx="1"/>
          </p:nvPr>
        </p:nvSpPr>
        <p:spPr>
          <a:xfrm>
            <a:off x="609600" y="1219200"/>
            <a:ext cx="8229600" cy="4530725"/>
          </a:xfrm>
        </p:spPr>
        <p:txBody>
          <a:bodyPr/>
          <a:lstStyle/>
          <a:p>
            <a:pPr algn="just"/>
            <a:r>
              <a:rPr lang="en-US" altLang="en-US" sz="2800">
                <a:latin typeface="VNI-Times" pitchFamily="2" charset="0"/>
              </a:rPr>
              <a:t>Coâng duïng : tìm kieám trò trong 1 vuøng boä nhôù.</a:t>
            </a:r>
          </a:p>
          <a:p>
            <a:pPr algn="just"/>
            <a:r>
              <a:rPr lang="en-US" altLang="en-US" sz="2800">
                <a:latin typeface="VNI-Times" pitchFamily="2" charset="0"/>
              </a:rPr>
              <a:t>Cuù phaùp : - S &lt;khoaûng&gt; &lt;danh saùch&gt;</a:t>
            </a:r>
          </a:p>
          <a:p>
            <a:r>
              <a:rPr lang="en-US" altLang="en-US" sz="2800">
                <a:latin typeface="VNI-Times" pitchFamily="2" charset="0"/>
              </a:rPr>
              <a:t>Giaûi thích : tìm kieám trò coù hieän dieän trong vuøng boä nhôù ñaõ chæ ñònh hay khoâng? Neáu coù Debug hieän caùc ñòa chæ ñaàu cuûa nhöõng nôi coù chöùa danh saùch.</a:t>
            </a:r>
            <a:br>
              <a:rPr lang="en-US" altLang="en-US" sz="2800">
                <a:latin typeface="VNI-Times" pitchFamily="2" charset="0"/>
              </a:rPr>
            </a:br>
            <a:r>
              <a:rPr lang="en-US" altLang="en-US" sz="2800">
                <a:latin typeface="VNI-Times" pitchFamily="2" charset="0"/>
              </a:rPr>
              <a:t>Ex : - S 100 L 1000 ‘DOS’</a:t>
            </a:r>
          </a:p>
          <a:p>
            <a:pPr>
              <a:buFont typeface="Wingdings" panose="05000000000000000000" pitchFamily="2" charset="2"/>
              <a:buNone/>
            </a:pPr>
            <a:r>
              <a:rPr lang="en-US" altLang="en-US" sz="2800">
                <a:latin typeface="VNI-Times" pitchFamily="2" charset="0"/>
              </a:rPr>
              <a:t>     18AF : 0154</a:t>
            </a:r>
          </a:p>
          <a:p>
            <a:pPr>
              <a:buFont typeface="Wingdings" panose="05000000000000000000" pitchFamily="2" charset="2"/>
              <a:buNone/>
            </a:pPr>
            <a:r>
              <a:rPr lang="en-US" altLang="en-US" sz="2800">
                <a:latin typeface="VNI-Times" pitchFamily="2" charset="0"/>
              </a:rPr>
              <a:t>     18AF : 0823</a:t>
            </a:r>
          </a:p>
          <a:p>
            <a:pPr>
              <a:buFont typeface="Wingdings" panose="05000000000000000000" pitchFamily="2" charset="2"/>
              <a:buNone/>
            </a:pPr>
            <a:r>
              <a:rPr lang="en-US" altLang="en-US" sz="2800">
                <a:latin typeface="VNI-Times" pitchFamily="2" charset="0"/>
              </a:rPr>
              <a:t>Ex2 : - S 2000 2200 13,15,8A, 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5312F6FA-1443-4FC4-9CCE-D5601E02FB87}"/>
              </a:ext>
            </a:extLst>
          </p:cNvPr>
          <p:cNvSpPr>
            <a:spLocks noGrp="1"/>
          </p:cNvSpPr>
          <p:nvPr>
            <p:ph type="dt" sz="half" idx="10"/>
          </p:nvPr>
        </p:nvSpPr>
        <p:spPr/>
        <p:txBody>
          <a:bodyPr/>
          <a:lstStyle/>
          <a:p>
            <a:fld id="{057BA15E-01B1-43B8-9C66-17B0862933D8}" type="datetime1">
              <a:rPr lang="en-US" altLang="en-US"/>
              <a:pPr/>
              <a:t>10/8/2021</a:t>
            </a:fld>
            <a:endParaRPr lang="en-US" altLang="en-US"/>
          </a:p>
        </p:txBody>
      </p:sp>
      <p:sp>
        <p:nvSpPr>
          <p:cNvPr id="6" name="Footer Placeholder 4">
            <a:extLst>
              <a:ext uri="{FF2B5EF4-FFF2-40B4-BE49-F238E27FC236}">
                <a16:creationId xmlns:a16="http://schemas.microsoft.com/office/drawing/2014/main" id="{9A34CC7D-2955-43EC-B397-3FD2DBB4F6E9}"/>
              </a:ext>
            </a:extLst>
          </p:cNvPr>
          <p:cNvSpPr>
            <a:spLocks noGrp="1"/>
          </p:cNvSpPr>
          <p:nvPr>
            <p:ph type="ftr" sz="quarter" idx="11"/>
          </p:nvPr>
        </p:nvSpPr>
        <p:spPr/>
        <p:txBody>
          <a:bodyPr/>
          <a:lstStyle/>
          <a:p>
            <a:r>
              <a:rPr lang="en-US" altLang="en-US"/>
              <a:t>Chuong 3 Debug</a:t>
            </a:r>
          </a:p>
        </p:txBody>
      </p:sp>
      <p:sp>
        <p:nvSpPr>
          <p:cNvPr id="7" name="Slide Number Placeholder 5">
            <a:extLst>
              <a:ext uri="{FF2B5EF4-FFF2-40B4-BE49-F238E27FC236}">
                <a16:creationId xmlns:a16="http://schemas.microsoft.com/office/drawing/2014/main" id="{D7B19263-3B6A-431F-A5EA-65244DF546E8}"/>
              </a:ext>
            </a:extLst>
          </p:cNvPr>
          <p:cNvSpPr>
            <a:spLocks noGrp="1"/>
          </p:cNvSpPr>
          <p:nvPr>
            <p:ph type="sldNum" sz="quarter" idx="12"/>
          </p:nvPr>
        </p:nvSpPr>
        <p:spPr/>
        <p:txBody>
          <a:bodyPr/>
          <a:lstStyle/>
          <a:p>
            <a:fld id="{85AB0D77-59E8-497E-887B-29E9022638C6}" type="slidenum">
              <a:rPr lang="en-US" altLang="en-US"/>
              <a:pPr/>
              <a:t>25</a:t>
            </a:fld>
            <a:endParaRPr lang="en-US" altLang="en-US"/>
          </a:p>
        </p:txBody>
      </p:sp>
      <p:sp>
        <p:nvSpPr>
          <p:cNvPr id="33794" name="Rectangle 2">
            <a:extLst>
              <a:ext uri="{FF2B5EF4-FFF2-40B4-BE49-F238E27FC236}">
                <a16:creationId xmlns:a16="http://schemas.microsoft.com/office/drawing/2014/main" id="{8BBFCD6A-E394-4B31-B733-D753480822A7}"/>
              </a:ext>
            </a:extLst>
          </p:cNvPr>
          <p:cNvSpPr>
            <a:spLocks noGrp="1" noChangeArrowheads="1"/>
          </p:cNvSpPr>
          <p:nvPr>
            <p:ph type="title"/>
          </p:nvPr>
        </p:nvSpPr>
        <p:spPr/>
        <p:txBody>
          <a:bodyPr/>
          <a:lstStyle/>
          <a:p>
            <a:r>
              <a:rPr lang="en-US" altLang="en-US">
                <a:latin typeface="VNI-Times" pitchFamily="2" charset="0"/>
              </a:rPr>
              <a:t>Leänh M (Move)</a:t>
            </a:r>
          </a:p>
        </p:txBody>
      </p:sp>
      <p:sp>
        <p:nvSpPr>
          <p:cNvPr id="33795" name="Rectangle 3">
            <a:extLst>
              <a:ext uri="{FF2B5EF4-FFF2-40B4-BE49-F238E27FC236}">
                <a16:creationId xmlns:a16="http://schemas.microsoft.com/office/drawing/2014/main" id="{83D65FF4-BAFE-4925-9445-2B4A9EABFD56}"/>
              </a:ext>
            </a:extLst>
          </p:cNvPr>
          <p:cNvSpPr>
            <a:spLocks noGrp="1" noChangeArrowheads="1"/>
          </p:cNvSpPr>
          <p:nvPr>
            <p:ph type="body" idx="1"/>
          </p:nvPr>
        </p:nvSpPr>
        <p:spPr>
          <a:xfrm>
            <a:off x="457200" y="1600200"/>
            <a:ext cx="8229600" cy="2895600"/>
          </a:xfrm>
        </p:spPr>
        <p:txBody>
          <a:bodyPr/>
          <a:lstStyle/>
          <a:p>
            <a:pPr algn="just"/>
            <a:r>
              <a:rPr lang="en-US" altLang="en-US">
                <a:latin typeface="VNI-Times" pitchFamily="2" charset="0"/>
              </a:rPr>
              <a:t>Coâng duïng : cheùp noäi dung vuøng nhôù ñeán 1 ñòa chæ khaùc. </a:t>
            </a:r>
          </a:p>
          <a:p>
            <a:pPr algn="just"/>
            <a:r>
              <a:rPr lang="en-US" altLang="en-US">
                <a:latin typeface="VNI-Times" pitchFamily="2" charset="0"/>
              </a:rPr>
              <a:t>Cuù phaùp : - M &lt;khoaûng&gt;</a:t>
            </a:r>
          </a:p>
          <a:p>
            <a:pPr algn="just"/>
            <a:r>
              <a:rPr lang="en-US" altLang="en-US">
                <a:latin typeface="VNI-Times" pitchFamily="2" charset="0"/>
              </a:rPr>
              <a:t>Ex : - M  100 105  200</a:t>
            </a:r>
          </a:p>
          <a:p>
            <a:pPr algn="just">
              <a:buFont typeface="Wingdings" panose="05000000000000000000" pitchFamily="2" charset="2"/>
              <a:buNone/>
            </a:pPr>
            <a:r>
              <a:rPr lang="en-US" altLang="en-US">
                <a:latin typeface="VNI-Times" pitchFamily="2" charset="0"/>
              </a:rPr>
              <a:t>Cheùp 5 bytes töø DS:100 ñeán DS:200</a:t>
            </a:r>
          </a:p>
        </p:txBody>
      </p:sp>
      <p:sp>
        <p:nvSpPr>
          <p:cNvPr id="33796" name="Text Box 4">
            <a:extLst>
              <a:ext uri="{FF2B5EF4-FFF2-40B4-BE49-F238E27FC236}">
                <a16:creationId xmlns:a16="http://schemas.microsoft.com/office/drawing/2014/main" id="{7363F6F1-0179-4553-BE49-CF32DDADF196}"/>
              </a:ext>
            </a:extLst>
          </p:cNvPr>
          <p:cNvSpPr txBox="1">
            <a:spLocks noChangeArrowheads="1"/>
          </p:cNvSpPr>
          <p:nvPr/>
        </p:nvSpPr>
        <p:spPr bwMode="auto">
          <a:xfrm>
            <a:off x="381000" y="4724400"/>
            <a:ext cx="8534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a:solidFill>
                  <a:srgbClr val="E9F32B"/>
                </a:solidFill>
                <a:effectLst>
                  <a:outerShdw blurRad="38100" dist="38100" dir="2700000" algn="tl">
                    <a:srgbClr val="000000"/>
                  </a:outerShdw>
                </a:effectLst>
                <a:latin typeface="VNI-Times" pitchFamily="2" charset="0"/>
              </a:rPr>
              <a:t>Ex2 : - M CS:100 L 50  ES:300 </a:t>
            </a:r>
          </a:p>
          <a:p>
            <a:r>
              <a:rPr lang="en-US" altLang="en-US" sz="2800" b="1">
                <a:solidFill>
                  <a:srgbClr val="E9F32B"/>
                </a:solidFill>
                <a:effectLst>
                  <a:outerShdw blurRad="38100" dist="38100" dir="2700000" algn="tl">
                    <a:srgbClr val="000000"/>
                  </a:outerShdw>
                </a:effectLst>
                <a:latin typeface="VNI-Times" pitchFamily="2" charset="0"/>
              </a:rPr>
              <a:t>Cheùp 50 bytes töø CS:100 ñeán ES:300 </a:t>
            </a:r>
          </a:p>
          <a:p>
            <a:pPr>
              <a:spcBef>
                <a:spcPct val="50000"/>
              </a:spcBef>
            </a:pPr>
            <a:endParaRPr lang="en-US" altLang="en-US" sz="2800" b="1">
              <a:solidFill>
                <a:srgbClr val="E9F32B"/>
              </a:solidFill>
              <a:latin typeface="VNI-Times"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56C2C32-DC64-45D0-A829-B846CA727887}"/>
              </a:ext>
            </a:extLst>
          </p:cNvPr>
          <p:cNvSpPr>
            <a:spLocks noGrp="1"/>
          </p:cNvSpPr>
          <p:nvPr>
            <p:ph type="dt" sz="half" idx="10"/>
          </p:nvPr>
        </p:nvSpPr>
        <p:spPr/>
        <p:txBody>
          <a:bodyPr/>
          <a:lstStyle/>
          <a:p>
            <a:fld id="{97E4C359-BBD7-4049-A98F-B7FCB337CB4A}" type="datetime1">
              <a:rPr lang="en-US" altLang="en-US"/>
              <a:pPr/>
              <a:t>10/8/2021</a:t>
            </a:fld>
            <a:endParaRPr lang="en-US" altLang="en-US"/>
          </a:p>
        </p:txBody>
      </p:sp>
      <p:sp>
        <p:nvSpPr>
          <p:cNvPr id="5" name="Footer Placeholder 4">
            <a:extLst>
              <a:ext uri="{FF2B5EF4-FFF2-40B4-BE49-F238E27FC236}">
                <a16:creationId xmlns:a16="http://schemas.microsoft.com/office/drawing/2014/main" id="{09ACFFF5-366E-439B-A7A8-20E05C1B44BC}"/>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896AAF5F-E923-4C13-9705-1BA4E2AD82C0}"/>
              </a:ext>
            </a:extLst>
          </p:cNvPr>
          <p:cNvSpPr>
            <a:spLocks noGrp="1"/>
          </p:cNvSpPr>
          <p:nvPr>
            <p:ph type="sldNum" sz="quarter" idx="12"/>
          </p:nvPr>
        </p:nvSpPr>
        <p:spPr/>
        <p:txBody>
          <a:bodyPr/>
          <a:lstStyle/>
          <a:p>
            <a:fld id="{58D63907-50F8-4F76-9C33-DC5BDEAA674D}" type="slidenum">
              <a:rPr lang="en-US" altLang="en-US"/>
              <a:pPr/>
              <a:t>26</a:t>
            </a:fld>
            <a:endParaRPr lang="en-US" altLang="en-US"/>
          </a:p>
        </p:txBody>
      </p:sp>
      <p:sp>
        <p:nvSpPr>
          <p:cNvPr id="34818" name="Rectangle 2">
            <a:extLst>
              <a:ext uri="{FF2B5EF4-FFF2-40B4-BE49-F238E27FC236}">
                <a16:creationId xmlns:a16="http://schemas.microsoft.com/office/drawing/2014/main" id="{B817D11F-75E6-4B57-B344-74FDEF2B71E1}"/>
              </a:ext>
            </a:extLst>
          </p:cNvPr>
          <p:cNvSpPr>
            <a:spLocks noGrp="1" noChangeArrowheads="1"/>
          </p:cNvSpPr>
          <p:nvPr>
            <p:ph type="title"/>
          </p:nvPr>
        </p:nvSpPr>
        <p:spPr/>
        <p:txBody>
          <a:bodyPr/>
          <a:lstStyle/>
          <a:p>
            <a:r>
              <a:rPr lang="en-US" altLang="en-US">
                <a:latin typeface="VNI-Times" pitchFamily="2" charset="0"/>
              </a:rPr>
              <a:t>Leänh I (Input)</a:t>
            </a:r>
          </a:p>
        </p:txBody>
      </p:sp>
      <p:sp>
        <p:nvSpPr>
          <p:cNvPr id="34819" name="Rectangle 3">
            <a:extLst>
              <a:ext uri="{FF2B5EF4-FFF2-40B4-BE49-F238E27FC236}">
                <a16:creationId xmlns:a16="http://schemas.microsoft.com/office/drawing/2014/main" id="{EB0171D8-EE59-461E-9859-960DDFF4F05B}"/>
              </a:ext>
            </a:extLst>
          </p:cNvPr>
          <p:cNvSpPr>
            <a:spLocks noGrp="1" noChangeArrowheads="1"/>
          </p:cNvSpPr>
          <p:nvPr>
            <p:ph type="body" idx="1"/>
          </p:nvPr>
        </p:nvSpPr>
        <p:spPr/>
        <p:txBody>
          <a:bodyPr/>
          <a:lstStyle/>
          <a:p>
            <a:pPr algn="just"/>
            <a:r>
              <a:rPr lang="en-US" altLang="en-US">
                <a:latin typeface="VNI-Times" pitchFamily="2" charset="0"/>
              </a:rPr>
              <a:t>Coâng duïng : nhaäp 1 byte töø coång xuaát nhaäp vaø hieän ra maøn hình.</a:t>
            </a:r>
          </a:p>
          <a:p>
            <a:pPr algn="just"/>
            <a:r>
              <a:rPr lang="en-US" altLang="en-US">
                <a:latin typeface="VNI-Times" pitchFamily="2" charset="0"/>
              </a:rPr>
              <a:t>Cuù phaùp : - I &lt;ñòa chæ coång&gt;</a:t>
            </a:r>
            <a:br>
              <a:rPr lang="en-US" altLang="en-US">
                <a:latin typeface="VNI-Times" pitchFamily="2" charset="0"/>
              </a:rPr>
            </a:br>
            <a:r>
              <a:rPr lang="en-US" altLang="en-US">
                <a:latin typeface="VNI-Times" pitchFamily="2" charset="0"/>
              </a:rPr>
              <a:t>ñòa chæ coång laø soá heä 16 toái ña 4 chöõ soá.</a:t>
            </a:r>
          </a:p>
          <a:p>
            <a:pPr algn="just"/>
            <a:r>
              <a:rPr lang="en-US" altLang="en-US">
                <a:latin typeface="VNI-Times" pitchFamily="2" charset="0"/>
              </a:rPr>
              <a:t>Ex :  - I  37E</a:t>
            </a:r>
          </a:p>
          <a:p>
            <a:pPr algn="just">
              <a:buFont typeface="Wingdings" panose="05000000000000000000" pitchFamily="2" charset="2"/>
              <a:buNone/>
            </a:pPr>
            <a:r>
              <a:rPr lang="en-US" altLang="en-US">
                <a:latin typeface="VNI-Times" pitchFamily="2" charset="0"/>
              </a:rPr>
              <a:t>                 EC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D72A47E-4E09-4ED5-8848-43378483DF90}"/>
              </a:ext>
            </a:extLst>
          </p:cNvPr>
          <p:cNvSpPr>
            <a:spLocks noGrp="1"/>
          </p:cNvSpPr>
          <p:nvPr>
            <p:ph type="dt" sz="half" idx="10"/>
          </p:nvPr>
        </p:nvSpPr>
        <p:spPr/>
        <p:txBody>
          <a:bodyPr/>
          <a:lstStyle/>
          <a:p>
            <a:fld id="{E6336A8E-75DB-4E8C-8B89-1E6742DC5B85}" type="datetime1">
              <a:rPr lang="en-US" altLang="en-US"/>
              <a:pPr/>
              <a:t>10/8/2021</a:t>
            </a:fld>
            <a:endParaRPr lang="en-US" altLang="en-US"/>
          </a:p>
        </p:txBody>
      </p:sp>
      <p:sp>
        <p:nvSpPr>
          <p:cNvPr id="5" name="Footer Placeholder 4">
            <a:extLst>
              <a:ext uri="{FF2B5EF4-FFF2-40B4-BE49-F238E27FC236}">
                <a16:creationId xmlns:a16="http://schemas.microsoft.com/office/drawing/2014/main" id="{2EA6EDDF-F025-4CFC-B87F-D6C4CE35F9B2}"/>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B99FFDA3-BD7E-4C91-8901-02165F60A0F3}"/>
              </a:ext>
            </a:extLst>
          </p:cNvPr>
          <p:cNvSpPr>
            <a:spLocks noGrp="1"/>
          </p:cNvSpPr>
          <p:nvPr>
            <p:ph type="sldNum" sz="quarter" idx="12"/>
          </p:nvPr>
        </p:nvSpPr>
        <p:spPr/>
        <p:txBody>
          <a:bodyPr/>
          <a:lstStyle/>
          <a:p>
            <a:fld id="{B990C33E-F918-4DC7-B0B3-096BED8CBFD8}" type="slidenum">
              <a:rPr lang="en-US" altLang="en-US"/>
              <a:pPr/>
              <a:t>27</a:t>
            </a:fld>
            <a:endParaRPr lang="en-US" altLang="en-US"/>
          </a:p>
        </p:txBody>
      </p:sp>
      <p:sp>
        <p:nvSpPr>
          <p:cNvPr id="35842" name="Rectangle 2">
            <a:extLst>
              <a:ext uri="{FF2B5EF4-FFF2-40B4-BE49-F238E27FC236}">
                <a16:creationId xmlns:a16="http://schemas.microsoft.com/office/drawing/2014/main" id="{6B44DBA2-BCD2-4E8C-9729-4D9DD6D74FA6}"/>
              </a:ext>
            </a:extLst>
          </p:cNvPr>
          <p:cNvSpPr>
            <a:spLocks noGrp="1" noChangeArrowheads="1"/>
          </p:cNvSpPr>
          <p:nvPr>
            <p:ph type="title"/>
          </p:nvPr>
        </p:nvSpPr>
        <p:spPr/>
        <p:txBody>
          <a:bodyPr/>
          <a:lstStyle/>
          <a:p>
            <a:r>
              <a:rPr lang="en-US" altLang="en-US">
                <a:latin typeface="VNI-Times" pitchFamily="2" charset="0"/>
              </a:rPr>
              <a:t>Leänh O (Output)</a:t>
            </a:r>
          </a:p>
        </p:txBody>
      </p:sp>
      <p:sp>
        <p:nvSpPr>
          <p:cNvPr id="35843" name="Rectangle 3">
            <a:extLst>
              <a:ext uri="{FF2B5EF4-FFF2-40B4-BE49-F238E27FC236}">
                <a16:creationId xmlns:a16="http://schemas.microsoft.com/office/drawing/2014/main" id="{8F794C8B-A276-4ED7-A995-741A8F36EED8}"/>
              </a:ext>
            </a:extLst>
          </p:cNvPr>
          <p:cNvSpPr>
            <a:spLocks noGrp="1" noChangeArrowheads="1"/>
          </p:cNvSpPr>
          <p:nvPr>
            <p:ph type="body" idx="1"/>
          </p:nvPr>
        </p:nvSpPr>
        <p:spPr>
          <a:xfrm>
            <a:off x="457200" y="1600200"/>
            <a:ext cx="8458200" cy="4530725"/>
          </a:xfrm>
        </p:spPr>
        <p:txBody>
          <a:bodyPr/>
          <a:lstStyle/>
          <a:p>
            <a:pPr algn="just"/>
            <a:r>
              <a:rPr lang="en-US" altLang="en-US">
                <a:latin typeface="VNI-Times" pitchFamily="2" charset="0"/>
              </a:rPr>
              <a:t>Coâng duïng : xuaát 1 byte ra coång xuaát nhaäp.</a:t>
            </a:r>
          </a:p>
          <a:p>
            <a:r>
              <a:rPr lang="en-US" altLang="en-US" sz="2800">
                <a:latin typeface="VNI-Times" pitchFamily="2" charset="0"/>
              </a:rPr>
              <a:t>Cuù phaùp :- O&lt;ñòa chæ coång&gt; &lt;trò&gt;</a:t>
            </a:r>
            <a:br>
              <a:rPr lang="en-US" altLang="en-US" sz="2800">
                <a:latin typeface="VNI-Times" pitchFamily="2" charset="0"/>
              </a:rPr>
            </a:br>
            <a:r>
              <a:rPr lang="en-US" altLang="en-US" sz="2800">
                <a:latin typeface="VNI-Times" pitchFamily="2" charset="0"/>
              </a:rPr>
              <a:t>  ñòa chæ coång laø soá heä 16 toái ña 4 chöõ soá.</a:t>
            </a:r>
          </a:p>
          <a:p>
            <a:pPr algn="just"/>
            <a:r>
              <a:rPr lang="en-US" altLang="en-US">
                <a:latin typeface="VNI-Times" pitchFamily="2" charset="0"/>
              </a:rPr>
              <a:t>Ex :  - O  378    5E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FEDA0B-AF2C-4CEF-B6CB-2AF841841AA6}"/>
              </a:ext>
            </a:extLst>
          </p:cNvPr>
          <p:cNvSpPr>
            <a:spLocks noGrp="1"/>
          </p:cNvSpPr>
          <p:nvPr>
            <p:ph type="dt" sz="half" idx="10"/>
          </p:nvPr>
        </p:nvSpPr>
        <p:spPr/>
        <p:txBody>
          <a:bodyPr/>
          <a:lstStyle/>
          <a:p>
            <a:fld id="{27F7AB26-3714-4065-83D6-EC342418F516}" type="datetime1">
              <a:rPr lang="en-US" altLang="en-US"/>
              <a:pPr/>
              <a:t>10/8/2021</a:t>
            </a:fld>
            <a:endParaRPr lang="en-US" altLang="en-US"/>
          </a:p>
        </p:txBody>
      </p:sp>
      <p:sp>
        <p:nvSpPr>
          <p:cNvPr id="5" name="Footer Placeholder 4">
            <a:extLst>
              <a:ext uri="{FF2B5EF4-FFF2-40B4-BE49-F238E27FC236}">
                <a16:creationId xmlns:a16="http://schemas.microsoft.com/office/drawing/2014/main" id="{2A183886-4423-44C4-9045-E4687D91E899}"/>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42F1E7CD-BE42-464A-8388-02B0B948D689}"/>
              </a:ext>
            </a:extLst>
          </p:cNvPr>
          <p:cNvSpPr>
            <a:spLocks noGrp="1"/>
          </p:cNvSpPr>
          <p:nvPr>
            <p:ph type="sldNum" sz="quarter" idx="12"/>
          </p:nvPr>
        </p:nvSpPr>
        <p:spPr/>
        <p:txBody>
          <a:bodyPr/>
          <a:lstStyle/>
          <a:p>
            <a:fld id="{63B6BD9D-091C-44DB-9748-3A7BEA09C65E}" type="slidenum">
              <a:rPr lang="en-US" altLang="en-US"/>
              <a:pPr/>
              <a:t>28</a:t>
            </a:fld>
            <a:endParaRPr lang="en-US" altLang="en-US"/>
          </a:p>
        </p:txBody>
      </p:sp>
      <p:sp>
        <p:nvSpPr>
          <p:cNvPr id="36866" name="Rectangle 2">
            <a:extLst>
              <a:ext uri="{FF2B5EF4-FFF2-40B4-BE49-F238E27FC236}">
                <a16:creationId xmlns:a16="http://schemas.microsoft.com/office/drawing/2014/main" id="{F51DA793-F909-4354-8641-04B72064125F}"/>
              </a:ext>
            </a:extLst>
          </p:cNvPr>
          <p:cNvSpPr>
            <a:spLocks noGrp="1" noChangeArrowheads="1"/>
          </p:cNvSpPr>
          <p:nvPr>
            <p:ph type="title"/>
          </p:nvPr>
        </p:nvSpPr>
        <p:spPr/>
        <p:txBody>
          <a:bodyPr/>
          <a:lstStyle/>
          <a:p>
            <a:r>
              <a:rPr lang="en-US" altLang="en-US"/>
              <a:t>Summary</a:t>
            </a:r>
          </a:p>
        </p:txBody>
      </p:sp>
      <p:sp>
        <p:nvSpPr>
          <p:cNvPr id="36867" name="Rectangle 3">
            <a:extLst>
              <a:ext uri="{FF2B5EF4-FFF2-40B4-BE49-F238E27FC236}">
                <a16:creationId xmlns:a16="http://schemas.microsoft.com/office/drawing/2014/main" id="{E7E4984A-9453-4E96-9606-288F147347ED}"/>
              </a:ext>
            </a:extLst>
          </p:cNvPr>
          <p:cNvSpPr>
            <a:spLocks noGrp="1" noChangeArrowheads="1"/>
          </p:cNvSpPr>
          <p:nvPr>
            <p:ph type="body" idx="1"/>
          </p:nvPr>
        </p:nvSpPr>
        <p:spPr>
          <a:xfrm>
            <a:off x="457200" y="1524000"/>
            <a:ext cx="8686800" cy="4530725"/>
          </a:xfrm>
        </p:spPr>
        <p:txBody>
          <a:bodyPr/>
          <a:lstStyle/>
          <a:p>
            <a:r>
              <a:rPr lang="en-US" altLang="en-US" sz="2800">
                <a:latin typeface="VNI-Times" pitchFamily="2" charset="0"/>
              </a:rPr>
              <a:t>Duøng leänh D ñeå xem noäi dung vuøng nhôù taïi ñòa chæ cuûa ROM BIOS F000:0000.</a:t>
            </a:r>
          </a:p>
          <a:p>
            <a:r>
              <a:rPr lang="en-US" altLang="en-US" sz="2800">
                <a:latin typeface="VNI-Times" pitchFamily="2" charset="0"/>
              </a:rPr>
              <a:t>Töông töï xem noäi dung vuøng nhôù RAM maøn hình ôû ñòa chæ B800:0000; baûng vector ngaét quaõng 0000:0000</a:t>
            </a:r>
          </a:p>
          <a:p>
            <a:r>
              <a:rPr lang="en-US" altLang="en-US" sz="2800">
                <a:latin typeface="VNI-Times" pitchFamily="2" charset="0"/>
              </a:rPr>
              <a:t>Goû vaøo maùy baèng leänh A, ñoaïn chöông trình sau ôû ñòa chæ 2000:0100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C0DE8D-97C1-4DEC-9399-95AFF1441755}"/>
              </a:ext>
            </a:extLst>
          </p:cNvPr>
          <p:cNvSpPr>
            <a:spLocks noGrp="1"/>
          </p:cNvSpPr>
          <p:nvPr>
            <p:ph type="dt" sz="half" idx="10"/>
          </p:nvPr>
        </p:nvSpPr>
        <p:spPr/>
        <p:txBody>
          <a:bodyPr/>
          <a:lstStyle/>
          <a:p>
            <a:fld id="{3F9D4926-3F69-4F49-A494-B85B6FBC090A}" type="datetime1">
              <a:rPr lang="en-US" altLang="en-US"/>
              <a:pPr/>
              <a:t>10/8/2021</a:t>
            </a:fld>
            <a:endParaRPr lang="en-US" altLang="en-US"/>
          </a:p>
        </p:txBody>
      </p:sp>
      <p:sp>
        <p:nvSpPr>
          <p:cNvPr id="5" name="Footer Placeholder 4">
            <a:extLst>
              <a:ext uri="{FF2B5EF4-FFF2-40B4-BE49-F238E27FC236}">
                <a16:creationId xmlns:a16="http://schemas.microsoft.com/office/drawing/2014/main" id="{C82E852A-214D-4FD2-9FEC-F2860B027AA4}"/>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92BA3536-D0BC-4C72-B1E1-DCCC92CDFD9A}"/>
              </a:ext>
            </a:extLst>
          </p:cNvPr>
          <p:cNvSpPr>
            <a:spLocks noGrp="1"/>
          </p:cNvSpPr>
          <p:nvPr>
            <p:ph type="sldNum" sz="quarter" idx="12"/>
          </p:nvPr>
        </p:nvSpPr>
        <p:spPr/>
        <p:txBody>
          <a:bodyPr/>
          <a:lstStyle/>
          <a:p>
            <a:fld id="{2EFCCC8B-0574-4329-9836-E8D6DA57DB08}" type="slidenum">
              <a:rPr lang="en-US" altLang="en-US"/>
              <a:pPr/>
              <a:t>29</a:t>
            </a:fld>
            <a:endParaRPr lang="en-US" altLang="en-US"/>
          </a:p>
        </p:txBody>
      </p:sp>
      <p:sp>
        <p:nvSpPr>
          <p:cNvPr id="37890" name="Rectangle 2">
            <a:extLst>
              <a:ext uri="{FF2B5EF4-FFF2-40B4-BE49-F238E27FC236}">
                <a16:creationId xmlns:a16="http://schemas.microsoft.com/office/drawing/2014/main" id="{92491B19-FCC2-42B3-B2CE-34FA9BD078CD}"/>
              </a:ext>
            </a:extLst>
          </p:cNvPr>
          <p:cNvSpPr>
            <a:spLocks noGrp="1" noChangeArrowheads="1"/>
          </p:cNvSpPr>
          <p:nvPr>
            <p:ph type="title"/>
          </p:nvPr>
        </p:nvSpPr>
        <p:spPr/>
        <p:txBody>
          <a:bodyPr/>
          <a:lstStyle/>
          <a:p>
            <a:r>
              <a:rPr lang="en-US" altLang="en-US"/>
              <a:t>Summary</a:t>
            </a:r>
          </a:p>
        </p:txBody>
      </p:sp>
      <p:sp>
        <p:nvSpPr>
          <p:cNvPr id="37891" name="Rectangle 3">
            <a:extLst>
              <a:ext uri="{FF2B5EF4-FFF2-40B4-BE49-F238E27FC236}">
                <a16:creationId xmlns:a16="http://schemas.microsoft.com/office/drawing/2014/main" id="{9EA4CF6C-AB74-4FEB-A36E-975C6CCCC3A0}"/>
              </a:ext>
            </a:extLst>
          </p:cNvPr>
          <p:cNvSpPr>
            <a:spLocks noGrp="1" noChangeArrowheads="1"/>
          </p:cNvSpPr>
          <p:nvPr>
            <p:ph type="body" idx="1"/>
          </p:nvPr>
        </p:nvSpPr>
        <p:spPr>
          <a:xfrm>
            <a:off x="457200" y="1600200"/>
            <a:ext cx="8686800" cy="4530725"/>
          </a:xfrm>
        </p:spPr>
        <p:txBody>
          <a:bodyPr/>
          <a:lstStyle/>
          <a:p>
            <a:pPr>
              <a:lnSpc>
                <a:spcPct val="90000"/>
              </a:lnSpc>
              <a:buFont typeface="Wingdings" panose="05000000000000000000" pitchFamily="2" charset="2"/>
              <a:buNone/>
            </a:pPr>
            <a:r>
              <a:rPr lang="en-US" altLang="en-US" sz="2400">
                <a:latin typeface="VNI-Times" pitchFamily="2" charset="0"/>
              </a:rPr>
              <a:t>2000:0100	MOV AL,32</a:t>
            </a:r>
          </a:p>
          <a:p>
            <a:pPr>
              <a:lnSpc>
                <a:spcPct val="90000"/>
              </a:lnSpc>
              <a:buFont typeface="Wingdings" panose="05000000000000000000" pitchFamily="2" charset="2"/>
              <a:buNone/>
            </a:pPr>
            <a:r>
              <a:rPr lang="en-US" altLang="en-US" sz="2400">
                <a:latin typeface="VNI-Times" pitchFamily="2" charset="0"/>
              </a:rPr>
              <a:t>2000:0102	MOV AH, 4F</a:t>
            </a:r>
          </a:p>
          <a:p>
            <a:pPr>
              <a:lnSpc>
                <a:spcPct val="90000"/>
              </a:lnSpc>
              <a:buFont typeface="Wingdings" panose="05000000000000000000" pitchFamily="2" charset="2"/>
              <a:buNone/>
            </a:pPr>
            <a:r>
              <a:rPr lang="en-US" altLang="en-US" sz="2400">
                <a:latin typeface="VNI-Times" pitchFamily="2" charset="0"/>
              </a:rPr>
              <a:t>2000:0104	MOV CX, [200]</a:t>
            </a:r>
          </a:p>
          <a:p>
            <a:pPr>
              <a:lnSpc>
                <a:spcPct val="90000"/>
              </a:lnSpc>
              <a:buFont typeface="Wingdings" panose="05000000000000000000" pitchFamily="2" charset="2"/>
              <a:buNone/>
            </a:pPr>
            <a:r>
              <a:rPr lang="en-US" altLang="en-US" sz="2400">
                <a:latin typeface="VNI-Times" pitchFamily="2" charset="0"/>
              </a:rPr>
              <a:t>2000:0108	MOV WORD PTR [1800], 1</a:t>
            </a:r>
          </a:p>
          <a:p>
            <a:pPr>
              <a:lnSpc>
                <a:spcPct val="90000"/>
              </a:lnSpc>
              <a:buFont typeface="Wingdings" panose="05000000000000000000" pitchFamily="2" charset="2"/>
              <a:buNone/>
            </a:pPr>
            <a:r>
              <a:rPr lang="en-US" altLang="en-US" sz="2400">
                <a:latin typeface="VNI-Times" pitchFamily="2" charset="0"/>
              </a:rPr>
              <a:t>2000:010E	MOV BYTE PTR [1800], 1</a:t>
            </a:r>
          </a:p>
          <a:p>
            <a:pPr>
              <a:lnSpc>
                <a:spcPct val="90000"/>
              </a:lnSpc>
              <a:buFont typeface="Wingdings" panose="05000000000000000000" pitchFamily="2" charset="2"/>
              <a:buNone/>
            </a:pPr>
            <a:r>
              <a:rPr lang="en-US" altLang="en-US" sz="2400">
                <a:latin typeface="VNI-Times" pitchFamily="2" charset="0"/>
              </a:rPr>
              <a:t>2000:0113</a:t>
            </a:r>
          </a:p>
          <a:p>
            <a:pPr>
              <a:lnSpc>
                <a:spcPct val="90000"/>
              </a:lnSpc>
              <a:buFont typeface="Wingdings" panose="05000000000000000000" pitchFamily="2" charset="2"/>
              <a:buNone/>
            </a:pPr>
            <a:r>
              <a:rPr lang="en-US" altLang="en-US" sz="2400">
                <a:latin typeface="VNI-Times" pitchFamily="2" charset="0"/>
              </a:rPr>
              <a:t>Xem laïi ñoaïn chöông trình vöøa ñaùnh treân baèng leänh U. Chuù yù quan saùt phaàn maõ maùy. Tìm xem caùc toaùn haïng  töùc thôøi vaø caùc ñòa chæ xuaát hieän ôû ñaâu trong phaàn maõ maùy cuûa leänh.</a:t>
            </a:r>
          </a:p>
          <a:p>
            <a:pPr>
              <a:lnSpc>
                <a:spcPct val="90000"/>
              </a:lnSpc>
              <a:buFont typeface="Wingdings" panose="05000000000000000000" pitchFamily="2" charset="2"/>
              <a:buNone/>
            </a:pPr>
            <a:r>
              <a:rPr lang="en-US" altLang="en-US" sz="2400">
                <a:latin typeface="VNI-Times" pitchFamily="2" charset="0"/>
              </a:rPr>
              <a:t>Phaàn maõ maùy cuûa 2 caâu leänh cuoái coù gì khaùc nhaukhi duøng caùc toaùn töû WORD PTR vaø BYTE PTR.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FE53A389-58AC-4BB8-81DD-F8730C24AE85}"/>
              </a:ext>
            </a:extLst>
          </p:cNvPr>
          <p:cNvSpPr>
            <a:spLocks noGrp="1"/>
          </p:cNvSpPr>
          <p:nvPr>
            <p:ph type="dt" sz="half" idx="10"/>
          </p:nvPr>
        </p:nvSpPr>
        <p:spPr/>
        <p:txBody>
          <a:bodyPr/>
          <a:lstStyle/>
          <a:p>
            <a:fld id="{6D2A3437-ADB8-41DE-8074-B96DFCB3664C}" type="datetime1">
              <a:rPr lang="en-US" altLang="en-US"/>
              <a:pPr/>
              <a:t>10/8/2021</a:t>
            </a:fld>
            <a:endParaRPr lang="en-US" altLang="en-US"/>
          </a:p>
        </p:txBody>
      </p:sp>
      <p:sp>
        <p:nvSpPr>
          <p:cNvPr id="8" name="Footer Placeholder 4">
            <a:extLst>
              <a:ext uri="{FF2B5EF4-FFF2-40B4-BE49-F238E27FC236}">
                <a16:creationId xmlns:a16="http://schemas.microsoft.com/office/drawing/2014/main" id="{6DB62ED5-E185-4C49-A6AB-4EB1871E2CA5}"/>
              </a:ext>
            </a:extLst>
          </p:cNvPr>
          <p:cNvSpPr>
            <a:spLocks noGrp="1"/>
          </p:cNvSpPr>
          <p:nvPr>
            <p:ph type="ftr" sz="quarter" idx="11"/>
          </p:nvPr>
        </p:nvSpPr>
        <p:spPr/>
        <p:txBody>
          <a:bodyPr/>
          <a:lstStyle/>
          <a:p>
            <a:r>
              <a:rPr lang="en-US" altLang="en-US"/>
              <a:t>Chuong 3 Debug</a:t>
            </a:r>
          </a:p>
        </p:txBody>
      </p:sp>
      <p:sp>
        <p:nvSpPr>
          <p:cNvPr id="9" name="Slide Number Placeholder 5">
            <a:extLst>
              <a:ext uri="{FF2B5EF4-FFF2-40B4-BE49-F238E27FC236}">
                <a16:creationId xmlns:a16="http://schemas.microsoft.com/office/drawing/2014/main" id="{1C8BB734-D178-4573-A806-C24B0FE6E638}"/>
              </a:ext>
            </a:extLst>
          </p:cNvPr>
          <p:cNvSpPr>
            <a:spLocks noGrp="1"/>
          </p:cNvSpPr>
          <p:nvPr>
            <p:ph type="sldNum" sz="quarter" idx="12"/>
          </p:nvPr>
        </p:nvSpPr>
        <p:spPr/>
        <p:txBody>
          <a:bodyPr/>
          <a:lstStyle/>
          <a:p>
            <a:fld id="{8308087A-0259-4F37-B75F-94FBFB911AED}" type="slidenum">
              <a:rPr lang="en-US" altLang="en-US"/>
              <a:pPr/>
              <a:t>3</a:t>
            </a:fld>
            <a:endParaRPr lang="en-US" altLang="en-US"/>
          </a:p>
        </p:txBody>
      </p:sp>
      <p:sp>
        <p:nvSpPr>
          <p:cNvPr id="8194" name="Rectangle 2">
            <a:extLst>
              <a:ext uri="{FF2B5EF4-FFF2-40B4-BE49-F238E27FC236}">
                <a16:creationId xmlns:a16="http://schemas.microsoft.com/office/drawing/2014/main" id="{D0307579-D20D-4B5B-99F8-90D3660F0BDB}"/>
              </a:ext>
            </a:extLst>
          </p:cNvPr>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Dạng lệnh của Debug</a:t>
            </a:r>
          </a:p>
        </p:txBody>
      </p:sp>
      <p:sp>
        <p:nvSpPr>
          <p:cNvPr id="8196" name="Text Box 4">
            <a:extLst>
              <a:ext uri="{FF2B5EF4-FFF2-40B4-BE49-F238E27FC236}">
                <a16:creationId xmlns:a16="http://schemas.microsoft.com/office/drawing/2014/main" id="{C84F7303-FAAD-4074-93B7-6AD029AC2089}"/>
              </a:ext>
            </a:extLst>
          </p:cNvPr>
          <p:cNvSpPr txBox="1">
            <a:spLocks noChangeArrowheads="1"/>
          </p:cNvSpPr>
          <p:nvPr/>
        </p:nvSpPr>
        <p:spPr bwMode="auto">
          <a:xfrm>
            <a:off x="914400" y="2286000"/>
            <a:ext cx="746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200">
                <a:solidFill>
                  <a:srgbClr val="660033"/>
                </a:solidFill>
                <a:latin typeface="VNI-Times" pitchFamily="2" charset="0"/>
              </a:rPr>
              <a:t>Taäp tin</a:t>
            </a:r>
            <a:r>
              <a:rPr lang="en-US" altLang="en-US" sz="2200">
                <a:latin typeface="VNI-Times" pitchFamily="2" charset="0"/>
              </a:rPr>
              <a:t> : laø 1 tham khaûo teân taäp tin ñaày ñuû, ít nhaát phaûi coù teân taäp tin.</a:t>
            </a:r>
          </a:p>
        </p:txBody>
      </p:sp>
      <p:sp>
        <p:nvSpPr>
          <p:cNvPr id="8197" name="Text Box 5">
            <a:extLst>
              <a:ext uri="{FF2B5EF4-FFF2-40B4-BE49-F238E27FC236}">
                <a16:creationId xmlns:a16="http://schemas.microsoft.com/office/drawing/2014/main" id="{DB52003F-3B33-4DB2-BEC3-C9CF65F9E8F1}"/>
              </a:ext>
            </a:extLst>
          </p:cNvPr>
          <p:cNvSpPr txBox="1">
            <a:spLocks noChangeArrowheads="1"/>
          </p:cNvSpPr>
          <p:nvPr/>
        </p:nvSpPr>
        <p:spPr bwMode="auto">
          <a:xfrm>
            <a:off x="762000" y="3505200"/>
            <a:ext cx="77724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a:solidFill>
                  <a:srgbClr val="E9F32B"/>
                </a:solidFill>
                <a:latin typeface="VNI-Times" pitchFamily="2" charset="0"/>
              </a:rPr>
              <a:t>Danh saùch</a:t>
            </a:r>
            <a:r>
              <a:rPr lang="en-US" altLang="en-US" sz="2200">
                <a:latin typeface="VNI-Times" pitchFamily="2" charset="0"/>
              </a:rPr>
              <a:t> :</a:t>
            </a:r>
          </a:p>
          <a:p>
            <a:pPr>
              <a:spcBef>
                <a:spcPct val="50000"/>
              </a:spcBef>
            </a:pPr>
            <a:r>
              <a:rPr lang="en-US" altLang="en-US" sz="2200">
                <a:latin typeface="VNI-Times" pitchFamily="2" charset="0"/>
              </a:rPr>
              <a:t>Laø 1 hay nhieàu trò byte hoaëc chuoåi caùch nhau baèng daáu phaåy.</a:t>
            </a:r>
          </a:p>
        </p:txBody>
      </p:sp>
      <p:sp>
        <p:nvSpPr>
          <p:cNvPr id="8198" name="Text Box 6">
            <a:extLst>
              <a:ext uri="{FF2B5EF4-FFF2-40B4-BE49-F238E27FC236}">
                <a16:creationId xmlns:a16="http://schemas.microsoft.com/office/drawing/2014/main" id="{7797D1CD-195B-4CE9-8135-A5398BBD811F}"/>
              </a:ext>
            </a:extLst>
          </p:cNvPr>
          <p:cNvSpPr txBox="1">
            <a:spLocks noChangeArrowheads="1"/>
          </p:cNvSpPr>
          <p:nvPr/>
        </p:nvSpPr>
        <p:spPr bwMode="auto">
          <a:xfrm>
            <a:off x="762000" y="5105400"/>
            <a:ext cx="8001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a:solidFill>
                  <a:srgbClr val="E9F32B"/>
                </a:solidFill>
                <a:latin typeface="VNI-Times" pitchFamily="2" charset="0"/>
              </a:rPr>
              <a:t>Khoaûng</a:t>
            </a:r>
            <a:r>
              <a:rPr lang="en-US" altLang="en-US" sz="2200">
                <a:latin typeface="VNI-Times" pitchFamily="2" charset="0"/>
              </a:rPr>
              <a:t> : laø 1 tham khaûo ñeán vuøng boä nhôù</a:t>
            </a:r>
          </a:p>
        </p:txBody>
      </p:sp>
      <p:sp>
        <p:nvSpPr>
          <p:cNvPr id="8200" name="Text Box 8">
            <a:extLst>
              <a:ext uri="{FF2B5EF4-FFF2-40B4-BE49-F238E27FC236}">
                <a16:creationId xmlns:a16="http://schemas.microsoft.com/office/drawing/2014/main" id="{FC089825-97EB-44A0-83C7-F7039D14700A}"/>
              </a:ext>
            </a:extLst>
          </p:cNvPr>
          <p:cNvSpPr txBox="1">
            <a:spLocks noChangeArrowheads="1"/>
          </p:cNvSpPr>
          <p:nvPr/>
        </p:nvSpPr>
        <p:spPr bwMode="auto">
          <a:xfrm>
            <a:off x="762000" y="5715000"/>
            <a:ext cx="8001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a:solidFill>
                  <a:srgbClr val="E9F32B"/>
                </a:solidFill>
                <a:latin typeface="VNI-Times" pitchFamily="2" charset="0"/>
              </a:rPr>
              <a:t>Trò</a:t>
            </a:r>
            <a:r>
              <a:rPr lang="en-US" altLang="en-US" sz="2200">
                <a:latin typeface="VNI-Times" pitchFamily="2" charset="0"/>
              </a:rPr>
              <a:t> : laø 1 soá heä 16 coù toái ña coù 4 chöõ soá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ppt_x"/>
                                          </p:val>
                                        </p:tav>
                                        <p:tav tm="100000">
                                          <p:val>
                                            <p:strVal val="#ppt_x"/>
                                          </p:val>
                                        </p:tav>
                                      </p:tavLst>
                                    </p:anim>
                                    <p:anim calcmode="lin" valueType="num">
                                      <p:cBhvr additive="base">
                                        <p:cTn id="14"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8"/>
                                        </p:tgtEl>
                                        <p:attrNameLst>
                                          <p:attrName>style.visibility</p:attrName>
                                        </p:attrNameLst>
                                      </p:cBhvr>
                                      <p:to>
                                        <p:strVal val="visible"/>
                                      </p:to>
                                    </p:set>
                                    <p:anim calcmode="lin" valueType="num">
                                      <p:cBhvr additive="base">
                                        <p:cTn id="19" dur="500" fill="hold"/>
                                        <p:tgtEl>
                                          <p:spTgt spid="8198"/>
                                        </p:tgtEl>
                                        <p:attrNameLst>
                                          <p:attrName>ppt_x</p:attrName>
                                        </p:attrNameLst>
                                      </p:cBhvr>
                                      <p:tavLst>
                                        <p:tav tm="0">
                                          <p:val>
                                            <p:strVal val="#ppt_x"/>
                                          </p:val>
                                        </p:tav>
                                        <p:tav tm="100000">
                                          <p:val>
                                            <p:strVal val="#ppt_x"/>
                                          </p:val>
                                        </p:tav>
                                      </p:tavLst>
                                    </p:anim>
                                    <p:anim calcmode="lin" valueType="num">
                                      <p:cBhvr additive="base">
                                        <p:cTn id="20"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200"/>
                                        </p:tgtEl>
                                        <p:attrNameLst>
                                          <p:attrName>style.visibility</p:attrName>
                                        </p:attrNameLst>
                                      </p:cBhvr>
                                      <p:to>
                                        <p:strVal val="visible"/>
                                      </p:to>
                                    </p:set>
                                    <p:anim calcmode="lin" valueType="num">
                                      <p:cBhvr additive="base">
                                        <p:cTn id="25" dur="500" fill="hold"/>
                                        <p:tgtEl>
                                          <p:spTgt spid="8200"/>
                                        </p:tgtEl>
                                        <p:attrNameLst>
                                          <p:attrName>ppt_x</p:attrName>
                                        </p:attrNameLst>
                                      </p:cBhvr>
                                      <p:tavLst>
                                        <p:tav tm="0">
                                          <p:val>
                                            <p:strVal val="#ppt_x"/>
                                          </p:val>
                                        </p:tav>
                                        <p:tav tm="100000">
                                          <p:val>
                                            <p:strVal val="#ppt_x"/>
                                          </p:val>
                                        </p:tav>
                                      </p:tavLst>
                                    </p:anim>
                                    <p:anim calcmode="lin" valueType="num">
                                      <p:cBhvr additive="base">
                                        <p:cTn id="26"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P spid="82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3135BF-948C-49D7-AAF1-C2EFDF5D119A}"/>
              </a:ext>
            </a:extLst>
          </p:cNvPr>
          <p:cNvSpPr>
            <a:spLocks noGrp="1"/>
          </p:cNvSpPr>
          <p:nvPr>
            <p:ph type="dt" sz="half" idx="10"/>
          </p:nvPr>
        </p:nvSpPr>
        <p:spPr/>
        <p:txBody>
          <a:bodyPr/>
          <a:lstStyle/>
          <a:p>
            <a:fld id="{DF7A3788-38FE-4B56-87C1-431BA609C797}" type="datetime1">
              <a:rPr lang="en-US" altLang="en-US"/>
              <a:pPr/>
              <a:t>10/8/2021</a:t>
            </a:fld>
            <a:endParaRPr lang="en-US" altLang="en-US"/>
          </a:p>
        </p:txBody>
      </p:sp>
      <p:sp>
        <p:nvSpPr>
          <p:cNvPr id="5" name="Footer Placeholder 4">
            <a:extLst>
              <a:ext uri="{FF2B5EF4-FFF2-40B4-BE49-F238E27FC236}">
                <a16:creationId xmlns:a16="http://schemas.microsoft.com/office/drawing/2014/main" id="{DAC8B753-A059-4104-A66C-A5C175ADB263}"/>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3A0BE687-BADF-483D-BF46-78A63388AFD7}"/>
              </a:ext>
            </a:extLst>
          </p:cNvPr>
          <p:cNvSpPr>
            <a:spLocks noGrp="1"/>
          </p:cNvSpPr>
          <p:nvPr>
            <p:ph type="sldNum" sz="quarter" idx="12"/>
          </p:nvPr>
        </p:nvSpPr>
        <p:spPr/>
        <p:txBody>
          <a:bodyPr/>
          <a:lstStyle/>
          <a:p>
            <a:fld id="{3C88598C-1250-4A40-9C20-DE63C39B771C}" type="slidenum">
              <a:rPr lang="en-US" altLang="en-US"/>
              <a:pPr/>
              <a:t>30</a:t>
            </a:fld>
            <a:endParaRPr lang="en-US" altLang="en-US"/>
          </a:p>
        </p:txBody>
      </p:sp>
      <p:sp>
        <p:nvSpPr>
          <p:cNvPr id="38914" name="Rectangle 2">
            <a:extLst>
              <a:ext uri="{FF2B5EF4-FFF2-40B4-BE49-F238E27FC236}">
                <a16:creationId xmlns:a16="http://schemas.microsoft.com/office/drawing/2014/main" id="{0001F87B-35AF-4A88-A5B0-9128606B98C3}"/>
              </a:ext>
            </a:extLst>
          </p:cNvPr>
          <p:cNvSpPr>
            <a:spLocks noGrp="1" noChangeArrowheads="1"/>
          </p:cNvSpPr>
          <p:nvPr>
            <p:ph type="title"/>
          </p:nvPr>
        </p:nvSpPr>
        <p:spPr/>
        <p:txBody>
          <a:bodyPr/>
          <a:lstStyle/>
          <a:p>
            <a:r>
              <a:rPr lang="en-US" altLang="en-US"/>
              <a:t>Summary</a:t>
            </a:r>
          </a:p>
        </p:txBody>
      </p:sp>
      <p:sp>
        <p:nvSpPr>
          <p:cNvPr id="38915" name="Rectangle 3">
            <a:extLst>
              <a:ext uri="{FF2B5EF4-FFF2-40B4-BE49-F238E27FC236}">
                <a16:creationId xmlns:a16="http://schemas.microsoft.com/office/drawing/2014/main" id="{4D7D3BE6-2A8D-4E81-8CD0-ED22A12B06EB}"/>
              </a:ext>
            </a:extLst>
          </p:cNvPr>
          <p:cNvSpPr>
            <a:spLocks noGrp="1" noChangeArrowheads="1"/>
          </p:cNvSpPr>
          <p:nvPr>
            <p:ph type="body" idx="1"/>
          </p:nvPr>
        </p:nvSpPr>
        <p:spPr>
          <a:xfrm>
            <a:off x="457200" y="1447800"/>
            <a:ext cx="8686800" cy="4530725"/>
          </a:xfrm>
        </p:spPr>
        <p:txBody>
          <a:bodyPr/>
          <a:lstStyle/>
          <a:p>
            <a:pPr>
              <a:lnSpc>
                <a:spcPct val="90000"/>
              </a:lnSpc>
            </a:pPr>
            <a:r>
              <a:rPr lang="en-US" altLang="en-US" sz="2400">
                <a:latin typeface="VNI-Times" pitchFamily="2" charset="0"/>
              </a:rPr>
              <a:t>Duøng leänh E nhaäp vaøo ñoaïn vaên baûn sau vaøo boä nhôù taïi ñòa chæ DS:0100</a:t>
            </a:r>
          </a:p>
          <a:p>
            <a:pPr algn="just">
              <a:lnSpc>
                <a:spcPct val="90000"/>
              </a:lnSpc>
              <a:buFont typeface="Wingdings" panose="05000000000000000000" pitchFamily="2" charset="2"/>
              <a:buNone/>
            </a:pPr>
            <a:r>
              <a:rPr lang="en-US" altLang="en-US" sz="2400">
                <a:solidFill>
                  <a:srgbClr val="E9F32B"/>
                </a:solidFill>
                <a:latin typeface="VNI-Times" pitchFamily="2" charset="0"/>
              </a:rPr>
              <a:t>8086/8088/80286 Assembly language.</a:t>
            </a:r>
          </a:p>
          <a:p>
            <a:pPr algn="just">
              <a:lnSpc>
                <a:spcPct val="90000"/>
              </a:lnSpc>
              <a:buFont typeface="Wingdings" panose="05000000000000000000" pitchFamily="2" charset="2"/>
              <a:buNone/>
            </a:pPr>
            <a:r>
              <a:rPr lang="en-US" altLang="en-US" sz="2400">
                <a:solidFill>
                  <a:srgbClr val="E9F32B"/>
                </a:solidFill>
                <a:latin typeface="VNI-Times" pitchFamily="2" charset="0"/>
              </a:rPr>
              <a:t>Copyright 1988, 1886 by Brady Books, a division of Simon, Inc.</a:t>
            </a:r>
          </a:p>
          <a:p>
            <a:pPr algn="just">
              <a:lnSpc>
                <a:spcPct val="90000"/>
              </a:lnSpc>
              <a:buFont typeface="Wingdings" panose="05000000000000000000" pitchFamily="2" charset="2"/>
              <a:buNone/>
            </a:pPr>
            <a:r>
              <a:rPr lang="en-US" altLang="en-US" sz="2400">
                <a:solidFill>
                  <a:srgbClr val="E9F32B"/>
                </a:solidFill>
                <a:latin typeface="VNI-Times" pitchFamily="2" charset="0"/>
              </a:rPr>
              <a:t>All right reserved, including the of reproduction in whole or in part, in any form.</a:t>
            </a:r>
          </a:p>
          <a:p>
            <a:pPr algn="just">
              <a:lnSpc>
                <a:spcPct val="90000"/>
              </a:lnSpc>
              <a:buFont typeface="Wingdings" panose="05000000000000000000" pitchFamily="2" charset="2"/>
              <a:buNone/>
            </a:pPr>
            <a:r>
              <a:rPr lang="en-US" altLang="en-US" sz="2400">
                <a:solidFill>
                  <a:srgbClr val="E9F32B"/>
                </a:solidFill>
                <a:latin typeface="VNI-Times" pitchFamily="2" charset="0"/>
              </a:rPr>
              <a:t>(chuù yù kyù töï ñaàu doøng xuoáng doøng coù maõ ASCCI laø 0D vaø 0A).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93BFB-89A6-4AEB-A5C1-63C8FACD650A}"/>
              </a:ext>
            </a:extLst>
          </p:cNvPr>
          <p:cNvSpPr>
            <a:spLocks noGrp="1"/>
          </p:cNvSpPr>
          <p:nvPr>
            <p:ph type="dt" sz="half" idx="10"/>
          </p:nvPr>
        </p:nvSpPr>
        <p:spPr/>
        <p:txBody>
          <a:bodyPr/>
          <a:lstStyle/>
          <a:p>
            <a:fld id="{C51FAA23-6103-4B61-BDBE-227667B220B7}" type="datetime1">
              <a:rPr lang="en-US" altLang="en-US"/>
              <a:pPr/>
              <a:t>10/8/2021</a:t>
            </a:fld>
            <a:endParaRPr lang="en-US" altLang="en-US"/>
          </a:p>
        </p:txBody>
      </p:sp>
      <p:sp>
        <p:nvSpPr>
          <p:cNvPr id="5" name="Footer Placeholder 4">
            <a:extLst>
              <a:ext uri="{FF2B5EF4-FFF2-40B4-BE49-F238E27FC236}">
                <a16:creationId xmlns:a16="http://schemas.microsoft.com/office/drawing/2014/main" id="{84D38628-A796-4A8C-8984-1645B9D7647A}"/>
              </a:ext>
            </a:extLst>
          </p:cNvPr>
          <p:cNvSpPr>
            <a:spLocks noGrp="1"/>
          </p:cNvSpPr>
          <p:nvPr>
            <p:ph type="ftr" sz="quarter" idx="11"/>
          </p:nvPr>
        </p:nvSpPr>
        <p:spPr/>
        <p:txBody>
          <a:bodyPr/>
          <a:lstStyle/>
          <a:p>
            <a:r>
              <a:rPr lang="en-US" altLang="en-US"/>
              <a:t>Chuong 3 Debug</a:t>
            </a:r>
          </a:p>
        </p:txBody>
      </p:sp>
      <p:sp>
        <p:nvSpPr>
          <p:cNvPr id="6" name="Slide Number Placeholder 5">
            <a:extLst>
              <a:ext uri="{FF2B5EF4-FFF2-40B4-BE49-F238E27FC236}">
                <a16:creationId xmlns:a16="http://schemas.microsoft.com/office/drawing/2014/main" id="{CC95FC93-1C13-497A-8AE3-7C4A68E70B63}"/>
              </a:ext>
            </a:extLst>
          </p:cNvPr>
          <p:cNvSpPr>
            <a:spLocks noGrp="1"/>
          </p:cNvSpPr>
          <p:nvPr>
            <p:ph type="sldNum" sz="quarter" idx="12"/>
          </p:nvPr>
        </p:nvSpPr>
        <p:spPr/>
        <p:txBody>
          <a:bodyPr/>
          <a:lstStyle/>
          <a:p>
            <a:fld id="{A38C5680-4B5B-4FF8-974E-E02F3A148085}" type="slidenum">
              <a:rPr lang="en-US" altLang="en-US"/>
              <a:pPr/>
              <a:t>4</a:t>
            </a:fld>
            <a:endParaRPr lang="en-US" altLang="en-US"/>
          </a:p>
        </p:txBody>
      </p:sp>
      <p:sp>
        <p:nvSpPr>
          <p:cNvPr id="9218" name="Rectangle 2">
            <a:extLst>
              <a:ext uri="{FF2B5EF4-FFF2-40B4-BE49-F238E27FC236}">
                <a16:creationId xmlns:a16="http://schemas.microsoft.com/office/drawing/2014/main" id="{C937C79D-F92E-45B1-B135-0E9B4E5409B3}"/>
              </a:ext>
            </a:extLst>
          </p:cNvPr>
          <p:cNvSpPr>
            <a:spLocks noGrp="1" noChangeArrowheads="1"/>
          </p:cNvSpPr>
          <p:nvPr>
            <p:ph type="title"/>
          </p:nvPr>
        </p:nvSpPr>
        <p:spPr/>
        <p:txBody>
          <a:bodyPr/>
          <a:lstStyle/>
          <a:p>
            <a:r>
              <a:rPr lang="en-US" altLang="en-US">
                <a:latin typeface="VNI-Times" pitchFamily="2" charset="0"/>
              </a:rPr>
              <a:t>Taäp leänh cuûa Debug</a:t>
            </a:r>
          </a:p>
        </p:txBody>
      </p:sp>
      <p:sp>
        <p:nvSpPr>
          <p:cNvPr id="9219" name="Rectangle 3">
            <a:extLst>
              <a:ext uri="{FF2B5EF4-FFF2-40B4-BE49-F238E27FC236}">
                <a16:creationId xmlns:a16="http://schemas.microsoft.com/office/drawing/2014/main" id="{E6AC39CD-AAF0-4924-A7CA-E4C21CE94EFD}"/>
              </a:ext>
            </a:extLst>
          </p:cNvPr>
          <p:cNvSpPr>
            <a:spLocks noGrp="1" noChangeArrowheads="1"/>
          </p:cNvSpPr>
          <p:nvPr>
            <p:ph type="body" idx="1"/>
          </p:nvPr>
        </p:nvSpPr>
        <p:spPr>
          <a:xfrm>
            <a:off x="457200" y="1600200"/>
            <a:ext cx="8458200" cy="4530725"/>
          </a:xfrm>
        </p:spPr>
        <p:txBody>
          <a:bodyPr/>
          <a:lstStyle/>
          <a:p>
            <a:r>
              <a:rPr lang="en-US" altLang="en-US"/>
              <a:t>A &lt;Assemble&gt; :</a:t>
            </a:r>
            <a:br>
              <a:rPr lang="en-US" altLang="en-US"/>
            </a:br>
            <a:r>
              <a:rPr lang="en-US" altLang="en-US">
                <a:latin typeface="VNI-Times" pitchFamily="2" charset="0"/>
              </a:rPr>
              <a:t>cho pheùp vieát töø baøn phím caùc leänh maõ maùy döôùi daïng gôïi nhôù.</a:t>
            </a:r>
          </a:p>
          <a:p>
            <a:r>
              <a:rPr lang="en-US" altLang="en-US">
                <a:latin typeface="VNI-Times" pitchFamily="2" charset="0"/>
                <a:sym typeface="Wingdings" panose="05000000000000000000" pitchFamily="2" charset="2"/>
              </a:rPr>
              <a:t>A [ &lt;ñòa chæ&gt;]</a:t>
            </a:r>
            <a:br>
              <a:rPr lang="en-US" altLang="en-US">
                <a:latin typeface="VNI-Times" pitchFamily="2" charset="0"/>
                <a:sym typeface="Wingdings" panose="05000000000000000000" pitchFamily="2" charset="2"/>
              </a:rPr>
            </a:br>
            <a:r>
              <a:rPr lang="en-US" altLang="en-US">
                <a:latin typeface="VNI-Times" pitchFamily="2" charset="0"/>
                <a:sym typeface="Wingdings" panose="05000000000000000000" pitchFamily="2" charset="2"/>
              </a:rPr>
              <a:t>Ex : - A 100     dòch ôû ñòa chæ CS:100h</a:t>
            </a:r>
            <a:br>
              <a:rPr lang="en-US" altLang="en-US">
                <a:latin typeface="VNI-Times" pitchFamily="2" charset="0"/>
                <a:sym typeface="Wingdings" panose="05000000000000000000" pitchFamily="2" charset="2"/>
              </a:rPr>
            </a:br>
            <a:r>
              <a:rPr lang="en-US" altLang="en-US">
                <a:latin typeface="VNI-Times" pitchFamily="2" charset="0"/>
                <a:sym typeface="Wingdings" panose="05000000000000000000" pitchFamily="2" charset="2"/>
              </a:rPr>
              <a:t>        - A 		   dòch ôû ñòa chæ hieän taïi</a:t>
            </a:r>
          </a:p>
          <a:p>
            <a:pPr>
              <a:buFont typeface="Wingdings" panose="05000000000000000000" pitchFamily="2" charset="2"/>
              <a:buNone/>
            </a:pPr>
            <a:r>
              <a:rPr lang="en-US" altLang="en-US" sz="2400">
                <a:latin typeface="VNI-Times" pitchFamily="2" charset="0"/>
                <a:sym typeface="Wingdings" panose="05000000000000000000" pitchFamily="2" charset="2"/>
              </a:rPr>
              <a:t>                                         (Debug laáy ñòa chæ ñoaïn CS)</a:t>
            </a:r>
            <a:br>
              <a:rPr lang="en-US" altLang="en-US">
                <a:latin typeface="VNI-Times" pitchFamily="2" charset="0"/>
                <a:sym typeface="Wingdings" panose="05000000000000000000" pitchFamily="2" charset="2"/>
              </a:rPr>
            </a:br>
            <a:r>
              <a:rPr lang="en-US" altLang="en-US">
                <a:latin typeface="VNI-Times" pitchFamily="2" charset="0"/>
                <a:sym typeface="Wingdings" panose="05000000000000000000" pitchFamily="2" charset="2"/>
              </a:rPr>
              <a:t>        - A  DS:2000h  </a:t>
            </a:r>
            <a:br>
              <a:rPr lang="en-US" altLang="en-US">
                <a:latin typeface="VNI-Times" pitchFamily="2" charset="0"/>
                <a:sym typeface="Wingdings" panose="05000000000000000000" pitchFamily="2" charset="2"/>
              </a:rPr>
            </a:br>
            <a:r>
              <a:rPr lang="en-US" altLang="en-US">
                <a:latin typeface="VNI-Times" pitchFamily="2" charset="0"/>
                <a:sym typeface="Wingdings" panose="05000000000000000000" pitchFamily="2" charset="2"/>
              </a:rPr>
              <a:t>                           dòch ôû ñòa chæ </a:t>
            </a:r>
            <a:r>
              <a:rPr lang="en-US" altLang="en-US">
                <a:latin typeface="VNI-Arial Rounded" pitchFamily="34" charset="0"/>
                <a:sym typeface="Wingdings" panose="05000000000000000000" pitchFamily="2" charset="2"/>
              </a:rPr>
              <a:t>DS:2000h	</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8DAE1112-A3B3-4ABC-9B73-44824D3D252C}"/>
              </a:ext>
            </a:extLst>
          </p:cNvPr>
          <p:cNvSpPr>
            <a:spLocks noGrp="1"/>
          </p:cNvSpPr>
          <p:nvPr>
            <p:ph type="dt" sz="half" idx="10"/>
          </p:nvPr>
        </p:nvSpPr>
        <p:spPr/>
        <p:txBody>
          <a:bodyPr/>
          <a:lstStyle/>
          <a:p>
            <a:fld id="{F6755354-7FE2-46D9-A132-C43BD63EE53C}" type="datetime1">
              <a:rPr lang="en-US" altLang="en-US"/>
              <a:pPr/>
              <a:t>10/8/2021</a:t>
            </a:fld>
            <a:endParaRPr lang="en-US" altLang="en-US"/>
          </a:p>
        </p:txBody>
      </p:sp>
      <p:sp>
        <p:nvSpPr>
          <p:cNvPr id="10" name="Footer Placeholder 4">
            <a:extLst>
              <a:ext uri="{FF2B5EF4-FFF2-40B4-BE49-F238E27FC236}">
                <a16:creationId xmlns:a16="http://schemas.microsoft.com/office/drawing/2014/main" id="{DCBA91B9-41A7-4103-A242-4D6E0EF9D261}"/>
              </a:ext>
            </a:extLst>
          </p:cNvPr>
          <p:cNvSpPr>
            <a:spLocks noGrp="1"/>
          </p:cNvSpPr>
          <p:nvPr>
            <p:ph type="ftr" sz="quarter" idx="11"/>
          </p:nvPr>
        </p:nvSpPr>
        <p:spPr/>
        <p:txBody>
          <a:bodyPr/>
          <a:lstStyle/>
          <a:p>
            <a:r>
              <a:rPr lang="en-US" altLang="en-US"/>
              <a:t>Chuong 3 Debug</a:t>
            </a:r>
          </a:p>
        </p:txBody>
      </p:sp>
      <p:sp>
        <p:nvSpPr>
          <p:cNvPr id="11" name="Slide Number Placeholder 5">
            <a:extLst>
              <a:ext uri="{FF2B5EF4-FFF2-40B4-BE49-F238E27FC236}">
                <a16:creationId xmlns:a16="http://schemas.microsoft.com/office/drawing/2014/main" id="{2EB54C7F-E1BA-48D7-A46E-A3AFB0A81039}"/>
              </a:ext>
            </a:extLst>
          </p:cNvPr>
          <p:cNvSpPr>
            <a:spLocks noGrp="1"/>
          </p:cNvSpPr>
          <p:nvPr>
            <p:ph type="sldNum" sz="quarter" idx="12"/>
          </p:nvPr>
        </p:nvSpPr>
        <p:spPr/>
        <p:txBody>
          <a:bodyPr/>
          <a:lstStyle/>
          <a:p>
            <a:fld id="{C26B790D-3EFC-4BDE-A442-5AE51E4DCD31}" type="slidenum">
              <a:rPr lang="en-US" altLang="en-US"/>
              <a:pPr/>
              <a:t>5</a:t>
            </a:fld>
            <a:endParaRPr lang="en-US" altLang="en-US"/>
          </a:p>
        </p:txBody>
      </p:sp>
      <p:sp>
        <p:nvSpPr>
          <p:cNvPr id="10242" name="Rectangle 2">
            <a:extLst>
              <a:ext uri="{FF2B5EF4-FFF2-40B4-BE49-F238E27FC236}">
                <a16:creationId xmlns:a16="http://schemas.microsoft.com/office/drawing/2014/main" id="{F5594C7C-44BF-4952-8080-574B23E5CDCB}"/>
              </a:ext>
            </a:extLst>
          </p:cNvPr>
          <p:cNvSpPr>
            <a:spLocks noGrp="1" noChangeArrowheads="1"/>
          </p:cNvSpPr>
          <p:nvPr>
            <p:ph type="title"/>
          </p:nvPr>
        </p:nvSpPr>
        <p:spPr/>
        <p:txBody>
          <a:bodyPr/>
          <a:lstStyle/>
          <a:p>
            <a:r>
              <a:rPr lang="en-US" altLang="en-US">
                <a:latin typeface="VNI-Arial Rounded" pitchFamily="34" charset="0"/>
              </a:rPr>
              <a:t>T</a:t>
            </a:r>
            <a:r>
              <a:rPr lang="en-US" altLang="en-US">
                <a:latin typeface="VNI-Times" pitchFamily="2" charset="0"/>
              </a:rPr>
              <a:t>hí duï minh hoïa leänh A</a:t>
            </a:r>
          </a:p>
        </p:txBody>
      </p:sp>
      <p:sp>
        <p:nvSpPr>
          <p:cNvPr id="10243" name="Rectangle 3">
            <a:extLst>
              <a:ext uri="{FF2B5EF4-FFF2-40B4-BE49-F238E27FC236}">
                <a16:creationId xmlns:a16="http://schemas.microsoft.com/office/drawing/2014/main" id="{506DA4FB-00B2-4833-935E-8F312C9267E0}"/>
              </a:ext>
            </a:extLst>
          </p:cNvPr>
          <p:cNvSpPr>
            <a:spLocks noGrp="1" noChangeArrowheads="1"/>
          </p:cNvSpPr>
          <p:nvPr>
            <p:ph type="body" idx="1"/>
          </p:nvPr>
        </p:nvSpPr>
        <p:spPr>
          <a:xfrm>
            <a:off x="457200" y="1600200"/>
            <a:ext cx="8229600" cy="3886200"/>
          </a:xfrm>
        </p:spPr>
        <p:txBody>
          <a:bodyPr/>
          <a:lstStyle/>
          <a:p>
            <a:pPr>
              <a:lnSpc>
                <a:spcPct val="90000"/>
              </a:lnSpc>
            </a:pPr>
            <a:r>
              <a:rPr lang="en-US" altLang="en-US">
                <a:latin typeface="VNI-Times" pitchFamily="2" charset="0"/>
              </a:rPr>
              <a:t>Phaûi nhaäp leänh vaøo theo töøng doøng moät vaø keát thuùc baèng Enter.</a:t>
            </a:r>
          </a:p>
          <a:p>
            <a:pPr>
              <a:lnSpc>
                <a:spcPct val="90000"/>
              </a:lnSpc>
            </a:pPr>
            <a:r>
              <a:rPr lang="en-US" altLang="en-US">
                <a:latin typeface="VNI-Times" pitchFamily="2" charset="0"/>
              </a:rPr>
              <a:t>Keát thuùc nhaäp nhaán Enter ôû doøng troáng.</a:t>
            </a:r>
          </a:p>
          <a:p>
            <a:pPr>
              <a:lnSpc>
                <a:spcPct val="90000"/>
              </a:lnSpc>
            </a:pPr>
            <a:r>
              <a:rPr lang="en-US" altLang="en-US">
                <a:latin typeface="VNI-Arial Rounded" pitchFamily="34" charset="0"/>
              </a:rPr>
              <a:t>Ex : - A  100</a:t>
            </a:r>
            <a:br>
              <a:rPr lang="en-US" altLang="en-US">
                <a:latin typeface="VNI-Arial Rounded" pitchFamily="34" charset="0"/>
              </a:rPr>
            </a:br>
            <a:r>
              <a:rPr lang="en-US" altLang="en-US">
                <a:latin typeface="VNI-Arial Rounded" pitchFamily="34" charset="0"/>
              </a:rPr>
              <a:t>5514:0100        MOV  AH, 2</a:t>
            </a:r>
            <a:br>
              <a:rPr lang="en-US" altLang="en-US">
                <a:latin typeface="VNI-Arial Rounded" pitchFamily="34" charset="0"/>
              </a:rPr>
            </a:br>
            <a:r>
              <a:rPr lang="en-US" altLang="en-US">
                <a:latin typeface="VNI-Arial Rounded" pitchFamily="34" charset="0"/>
              </a:rPr>
              <a:t>5514:0102        MOV  DL, 41</a:t>
            </a:r>
            <a:br>
              <a:rPr lang="en-US" altLang="en-US">
                <a:latin typeface="VNI-Arial Rounded" pitchFamily="34" charset="0"/>
              </a:rPr>
            </a:br>
            <a:r>
              <a:rPr lang="en-US" altLang="en-US">
                <a:latin typeface="VNI-Arial Rounded" pitchFamily="34" charset="0"/>
              </a:rPr>
              <a:t>5514:0104           INT  21H</a:t>
            </a:r>
            <a:br>
              <a:rPr lang="en-US" altLang="en-US">
                <a:latin typeface="VNI-Arial Rounded" pitchFamily="34" charset="0"/>
              </a:rPr>
            </a:br>
            <a:endParaRPr lang="en-US" altLang="en-US">
              <a:latin typeface="VNI-Arial Rounded" pitchFamily="34" charset="0"/>
            </a:endParaRPr>
          </a:p>
        </p:txBody>
      </p:sp>
      <p:sp>
        <p:nvSpPr>
          <p:cNvPr id="10244" name="Rectangle 4">
            <a:extLst>
              <a:ext uri="{FF2B5EF4-FFF2-40B4-BE49-F238E27FC236}">
                <a16:creationId xmlns:a16="http://schemas.microsoft.com/office/drawing/2014/main" id="{7C51683B-7383-4EC2-B94C-A993EED04719}"/>
              </a:ext>
            </a:extLst>
          </p:cNvPr>
          <p:cNvSpPr>
            <a:spLocks noChangeArrowheads="1"/>
          </p:cNvSpPr>
          <p:nvPr/>
        </p:nvSpPr>
        <p:spPr bwMode="auto">
          <a:xfrm>
            <a:off x="228600" y="5257800"/>
            <a:ext cx="1676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SEGMENT</a:t>
            </a:r>
          </a:p>
        </p:txBody>
      </p:sp>
      <p:sp>
        <p:nvSpPr>
          <p:cNvPr id="10245" name="Rectangle 5">
            <a:extLst>
              <a:ext uri="{FF2B5EF4-FFF2-40B4-BE49-F238E27FC236}">
                <a16:creationId xmlns:a16="http://schemas.microsoft.com/office/drawing/2014/main" id="{080E62B1-9A16-4BFF-9BEC-3A11514C4111}"/>
              </a:ext>
            </a:extLst>
          </p:cNvPr>
          <p:cNvSpPr>
            <a:spLocks noChangeArrowheads="1"/>
          </p:cNvSpPr>
          <p:nvPr/>
        </p:nvSpPr>
        <p:spPr bwMode="auto">
          <a:xfrm>
            <a:off x="2133600" y="525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OFFSET</a:t>
            </a:r>
          </a:p>
        </p:txBody>
      </p:sp>
      <p:sp>
        <p:nvSpPr>
          <p:cNvPr id="10246" name="Line 6">
            <a:extLst>
              <a:ext uri="{FF2B5EF4-FFF2-40B4-BE49-F238E27FC236}">
                <a16:creationId xmlns:a16="http://schemas.microsoft.com/office/drawing/2014/main" id="{E0B7446C-ED37-4622-934F-E0EA04ABBF34}"/>
              </a:ext>
            </a:extLst>
          </p:cNvPr>
          <p:cNvSpPr>
            <a:spLocks noChangeShapeType="1"/>
          </p:cNvSpPr>
          <p:nvPr/>
        </p:nvSpPr>
        <p:spPr bwMode="auto">
          <a:xfrm>
            <a:off x="1219200" y="4876800"/>
            <a:ext cx="0" cy="304800"/>
          </a:xfrm>
          <a:prstGeom prst="line">
            <a:avLst/>
          </a:prstGeom>
          <a:noFill/>
          <a:ln w="571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7">
            <a:extLst>
              <a:ext uri="{FF2B5EF4-FFF2-40B4-BE49-F238E27FC236}">
                <a16:creationId xmlns:a16="http://schemas.microsoft.com/office/drawing/2014/main" id="{AC679258-9CC8-43E8-843A-2241A08273BA}"/>
              </a:ext>
            </a:extLst>
          </p:cNvPr>
          <p:cNvSpPr>
            <a:spLocks noChangeShapeType="1"/>
          </p:cNvSpPr>
          <p:nvPr/>
        </p:nvSpPr>
        <p:spPr bwMode="auto">
          <a:xfrm>
            <a:off x="2362200" y="4953000"/>
            <a:ext cx="304800" cy="304800"/>
          </a:xfrm>
          <a:prstGeom prst="line">
            <a:avLst/>
          </a:prstGeom>
          <a:noFill/>
          <a:ln w="571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AutoShape 8">
            <a:extLst>
              <a:ext uri="{FF2B5EF4-FFF2-40B4-BE49-F238E27FC236}">
                <a16:creationId xmlns:a16="http://schemas.microsoft.com/office/drawing/2014/main" id="{0821560B-8C7D-4AD9-B385-ED52364FE744}"/>
              </a:ext>
            </a:extLst>
          </p:cNvPr>
          <p:cNvSpPr>
            <a:spLocks noChangeArrowheads="1"/>
          </p:cNvSpPr>
          <p:nvPr/>
        </p:nvSpPr>
        <p:spPr bwMode="auto">
          <a:xfrm>
            <a:off x="6324600" y="3352800"/>
            <a:ext cx="2819400" cy="914400"/>
          </a:xfrm>
          <a:prstGeom prst="wedgeRoundRectCallout">
            <a:avLst>
              <a:gd name="adj1" fmla="val -60190"/>
              <a:gd name="adj2" fmla="val 5243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400" b="1">
                <a:latin typeface="VNI-Times" pitchFamily="2" charset="0"/>
              </a:rPr>
              <a:t>User goû vaøo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6F3FF541-E3D7-4AD2-8489-4F4F04387A07}"/>
              </a:ext>
            </a:extLst>
          </p:cNvPr>
          <p:cNvSpPr>
            <a:spLocks noGrp="1"/>
          </p:cNvSpPr>
          <p:nvPr>
            <p:ph type="dt" sz="half" idx="10"/>
          </p:nvPr>
        </p:nvSpPr>
        <p:spPr/>
        <p:txBody>
          <a:bodyPr/>
          <a:lstStyle/>
          <a:p>
            <a:fld id="{D62141B6-6041-4984-9E83-EA46C257C1E9}" type="datetime1">
              <a:rPr lang="en-US" altLang="en-US"/>
              <a:pPr/>
              <a:t>10/8/2021</a:t>
            </a:fld>
            <a:endParaRPr lang="en-US" altLang="en-US"/>
          </a:p>
        </p:txBody>
      </p:sp>
      <p:sp>
        <p:nvSpPr>
          <p:cNvPr id="8" name="Footer Placeholder 4">
            <a:extLst>
              <a:ext uri="{FF2B5EF4-FFF2-40B4-BE49-F238E27FC236}">
                <a16:creationId xmlns:a16="http://schemas.microsoft.com/office/drawing/2014/main" id="{8746C4D4-9645-4782-A854-574E3C3FA393}"/>
              </a:ext>
            </a:extLst>
          </p:cNvPr>
          <p:cNvSpPr>
            <a:spLocks noGrp="1"/>
          </p:cNvSpPr>
          <p:nvPr>
            <p:ph type="ftr" sz="quarter" idx="11"/>
          </p:nvPr>
        </p:nvSpPr>
        <p:spPr/>
        <p:txBody>
          <a:bodyPr/>
          <a:lstStyle/>
          <a:p>
            <a:r>
              <a:rPr lang="en-US" altLang="en-US"/>
              <a:t>Chuong 3 Debug</a:t>
            </a:r>
          </a:p>
        </p:txBody>
      </p:sp>
      <p:sp>
        <p:nvSpPr>
          <p:cNvPr id="9" name="Slide Number Placeholder 5">
            <a:extLst>
              <a:ext uri="{FF2B5EF4-FFF2-40B4-BE49-F238E27FC236}">
                <a16:creationId xmlns:a16="http://schemas.microsoft.com/office/drawing/2014/main" id="{49776C50-4656-46CB-B26F-D36FB2C50CC1}"/>
              </a:ext>
            </a:extLst>
          </p:cNvPr>
          <p:cNvSpPr>
            <a:spLocks noGrp="1"/>
          </p:cNvSpPr>
          <p:nvPr>
            <p:ph type="sldNum" sz="quarter" idx="12"/>
          </p:nvPr>
        </p:nvSpPr>
        <p:spPr/>
        <p:txBody>
          <a:bodyPr/>
          <a:lstStyle/>
          <a:p>
            <a:fld id="{7C6F0FE1-B688-472B-BE3D-2233B0B9B3C2}" type="slidenum">
              <a:rPr lang="en-US" altLang="en-US"/>
              <a:pPr/>
              <a:t>6</a:t>
            </a:fld>
            <a:endParaRPr lang="en-US" altLang="en-US"/>
          </a:p>
        </p:txBody>
      </p:sp>
      <p:sp>
        <p:nvSpPr>
          <p:cNvPr id="11266" name="Rectangle 2">
            <a:extLst>
              <a:ext uri="{FF2B5EF4-FFF2-40B4-BE49-F238E27FC236}">
                <a16:creationId xmlns:a16="http://schemas.microsoft.com/office/drawing/2014/main" id="{B5556848-81CF-4062-A8A7-58F8E320AE59}"/>
              </a:ext>
            </a:extLst>
          </p:cNvPr>
          <p:cNvSpPr>
            <a:spLocks noGrp="1" noChangeArrowheads="1"/>
          </p:cNvSpPr>
          <p:nvPr>
            <p:ph type="title"/>
          </p:nvPr>
        </p:nvSpPr>
        <p:spPr/>
        <p:txBody>
          <a:bodyPr/>
          <a:lstStyle/>
          <a:p>
            <a:r>
              <a:rPr lang="en-US" altLang="en-US" b="1">
                <a:solidFill>
                  <a:srgbClr val="800000"/>
                </a:solidFill>
              </a:rPr>
              <a:t>C (Compare)</a:t>
            </a:r>
          </a:p>
        </p:txBody>
      </p:sp>
      <p:sp>
        <p:nvSpPr>
          <p:cNvPr id="11267" name="Rectangle 3">
            <a:extLst>
              <a:ext uri="{FF2B5EF4-FFF2-40B4-BE49-F238E27FC236}">
                <a16:creationId xmlns:a16="http://schemas.microsoft.com/office/drawing/2014/main" id="{D6EC99DB-03DB-4697-AFCA-0319CC0D118B}"/>
              </a:ext>
            </a:extLst>
          </p:cNvPr>
          <p:cNvSpPr>
            <a:spLocks noGrp="1" noChangeArrowheads="1"/>
          </p:cNvSpPr>
          <p:nvPr>
            <p:ph type="body" idx="1"/>
          </p:nvPr>
        </p:nvSpPr>
        <p:spPr>
          <a:xfrm>
            <a:off x="0" y="1524000"/>
            <a:ext cx="8534400" cy="1524000"/>
          </a:xfrm>
        </p:spPr>
        <p:txBody>
          <a:bodyPr/>
          <a:lstStyle/>
          <a:p>
            <a:pPr algn="just">
              <a:lnSpc>
                <a:spcPct val="90000"/>
              </a:lnSpc>
            </a:pPr>
            <a:r>
              <a:rPr lang="en-US" altLang="en-US">
                <a:latin typeface="VNI-Times" pitchFamily="2" charset="0"/>
              </a:rPr>
              <a:t>So saùnh 2 vuøng boä nhôù vaø lieät keâ caùc oâ nhôù coù noäi dung khaùc nhau.</a:t>
            </a:r>
          </a:p>
        </p:txBody>
      </p:sp>
      <p:sp>
        <p:nvSpPr>
          <p:cNvPr id="11268" name="Text Box 4">
            <a:extLst>
              <a:ext uri="{FF2B5EF4-FFF2-40B4-BE49-F238E27FC236}">
                <a16:creationId xmlns:a16="http://schemas.microsoft.com/office/drawing/2014/main" id="{1C79EC79-A717-47F9-ABC3-E5583609C4D6}"/>
              </a:ext>
            </a:extLst>
          </p:cNvPr>
          <p:cNvSpPr txBox="1">
            <a:spLocks noChangeArrowheads="1"/>
          </p:cNvSpPr>
          <p:nvPr/>
        </p:nvSpPr>
        <p:spPr bwMode="auto">
          <a:xfrm>
            <a:off x="304800" y="3276600"/>
            <a:ext cx="861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VNI-Times" pitchFamily="2" charset="0"/>
              </a:rPr>
              <a:t>Cuù phaùp : C  &lt;khoaûng&gt;  , &lt; ñòa chæ&gt;</a:t>
            </a:r>
          </a:p>
        </p:txBody>
      </p:sp>
      <p:sp>
        <p:nvSpPr>
          <p:cNvPr id="11269" name="Text Box 5">
            <a:extLst>
              <a:ext uri="{FF2B5EF4-FFF2-40B4-BE49-F238E27FC236}">
                <a16:creationId xmlns:a16="http://schemas.microsoft.com/office/drawing/2014/main" id="{953021DD-4F57-4093-AC64-4976C60ADC0F}"/>
              </a:ext>
            </a:extLst>
          </p:cNvPr>
          <p:cNvSpPr txBox="1">
            <a:spLocks noChangeArrowheads="1"/>
          </p:cNvSpPr>
          <p:nvPr/>
        </p:nvSpPr>
        <p:spPr bwMode="auto">
          <a:xfrm>
            <a:off x="228600" y="411480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FF0000"/>
                </a:solidFill>
              </a:rPr>
              <a:t>Ex  :  - C  100, 200, 3000 : 1000</a:t>
            </a:r>
          </a:p>
        </p:txBody>
      </p:sp>
      <p:sp>
        <p:nvSpPr>
          <p:cNvPr id="11270" name="Text Box 6">
            <a:extLst>
              <a:ext uri="{FF2B5EF4-FFF2-40B4-BE49-F238E27FC236}">
                <a16:creationId xmlns:a16="http://schemas.microsoft.com/office/drawing/2014/main" id="{8E900AAE-F978-4213-8E55-E16FB2689F06}"/>
              </a:ext>
            </a:extLst>
          </p:cNvPr>
          <p:cNvSpPr txBox="1">
            <a:spLocks noChangeArrowheads="1"/>
          </p:cNvSpPr>
          <p:nvPr/>
        </p:nvSpPr>
        <p:spPr bwMode="auto">
          <a:xfrm>
            <a:off x="228600" y="4724400"/>
            <a:ext cx="89154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folHlink"/>
                </a:solidFill>
                <a:latin typeface="VNI-Times" pitchFamily="2" charset="0"/>
              </a:rPr>
              <a:t>So saùnh oâ nhôù DS:100h vôùi oâ nhôù 3000:1000h, oâ nhôù DS:101h vôùi oâ nhôù 3000:1001h….. Cho ñeán oâ nhôù DS :200h vôùi oâ nhôù 3000:1100h.</a:t>
            </a:r>
          </a:p>
          <a:p>
            <a:pPr>
              <a:spcBef>
                <a:spcPct val="50000"/>
              </a:spcBef>
            </a:pPr>
            <a:r>
              <a:rPr lang="en-US" altLang="en-US" sz="2400" b="1">
                <a:solidFill>
                  <a:schemeClr val="folHlink"/>
                </a:solidFill>
                <a:latin typeface="VNI-Times" pitchFamily="2" charset="0"/>
                <a:sym typeface="Wingdings" panose="05000000000000000000" pitchFamily="2" charset="2"/>
              </a:rPr>
              <a:t> So saùnh 101 bytes</a:t>
            </a:r>
            <a:endParaRPr lang="en-US" altLang="en-US" sz="2400" b="1">
              <a:solidFill>
                <a:schemeClr val="folHlink"/>
              </a:solidFill>
              <a:latin typeface="VNI-Times"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3B2F43EE-7BAB-4EB2-80BF-071CAADEA1E6}"/>
              </a:ext>
            </a:extLst>
          </p:cNvPr>
          <p:cNvSpPr>
            <a:spLocks noGrp="1"/>
          </p:cNvSpPr>
          <p:nvPr>
            <p:ph type="dt" sz="half" idx="10"/>
          </p:nvPr>
        </p:nvSpPr>
        <p:spPr/>
        <p:txBody>
          <a:bodyPr/>
          <a:lstStyle/>
          <a:p>
            <a:fld id="{D421C7AE-C5C2-467A-B9C7-D661F7613491}" type="datetime1">
              <a:rPr lang="en-US" altLang="en-US"/>
              <a:pPr/>
              <a:t>10/8/2021</a:t>
            </a:fld>
            <a:endParaRPr lang="en-US" altLang="en-US"/>
          </a:p>
        </p:txBody>
      </p:sp>
      <p:sp>
        <p:nvSpPr>
          <p:cNvPr id="7" name="Footer Placeholder 4">
            <a:extLst>
              <a:ext uri="{FF2B5EF4-FFF2-40B4-BE49-F238E27FC236}">
                <a16:creationId xmlns:a16="http://schemas.microsoft.com/office/drawing/2014/main" id="{27EBAA1D-AAC4-4275-845F-B90ECF47C779}"/>
              </a:ext>
            </a:extLst>
          </p:cNvPr>
          <p:cNvSpPr>
            <a:spLocks noGrp="1"/>
          </p:cNvSpPr>
          <p:nvPr>
            <p:ph type="ftr" sz="quarter" idx="11"/>
          </p:nvPr>
        </p:nvSpPr>
        <p:spPr/>
        <p:txBody>
          <a:bodyPr/>
          <a:lstStyle/>
          <a:p>
            <a:r>
              <a:rPr lang="en-US" altLang="en-US"/>
              <a:t>Chuong 3 Debug</a:t>
            </a:r>
          </a:p>
        </p:txBody>
      </p:sp>
      <p:sp>
        <p:nvSpPr>
          <p:cNvPr id="8" name="Slide Number Placeholder 5">
            <a:extLst>
              <a:ext uri="{FF2B5EF4-FFF2-40B4-BE49-F238E27FC236}">
                <a16:creationId xmlns:a16="http://schemas.microsoft.com/office/drawing/2014/main" id="{F40A272C-4630-4931-9E7D-974313B83137}"/>
              </a:ext>
            </a:extLst>
          </p:cNvPr>
          <p:cNvSpPr>
            <a:spLocks noGrp="1"/>
          </p:cNvSpPr>
          <p:nvPr>
            <p:ph type="sldNum" sz="quarter" idx="12"/>
          </p:nvPr>
        </p:nvSpPr>
        <p:spPr/>
        <p:txBody>
          <a:bodyPr/>
          <a:lstStyle/>
          <a:p>
            <a:fld id="{441194DB-8AA7-44E4-BE3E-954756BDC7F4}" type="slidenum">
              <a:rPr lang="en-US" altLang="en-US"/>
              <a:pPr/>
              <a:t>7</a:t>
            </a:fld>
            <a:endParaRPr lang="en-US" altLang="en-US"/>
          </a:p>
        </p:txBody>
      </p:sp>
      <p:sp>
        <p:nvSpPr>
          <p:cNvPr id="12290" name="Rectangle 2">
            <a:extLst>
              <a:ext uri="{FF2B5EF4-FFF2-40B4-BE49-F238E27FC236}">
                <a16:creationId xmlns:a16="http://schemas.microsoft.com/office/drawing/2014/main" id="{B251ADA4-C3A7-4956-8142-38ED4D5E2095}"/>
              </a:ext>
            </a:extLst>
          </p:cNvPr>
          <p:cNvSpPr>
            <a:spLocks noGrp="1" noChangeArrowheads="1"/>
          </p:cNvSpPr>
          <p:nvPr>
            <p:ph type="title"/>
          </p:nvPr>
        </p:nvSpPr>
        <p:spPr/>
        <p:txBody>
          <a:bodyPr/>
          <a:lstStyle/>
          <a:p>
            <a:r>
              <a:rPr lang="en-US" altLang="en-US"/>
              <a:t>D (Dump)</a:t>
            </a:r>
          </a:p>
        </p:txBody>
      </p:sp>
      <p:sp>
        <p:nvSpPr>
          <p:cNvPr id="12291" name="Rectangle 3">
            <a:extLst>
              <a:ext uri="{FF2B5EF4-FFF2-40B4-BE49-F238E27FC236}">
                <a16:creationId xmlns:a16="http://schemas.microsoft.com/office/drawing/2014/main" id="{BA39745D-5E29-4423-B4EA-5EF151008589}"/>
              </a:ext>
            </a:extLst>
          </p:cNvPr>
          <p:cNvSpPr>
            <a:spLocks noGrp="1" noChangeArrowheads="1"/>
          </p:cNvSpPr>
          <p:nvPr>
            <p:ph type="body" idx="1"/>
          </p:nvPr>
        </p:nvSpPr>
        <p:spPr>
          <a:xfrm>
            <a:off x="457200" y="1600200"/>
            <a:ext cx="8229600" cy="1066800"/>
          </a:xfrm>
        </p:spPr>
        <p:txBody>
          <a:bodyPr/>
          <a:lstStyle/>
          <a:p>
            <a:r>
              <a:rPr lang="en-US" altLang="en-US">
                <a:latin typeface="VNI-Times" pitchFamily="2" charset="0"/>
              </a:rPr>
              <a:t>Hieän noäi dung boä nhôù theo daïng heä 16 vaø ASCII</a:t>
            </a:r>
            <a:r>
              <a:rPr lang="en-US" altLang="en-US">
                <a:latin typeface="VNI-Arial Rounded" pitchFamily="34" charset="0"/>
              </a:rPr>
              <a:t>.</a:t>
            </a:r>
          </a:p>
        </p:txBody>
      </p:sp>
      <p:sp>
        <p:nvSpPr>
          <p:cNvPr id="12292" name="Text Box 4">
            <a:extLst>
              <a:ext uri="{FF2B5EF4-FFF2-40B4-BE49-F238E27FC236}">
                <a16:creationId xmlns:a16="http://schemas.microsoft.com/office/drawing/2014/main" id="{C14CC7AF-44C8-49E5-B1B4-1DE58A4DE483}"/>
              </a:ext>
            </a:extLst>
          </p:cNvPr>
          <p:cNvSpPr txBox="1">
            <a:spLocks noChangeArrowheads="1"/>
          </p:cNvSpPr>
          <p:nvPr/>
        </p:nvSpPr>
        <p:spPr bwMode="auto">
          <a:xfrm>
            <a:off x="533400" y="2971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Cooper" pitchFamily="2" charset="0"/>
              </a:rPr>
              <a:t>Caùch goïi :   </a:t>
            </a:r>
            <a:r>
              <a:rPr lang="en-US" altLang="en-US" sz="2400" b="1">
                <a:solidFill>
                  <a:srgbClr val="E9F32B"/>
                </a:solidFill>
                <a:latin typeface="VNI-Cooper" pitchFamily="2" charset="0"/>
              </a:rPr>
              <a:t>D   &lt;</a:t>
            </a:r>
            <a:r>
              <a:rPr lang="en-US" altLang="en-US" sz="2400" b="1">
                <a:solidFill>
                  <a:srgbClr val="E9F32B"/>
                </a:solidFill>
                <a:latin typeface="VNI-Times" pitchFamily="2" charset="0"/>
              </a:rPr>
              <a:t>khoaûng</a:t>
            </a:r>
            <a:r>
              <a:rPr lang="en-US" altLang="en-US" sz="2400" b="1">
                <a:solidFill>
                  <a:srgbClr val="E9F32B"/>
                </a:solidFill>
                <a:latin typeface="VNI-Cooper" pitchFamily="2" charset="0"/>
              </a:rPr>
              <a:t>&gt;</a:t>
            </a:r>
          </a:p>
        </p:txBody>
      </p:sp>
      <p:sp>
        <p:nvSpPr>
          <p:cNvPr id="12293" name="Text Box 5">
            <a:extLst>
              <a:ext uri="{FF2B5EF4-FFF2-40B4-BE49-F238E27FC236}">
                <a16:creationId xmlns:a16="http://schemas.microsoft.com/office/drawing/2014/main" id="{0A75A7CC-245B-4FB7-BB79-92B08CC1386D}"/>
              </a:ext>
            </a:extLst>
          </p:cNvPr>
          <p:cNvSpPr txBox="1">
            <a:spLocks noChangeArrowheads="1"/>
          </p:cNvSpPr>
          <p:nvPr/>
        </p:nvSpPr>
        <p:spPr bwMode="auto">
          <a:xfrm>
            <a:off x="685800" y="3886200"/>
            <a:ext cx="6400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b="1"/>
              <a:t>Ex :  - D  F000 : 0</a:t>
            </a:r>
          </a:p>
          <a:p>
            <a:pPr>
              <a:spcBef>
                <a:spcPct val="50000"/>
              </a:spcBef>
            </a:pPr>
            <a:r>
              <a:rPr lang="en-US" altLang="en-US" sz="2600" b="1"/>
              <a:t>        - D   ES : 100</a:t>
            </a:r>
          </a:p>
          <a:p>
            <a:pPr>
              <a:spcBef>
                <a:spcPct val="50000"/>
              </a:spcBef>
            </a:pPr>
            <a:r>
              <a:rPr lang="en-US" altLang="en-US" sz="2600" b="1"/>
              <a:t>        - D   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3D191DC7-BD41-4776-9A00-FEB4B8BD57A3}"/>
              </a:ext>
            </a:extLst>
          </p:cNvPr>
          <p:cNvSpPr>
            <a:spLocks noGrp="1"/>
          </p:cNvSpPr>
          <p:nvPr>
            <p:ph type="dt" sz="half" idx="10"/>
          </p:nvPr>
        </p:nvSpPr>
        <p:spPr/>
        <p:txBody>
          <a:bodyPr/>
          <a:lstStyle/>
          <a:p>
            <a:fld id="{8939AD61-D238-4CBC-8731-05454986628D}" type="datetime1">
              <a:rPr lang="en-US" altLang="en-US"/>
              <a:pPr/>
              <a:t>10/8/2021</a:t>
            </a:fld>
            <a:endParaRPr lang="en-US" altLang="en-US"/>
          </a:p>
        </p:txBody>
      </p:sp>
      <p:sp>
        <p:nvSpPr>
          <p:cNvPr id="6" name="Footer Placeholder 4">
            <a:extLst>
              <a:ext uri="{FF2B5EF4-FFF2-40B4-BE49-F238E27FC236}">
                <a16:creationId xmlns:a16="http://schemas.microsoft.com/office/drawing/2014/main" id="{8AE32318-2547-45E3-BD31-56890107BC5A}"/>
              </a:ext>
            </a:extLst>
          </p:cNvPr>
          <p:cNvSpPr>
            <a:spLocks noGrp="1"/>
          </p:cNvSpPr>
          <p:nvPr>
            <p:ph type="ftr" sz="quarter" idx="11"/>
          </p:nvPr>
        </p:nvSpPr>
        <p:spPr/>
        <p:txBody>
          <a:bodyPr/>
          <a:lstStyle/>
          <a:p>
            <a:r>
              <a:rPr lang="en-US" altLang="en-US"/>
              <a:t>Chuong 3 Debug</a:t>
            </a:r>
          </a:p>
        </p:txBody>
      </p:sp>
      <p:sp>
        <p:nvSpPr>
          <p:cNvPr id="7" name="Slide Number Placeholder 5">
            <a:extLst>
              <a:ext uri="{FF2B5EF4-FFF2-40B4-BE49-F238E27FC236}">
                <a16:creationId xmlns:a16="http://schemas.microsoft.com/office/drawing/2014/main" id="{3F599307-5A7B-4FC4-AD20-47AE9339CAEC}"/>
              </a:ext>
            </a:extLst>
          </p:cNvPr>
          <p:cNvSpPr>
            <a:spLocks noGrp="1"/>
          </p:cNvSpPr>
          <p:nvPr>
            <p:ph type="sldNum" sz="quarter" idx="12"/>
          </p:nvPr>
        </p:nvSpPr>
        <p:spPr/>
        <p:txBody>
          <a:bodyPr/>
          <a:lstStyle/>
          <a:p>
            <a:fld id="{16FA553A-C0F1-46F0-AAFB-679C44431E2A}" type="slidenum">
              <a:rPr lang="en-US" altLang="en-US"/>
              <a:pPr/>
              <a:t>8</a:t>
            </a:fld>
            <a:endParaRPr lang="en-US" altLang="en-US"/>
          </a:p>
        </p:txBody>
      </p:sp>
      <p:sp>
        <p:nvSpPr>
          <p:cNvPr id="18434" name="Rectangle 2">
            <a:extLst>
              <a:ext uri="{FF2B5EF4-FFF2-40B4-BE49-F238E27FC236}">
                <a16:creationId xmlns:a16="http://schemas.microsoft.com/office/drawing/2014/main" id="{22F864BF-B4CA-4DF1-AD24-A3E0285738B6}"/>
              </a:ext>
            </a:extLst>
          </p:cNvPr>
          <p:cNvSpPr>
            <a:spLocks noGrp="1" noChangeArrowheads="1"/>
          </p:cNvSpPr>
          <p:nvPr>
            <p:ph type="title"/>
          </p:nvPr>
        </p:nvSpPr>
        <p:spPr/>
        <p:txBody>
          <a:bodyPr/>
          <a:lstStyle/>
          <a:p>
            <a:r>
              <a:rPr lang="en-US" altLang="en-US">
                <a:latin typeface="VNI-Times" pitchFamily="2" charset="0"/>
              </a:rPr>
              <a:t>Leänh F (</a:t>
            </a:r>
            <a:r>
              <a:rPr lang="en-US" altLang="en-US">
                <a:latin typeface="VNI-Arial Rounded" pitchFamily="34" charset="0"/>
              </a:rPr>
              <a:t>Fill)</a:t>
            </a:r>
          </a:p>
        </p:txBody>
      </p:sp>
      <p:sp>
        <p:nvSpPr>
          <p:cNvPr id="18435" name="Rectangle 3">
            <a:extLst>
              <a:ext uri="{FF2B5EF4-FFF2-40B4-BE49-F238E27FC236}">
                <a16:creationId xmlns:a16="http://schemas.microsoft.com/office/drawing/2014/main" id="{52D3CD65-FABE-4FA1-A2C2-3384F351A3A4}"/>
              </a:ext>
            </a:extLst>
          </p:cNvPr>
          <p:cNvSpPr>
            <a:spLocks noGrp="1" noChangeArrowheads="1"/>
          </p:cNvSpPr>
          <p:nvPr>
            <p:ph type="body" idx="1"/>
          </p:nvPr>
        </p:nvSpPr>
        <p:spPr/>
        <p:txBody>
          <a:bodyPr/>
          <a:lstStyle/>
          <a:p>
            <a:r>
              <a:rPr lang="en-US" altLang="en-US">
                <a:latin typeface="VNI-Times" pitchFamily="2" charset="0"/>
              </a:rPr>
              <a:t>Cuù phaùp : F &lt;khoaûng&gt; &lt;danh saùch&gt;</a:t>
            </a:r>
          </a:p>
          <a:p>
            <a:r>
              <a:rPr lang="en-US" altLang="en-US">
                <a:latin typeface="VNI-Times" pitchFamily="2" charset="0"/>
              </a:rPr>
              <a:t>Coâng duïng : laáp ñaày trò vaøo vuøng nhôù ngay taïi ñòa chæ mong muoán.</a:t>
            </a:r>
          </a:p>
        </p:txBody>
      </p:sp>
      <p:sp>
        <p:nvSpPr>
          <p:cNvPr id="18436" name="AutoShape 4">
            <a:extLst>
              <a:ext uri="{FF2B5EF4-FFF2-40B4-BE49-F238E27FC236}">
                <a16:creationId xmlns:a16="http://schemas.microsoft.com/office/drawing/2014/main" id="{9D620983-0525-4C64-9FB5-9DA3352B4164}"/>
              </a:ext>
            </a:extLst>
          </p:cNvPr>
          <p:cNvSpPr>
            <a:spLocks noChangeArrowheads="1"/>
          </p:cNvSpPr>
          <p:nvPr/>
        </p:nvSpPr>
        <p:spPr bwMode="auto">
          <a:xfrm>
            <a:off x="1600200" y="3505200"/>
            <a:ext cx="5334000" cy="1676400"/>
          </a:xfrm>
          <a:prstGeom prst="wedgeRoundRectCallout">
            <a:avLst>
              <a:gd name="adj1" fmla="val -33153"/>
              <a:gd name="adj2" fmla="val 6894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b="1">
                <a:solidFill>
                  <a:srgbClr val="660033"/>
                </a:solidFill>
                <a:latin typeface="VNI-Times" pitchFamily="2" charset="0"/>
              </a:rPr>
              <a:t>Trò nhaäp vaøo töøng byte moät theo heä 16</a:t>
            </a:r>
          </a:p>
          <a:p>
            <a:r>
              <a:rPr lang="en-US" altLang="en-US" sz="2000" b="1">
                <a:solidFill>
                  <a:srgbClr val="660033"/>
                </a:solidFill>
                <a:latin typeface="VNI-Times" pitchFamily="2" charset="0"/>
              </a:rPr>
              <a:t>Daáu tröø (-) duøng ñeå luøi laïi 1 ñòa chæ.</a:t>
            </a:r>
          </a:p>
          <a:p>
            <a:r>
              <a:rPr lang="en-US" altLang="en-US" sz="2000" b="1">
                <a:solidFill>
                  <a:srgbClr val="660033"/>
                </a:solidFill>
                <a:latin typeface="VNI-Times" pitchFamily="2" charset="0"/>
              </a:rPr>
              <a:t>SPACE BAR duøng ñeå tôùi 1 ñòa chæ.</a:t>
            </a:r>
          </a:p>
          <a:p>
            <a:r>
              <a:rPr lang="en-US" altLang="en-US" sz="2000" b="1">
                <a:solidFill>
                  <a:srgbClr val="660033"/>
                </a:solidFill>
                <a:latin typeface="VNI-Times" pitchFamily="2" charset="0"/>
              </a:rPr>
              <a:t>ENTER ñeå keát thuùc.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C33A79F5-2B62-4AE9-B784-5AA629EF912B}"/>
              </a:ext>
            </a:extLst>
          </p:cNvPr>
          <p:cNvSpPr>
            <a:spLocks noGrp="1"/>
          </p:cNvSpPr>
          <p:nvPr>
            <p:ph type="dt" sz="half" idx="10"/>
          </p:nvPr>
        </p:nvSpPr>
        <p:spPr/>
        <p:txBody>
          <a:bodyPr/>
          <a:lstStyle/>
          <a:p>
            <a:fld id="{A93D6E91-48A7-4407-A7A3-F02B4A9CF04E}" type="datetime1">
              <a:rPr lang="en-US" altLang="en-US"/>
              <a:pPr/>
              <a:t>10/8/2021</a:t>
            </a:fld>
            <a:endParaRPr lang="en-US" altLang="en-US"/>
          </a:p>
        </p:txBody>
      </p:sp>
      <p:sp>
        <p:nvSpPr>
          <p:cNvPr id="8" name="Footer Placeholder 4">
            <a:extLst>
              <a:ext uri="{FF2B5EF4-FFF2-40B4-BE49-F238E27FC236}">
                <a16:creationId xmlns:a16="http://schemas.microsoft.com/office/drawing/2014/main" id="{1D297C85-12C7-482C-BD15-5F9D90E84ED1}"/>
              </a:ext>
            </a:extLst>
          </p:cNvPr>
          <p:cNvSpPr>
            <a:spLocks noGrp="1"/>
          </p:cNvSpPr>
          <p:nvPr>
            <p:ph type="ftr" sz="quarter" idx="11"/>
          </p:nvPr>
        </p:nvSpPr>
        <p:spPr/>
        <p:txBody>
          <a:bodyPr/>
          <a:lstStyle/>
          <a:p>
            <a:r>
              <a:rPr lang="en-US" altLang="en-US"/>
              <a:t>Chuong 3 Debug</a:t>
            </a:r>
          </a:p>
        </p:txBody>
      </p:sp>
      <p:sp>
        <p:nvSpPr>
          <p:cNvPr id="9" name="Slide Number Placeholder 5">
            <a:extLst>
              <a:ext uri="{FF2B5EF4-FFF2-40B4-BE49-F238E27FC236}">
                <a16:creationId xmlns:a16="http://schemas.microsoft.com/office/drawing/2014/main" id="{FAE97CC0-42DB-471A-A930-2B4E4D16094E}"/>
              </a:ext>
            </a:extLst>
          </p:cNvPr>
          <p:cNvSpPr>
            <a:spLocks noGrp="1"/>
          </p:cNvSpPr>
          <p:nvPr>
            <p:ph type="sldNum" sz="quarter" idx="12"/>
          </p:nvPr>
        </p:nvSpPr>
        <p:spPr/>
        <p:txBody>
          <a:bodyPr/>
          <a:lstStyle/>
          <a:p>
            <a:fld id="{97C93DCA-A3B1-4385-BD75-43060B0E7A76}" type="slidenum">
              <a:rPr lang="en-US" altLang="en-US"/>
              <a:pPr/>
              <a:t>9</a:t>
            </a:fld>
            <a:endParaRPr lang="en-US" altLang="en-US"/>
          </a:p>
        </p:txBody>
      </p:sp>
      <p:sp>
        <p:nvSpPr>
          <p:cNvPr id="19458" name="Rectangle 2">
            <a:extLst>
              <a:ext uri="{FF2B5EF4-FFF2-40B4-BE49-F238E27FC236}">
                <a16:creationId xmlns:a16="http://schemas.microsoft.com/office/drawing/2014/main" id="{8C9E9533-8444-488D-B606-4392D3B2B3B3}"/>
              </a:ext>
            </a:extLst>
          </p:cNvPr>
          <p:cNvSpPr>
            <a:spLocks noGrp="1" noChangeArrowheads="1"/>
          </p:cNvSpPr>
          <p:nvPr>
            <p:ph type="title"/>
          </p:nvPr>
        </p:nvSpPr>
        <p:spPr/>
        <p:txBody>
          <a:bodyPr/>
          <a:lstStyle/>
          <a:p>
            <a:r>
              <a:rPr lang="en-US" altLang="en-US">
                <a:latin typeface="VNI-Times" pitchFamily="2" charset="0"/>
              </a:rPr>
              <a:t>Minh hoïa leänh</a:t>
            </a:r>
            <a:r>
              <a:rPr lang="en-US" altLang="en-US">
                <a:latin typeface="VNI-Arial Rounded" pitchFamily="34" charset="0"/>
              </a:rPr>
              <a:t> F </a:t>
            </a:r>
          </a:p>
        </p:txBody>
      </p:sp>
      <p:sp>
        <p:nvSpPr>
          <p:cNvPr id="19459" name="Rectangle 3">
            <a:extLst>
              <a:ext uri="{FF2B5EF4-FFF2-40B4-BE49-F238E27FC236}">
                <a16:creationId xmlns:a16="http://schemas.microsoft.com/office/drawing/2014/main" id="{D93C79BE-0725-47F2-830E-6D8BCC39F2CE}"/>
              </a:ext>
            </a:extLst>
          </p:cNvPr>
          <p:cNvSpPr>
            <a:spLocks noGrp="1" noChangeArrowheads="1"/>
          </p:cNvSpPr>
          <p:nvPr>
            <p:ph type="body" idx="1"/>
          </p:nvPr>
        </p:nvSpPr>
        <p:spPr/>
        <p:txBody>
          <a:bodyPr/>
          <a:lstStyle/>
          <a:p>
            <a:r>
              <a:rPr lang="en-US" altLang="en-US">
                <a:latin typeface="VNI-Times" pitchFamily="2" charset="0"/>
              </a:rPr>
              <a:t>Laép ñaày vuøng nhôù taïi ñòa chæ offset 100h chuoåi “ Toi dua em sang song”.</a:t>
            </a:r>
          </a:p>
        </p:txBody>
      </p:sp>
      <p:sp>
        <p:nvSpPr>
          <p:cNvPr id="19462" name="Rectangle 6">
            <a:extLst>
              <a:ext uri="{FF2B5EF4-FFF2-40B4-BE49-F238E27FC236}">
                <a16:creationId xmlns:a16="http://schemas.microsoft.com/office/drawing/2014/main" id="{C12B0ED6-7337-45FF-A52F-5BA9958D091B}"/>
              </a:ext>
            </a:extLst>
          </p:cNvPr>
          <p:cNvSpPr>
            <a:spLocks noChangeArrowheads="1"/>
          </p:cNvSpPr>
          <p:nvPr/>
        </p:nvSpPr>
        <p:spPr bwMode="auto">
          <a:xfrm>
            <a:off x="762000" y="3124200"/>
            <a:ext cx="762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200" b="1">
                <a:solidFill>
                  <a:srgbClr val="660033"/>
                </a:solidFill>
              </a:rPr>
              <a:t>F 100 “TOI DUA EM SANG SONG”</a:t>
            </a:r>
          </a:p>
        </p:txBody>
      </p:sp>
      <p:sp>
        <p:nvSpPr>
          <p:cNvPr id="19463" name="Line 7">
            <a:extLst>
              <a:ext uri="{FF2B5EF4-FFF2-40B4-BE49-F238E27FC236}">
                <a16:creationId xmlns:a16="http://schemas.microsoft.com/office/drawing/2014/main" id="{2D06D689-3CD6-4C71-9FCC-ADD3480769A2}"/>
              </a:ext>
            </a:extLst>
          </p:cNvPr>
          <p:cNvSpPr>
            <a:spLocks noChangeShapeType="1"/>
          </p:cNvSpPr>
          <p:nvPr/>
        </p:nvSpPr>
        <p:spPr bwMode="auto">
          <a:xfrm flipV="1">
            <a:off x="2819400" y="3557588"/>
            <a:ext cx="0" cy="9144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Oval 8">
            <a:extLst>
              <a:ext uri="{FF2B5EF4-FFF2-40B4-BE49-F238E27FC236}">
                <a16:creationId xmlns:a16="http://schemas.microsoft.com/office/drawing/2014/main" id="{2BD2102F-DEF2-495B-AB0C-48B8282865BB}"/>
              </a:ext>
            </a:extLst>
          </p:cNvPr>
          <p:cNvSpPr>
            <a:spLocks noChangeArrowheads="1"/>
          </p:cNvSpPr>
          <p:nvPr/>
        </p:nvSpPr>
        <p:spPr bwMode="auto">
          <a:xfrm>
            <a:off x="1981200" y="4343400"/>
            <a:ext cx="1828800" cy="9144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accent2"/>
                </a:solidFill>
              </a:rPr>
              <a:t>OFFSET  100H</a:t>
            </a:r>
          </a:p>
        </p:txBody>
      </p:sp>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Template>
  <TotalTime>530</TotalTime>
  <Words>2349</Words>
  <Application>Microsoft Office PowerPoint</Application>
  <PresentationFormat>On-screen Show (4:3)</PresentationFormat>
  <Paragraphs>276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VNI-Arial Rounded</vt:lpstr>
      <vt:lpstr>VNI-Cooper</vt:lpstr>
      <vt:lpstr>Arial</vt:lpstr>
      <vt:lpstr>Times New Roman</vt:lpstr>
      <vt:lpstr>VNI-Times</vt:lpstr>
      <vt:lpstr>Wingdings</vt:lpstr>
      <vt:lpstr>Beam</vt:lpstr>
      <vt:lpstr>CHÖÔNG TRÌNH GÔÕ ROÁI DEBUG</vt:lpstr>
      <vt:lpstr>Daïng leänh cuûa Debug</vt:lpstr>
      <vt:lpstr>Dạng lệnh của Debug</vt:lpstr>
      <vt:lpstr>Taäp leänh cuûa Debug</vt:lpstr>
      <vt:lpstr>Thí duï minh hoïa leänh A</vt:lpstr>
      <vt:lpstr>C (Compare)</vt:lpstr>
      <vt:lpstr>D (Dump)</vt:lpstr>
      <vt:lpstr>Leänh F (Fill)</vt:lpstr>
      <vt:lpstr>Minh hoïa leänh F </vt:lpstr>
      <vt:lpstr>KEÁT QUAÛ</vt:lpstr>
      <vt:lpstr>D (DUMP)</vt:lpstr>
      <vt:lpstr>Thí duï minh hoïa leänh D</vt:lpstr>
      <vt:lpstr>E (ENTER)</vt:lpstr>
      <vt:lpstr>Minh hoïa leänh E </vt:lpstr>
      <vt:lpstr>Leänh U (Unassemble)</vt:lpstr>
      <vt:lpstr>Leänh R (Register)</vt:lpstr>
      <vt:lpstr>Leänh N (Name)</vt:lpstr>
      <vt:lpstr>Thí duï minh hoïa leänh N</vt:lpstr>
      <vt:lpstr>PowerPoint Presentation</vt:lpstr>
      <vt:lpstr>Leänh W (Write)</vt:lpstr>
      <vt:lpstr>Leänh T (Trace)vaø P</vt:lpstr>
      <vt:lpstr>Leänh L (Load)</vt:lpstr>
      <vt:lpstr>Leänh H (Hex Arithmethic)</vt:lpstr>
      <vt:lpstr>Leänh S (Search)</vt:lpstr>
      <vt:lpstr>Leänh M (Move)</vt:lpstr>
      <vt:lpstr>Leänh I (Input)</vt:lpstr>
      <vt:lpstr>Leänh O (Output)</vt:lpstr>
      <vt:lpstr>Summary</vt:lpstr>
      <vt:lpstr>Summary</vt:lpstr>
      <vt:lpstr>Summary</vt:lpstr>
    </vt:vector>
  </TitlesOfParts>
  <Company>Thanh Nhan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CHÖÔNG TRÌNH GÔÕ ROÁI DEBUG</dc:title>
  <dc:creator>huh</dc:creator>
  <cp:lastModifiedBy>Keios Starqua</cp:lastModifiedBy>
  <cp:revision>104</cp:revision>
  <dcterms:created xsi:type="dcterms:W3CDTF">2004-10-04T16:54:16Z</dcterms:created>
  <dcterms:modified xsi:type="dcterms:W3CDTF">2021-10-08T04:47:43Z</dcterms:modified>
</cp:coreProperties>
</file>