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9"/>
  </p:notesMasterIdLst>
  <p:sldIdLst>
    <p:sldId id="256" r:id="rId2"/>
    <p:sldId id="257" r:id="rId3"/>
    <p:sldId id="280" r:id="rId4"/>
    <p:sldId id="281" r:id="rId5"/>
    <p:sldId id="258" r:id="rId6"/>
    <p:sldId id="270" r:id="rId7"/>
    <p:sldId id="260" r:id="rId8"/>
    <p:sldId id="259" r:id="rId9"/>
    <p:sldId id="261" r:id="rId10"/>
    <p:sldId id="263" r:id="rId11"/>
    <p:sldId id="282" r:id="rId12"/>
    <p:sldId id="262" r:id="rId13"/>
    <p:sldId id="264" r:id="rId14"/>
    <p:sldId id="265" r:id="rId15"/>
    <p:sldId id="266" r:id="rId16"/>
    <p:sldId id="272" r:id="rId17"/>
    <p:sldId id="276" r:id="rId18"/>
    <p:sldId id="277" r:id="rId19"/>
    <p:sldId id="267" r:id="rId20"/>
    <p:sldId id="268" r:id="rId21"/>
    <p:sldId id="269" r:id="rId22"/>
    <p:sldId id="271" r:id="rId23"/>
    <p:sldId id="273" r:id="rId24"/>
    <p:sldId id="274" r:id="rId25"/>
    <p:sldId id="275" r:id="rId26"/>
    <p:sldId id="278" r:id="rId27"/>
    <p:sldId id="279"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22" end="26"/>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6" autoAdjust="0"/>
    <p:restoredTop sz="94701" autoAdjust="0"/>
  </p:normalViewPr>
  <p:slideViewPr>
    <p:cSldViewPr>
      <p:cViewPr varScale="1">
        <p:scale>
          <a:sx n="80" d="100"/>
          <a:sy n="80" d="100"/>
        </p:scale>
        <p:origin x="153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78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0D88F75-38F0-4F68-90D2-985D013C786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11267" name="Rectangle 3">
            <a:extLst>
              <a:ext uri="{FF2B5EF4-FFF2-40B4-BE49-F238E27FC236}">
                <a16:creationId xmlns:a16="http://schemas.microsoft.com/office/drawing/2014/main" id="{C6D7BC33-F8DC-46E2-B2C0-082A9D5EF8F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a:p>
        </p:txBody>
      </p:sp>
      <p:sp>
        <p:nvSpPr>
          <p:cNvPr id="11268" name="Rectangle 4">
            <a:extLst>
              <a:ext uri="{FF2B5EF4-FFF2-40B4-BE49-F238E27FC236}">
                <a16:creationId xmlns:a16="http://schemas.microsoft.com/office/drawing/2014/main" id="{8066CD72-0C80-413C-A299-641B5F23629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a:extLst>
              <a:ext uri="{FF2B5EF4-FFF2-40B4-BE49-F238E27FC236}">
                <a16:creationId xmlns:a16="http://schemas.microsoft.com/office/drawing/2014/main" id="{297C3EB9-36B6-4BDB-8718-6F621B82990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270" name="Rectangle 6">
            <a:extLst>
              <a:ext uri="{FF2B5EF4-FFF2-40B4-BE49-F238E27FC236}">
                <a16:creationId xmlns:a16="http://schemas.microsoft.com/office/drawing/2014/main" id="{F1458F9C-45BB-47DB-96C5-342E4F0BD16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11271" name="Rectangle 7">
            <a:extLst>
              <a:ext uri="{FF2B5EF4-FFF2-40B4-BE49-F238E27FC236}">
                <a16:creationId xmlns:a16="http://schemas.microsoft.com/office/drawing/2014/main" id="{4879B71A-4B98-4D41-917A-9593C383F86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3558A166-B44E-4881-85FA-C714419F88E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81D90F-79CC-4A3C-A411-971F6CB99104}"/>
              </a:ext>
            </a:extLst>
          </p:cNvPr>
          <p:cNvSpPr>
            <a:spLocks noGrp="1" noChangeArrowheads="1"/>
          </p:cNvSpPr>
          <p:nvPr>
            <p:ph type="sldNum" sz="quarter" idx="5"/>
          </p:nvPr>
        </p:nvSpPr>
        <p:spPr>
          <a:ln/>
        </p:spPr>
        <p:txBody>
          <a:bodyPr/>
          <a:lstStyle/>
          <a:p>
            <a:fld id="{4C3E6555-6B06-41EE-9F04-F57BFEEB246E}" type="slidenum">
              <a:rPr lang="en-US" altLang="en-US"/>
              <a:pPr/>
              <a:t>1</a:t>
            </a:fld>
            <a:endParaRPr lang="en-US" altLang="en-US"/>
          </a:p>
        </p:txBody>
      </p:sp>
      <p:sp>
        <p:nvSpPr>
          <p:cNvPr id="27650" name="Rectangle 2">
            <a:extLst>
              <a:ext uri="{FF2B5EF4-FFF2-40B4-BE49-F238E27FC236}">
                <a16:creationId xmlns:a16="http://schemas.microsoft.com/office/drawing/2014/main" id="{31E81397-BC94-444C-9C54-33E2E63EEA67}"/>
              </a:ext>
            </a:extLst>
          </p:cNvPr>
          <p:cNvSpPr>
            <a:spLocks noRot="1" noChangeArrowheads="1" noTextEdit="1"/>
          </p:cNvSpPr>
          <p:nvPr>
            <p:ph type="sldImg"/>
          </p:nvPr>
        </p:nvSpPr>
        <p:spPr>
          <a:ln/>
        </p:spPr>
      </p:sp>
      <p:sp>
        <p:nvSpPr>
          <p:cNvPr id="27651" name="Rectangle 3">
            <a:extLst>
              <a:ext uri="{FF2B5EF4-FFF2-40B4-BE49-F238E27FC236}">
                <a16:creationId xmlns:a16="http://schemas.microsoft.com/office/drawing/2014/main" id="{278AF1A7-5F54-42D1-9592-902D597A2FF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7106" name="Group 2">
            <a:extLst>
              <a:ext uri="{FF2B5EF4-FFF2-40B4-BE49-F238E27FC236}">
                <a16:creationId xmlns:a16="http://schemas.microsoft.com/office/drawing/2014/main" id="{75D90998-D0D0-43E1-AD09-6E50DC462652}"/>
              </a:ext>
            </a:extLst>
          </p:cNvPr>
          <p:cNvGrpSpPr>
            <a:grpSpLocks/>
          </p:cNvGrpSpPr>
          <p:nvPr/>
        </p:nvGrpSpPr>
        <p:grpSpPr bwMode="auto">
          <a:xfrm>
            <a:off x="0" y="3902075"/>
            <a:ext cx="3400425" cy="2949575"/>
            <a:chOff x="0" y="2458"/>
            <a:chExt cx="2142" cy="1858"/>
          </a:xfrm>
        </p:grpSpPr>
        <p:sp>
          <p:nvSpPr>
            <p:cNvPr id="47107" name="Freeform 3">
              <a:extLst>
                <a:ext uri="{FF2B5EF4-FFF2-40B4-BE49-F238E27FC236}">
                  <a16:creationId xmlns:a16="http://schemas.microsoft.com/office/drawing/2014/main" id="{17D34EF5-0AB0-482D-998A-4B665F0ECCFE}"/>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08" name="Freeform 4">
              <a:extLst>
                <a:ext uri="{FF2B5EF4-FFF2-40B4-BE49-F238E27FC236}">
                  <a16:creationId xmlns:a16="http://schemas.microsoft.com/office/drawing/2014/main" id="{8F4E9B13-4262-45FC-8873-C4AE4C9AFDA9}"/>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09" name="Freeform 5">
              <a:extLst>
                <a:ext uri="{FF2B5EF4-FFF2-40B4-BE49-F238E27FC236}">
                  <a16:creationId xmlns:a16="http://schemas.microsoft.com/office/drawing/2014/main" id="{93CDC07E-113B-4475-A95E-D6EB1628EC01}"/>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10" name="Freeform 6">
              <a:extLst>
                <a:ext uri="{FF2B5EF4-FFF2-40B4-BE49-F238E27FC236}">
                  <a16:creationId xmlns:a16="http://schemas.microsoft.com/office/drawing/2014/main" id="{F33CC1D3-F737-42E1-8345-C19132A5251F}"/>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11" name="Oval 7">
              <a:extLst>
                <a:ext uri="{FF2B5EF4-FFF2-40B4-BE49-F238E27FC236}">
                  <a16:creationId xmlns:a16="http://schemas.microsoft.com/office/drawing/2014/main" id="{8134FDEA-4EE6-4A97-B547-018B309993E3}"/>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2" name="Oval 8">
              <a:extLst>
                <a:ext uri="{FF2B5EF4-FFF2-40B4-BE49-F238E27FC236}">
                  <a16:creationId xmlns:a16="http://schemas.microsoft.com/office/drawing/2014/main" id="{E9B2BAC4-B628-4DBF-B725-49D843900146}"/>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3" name="Oval 9">
              <a:extLst>
                <a:ext uri="{FF2B5EF4-FFF2-40B4-BE49-F238E27FC236}">
                  <a16:creationId xmlns:a16="http://schemas.microsoft.com/office/drawing/2014/main" id="{D26666DC-D529-49DF-ADF0-4E465105E1E6}"/>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7114" name="Rectangle 10">
            <a:extLst>
              <a:ext uri="{FF2B5EF4-FFF2-40B4-BE49-F238E27FC236}">
                <a16:creationId xmlns:a16="http://schemas.microsoft.com/office/drawing/2014/main" id="{177F9B28-4B4A-4C77-85DA-830CC04E9CAA}"/>
              </a:ext>
            </a:extLst>
          </p:cNvPr>
          <p:cNvSpPr>
            <a:spLocks noGrp="1" noChangeArrowheads="1"/>
          </p:cNvSpPr>
          <p:nvPr>
            <p:ph type="ctrTitle" sz="quarter"/>
          </p:nvPr>
        </p:nvSpPr>
        <p:spPr>
          <a:xfrm>
            <a:off x="685800" y="1873250"/>
            <a:ext cx="7772400" cy="1555750"/>
          </a:xfrm>
        </p:spPr>
        <p:txBody>
          <a:bodyPr/>
          <a:lstStyle>
            <a:lvl1pPr>
              <a:defRPr sz="4800"/>
            </a:lvl1pPr>
          </a:lstStyle>
          <a:p>
            <a:pPr lvl="0"/>
            <a:r>
              <a:rPr lang="en-US" altLang="en-US" noProof="0"/>
              <a:t>Click to edit Master title style</a:t>
            </a:r>
          </a:p>
        </p:txBody>
      </p:sp>
      <p:sp>
        <p:nvSpPr>
          <p:cNvPr id="47115" name="Rectangle 11">
            <a:extLst>
              <a:ext uri="{FF2B5EF4-FFF2-40B4-BE49-F238E27FC236}">
                <a16:creationId xmlns:a16="http://schemas.microsoft.com/office/drawing/2014/main" id="{BC607913-A473-4E66-8C4F-5A2720311CF5}"/>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47116" name="Rectangle 12">
            <a:extLst>
              <a:ext uri="{FF2B5EF4-FFF2-40B4-BE49-F238E27FC236}">
                <a16:creationId xmlns:a16="http://schemas.microsoft.com/office/drawing/2014/main" id="{3052455F-D420-4CC3-A02F-649CF76DB75D}"/>
              </a:ext>
            </a:extLst>
          </p:cNvPr>
          <p:cNvSpPr>
            <a:spLocks noGrp="1" noChangeArrowheads="1"/>
          </p:cNvSpPr>
          <p:nvPr>
            <p:ph type="dt" sz="quarter" idx="2"/>
          </p:nvPr>
        </p:nvSpPr>
        <p:spPr/>
        <p:txBody>
          <a:bodyPr/>
          <a:lstStyle>
            <a:lvl1pPr>
              <a:defRPr/>
            </a:lvl1pPr>
          </a:lstStyle>
          <a:p>
            <a:endParaRPr lang="en-US" altLang="en-US"/>
          </a:p>
        </p:txBody>
      </p:sp>
      <p:sp>
        <p:nvSpPr>
          <p:cNvPr id="47117" name="Rectangle 13">
            <a:extLst>
              <a:ext uri="{FF2B5EF4-FFF2-40B4-BE49-F238E27FC236}">
                <a16:creationId xmlns:a16="http://schemas.microsoft.com/office/drawing/2014/main" id="{BFB5003D-E0FA-4D54-9EF8-791FAF19C234}"/>
              </a:ext>
            </a:extLst>
          </p:cNvPr>
          <p:cNvSpPr>
            <a:spLocks noGrp="1" noChangeArrowheads="1"/>
          </p:cNvSpPr>
          <p:nvPr>
            <p:ph type="ftr" sz="quarter" idx="3"/>
          </p:nvPr>
        </p:nvSpPr>
        <p:spPr/>
        <p:txBody>
          <a:bodyPr/>
          <a:lstStyle>
            <a:lvl1pPr>
              <a:defRPr/>
            </a:lvl1pPr>
          </a:lstStyle>
          <a:p>
            <a:r>
              <a:rPr lang="en-US" altLang="en-US"/>
              <a:t>CHUONG 9 MACRO</a:t>
            </a:r>
          </a:p>
        </p:txBody>
      </p:sp>
      <p:sp>
        <p:nvSpPr>
          <p:cNvPr id="47118" name="Rectangle 14">
            <a:extLst>
              <a:ext uri="{FF2B5EF4-FFF2-40B4-BE49-F238E27FC236}">
                <a16:creationId xmlns:a16="http://schemas.microsoft.com/office/drawing/2014/main" id="{B10DD36B-6283-416D-8AC6-6F6C770FBA28}"/>
              </a:ext>
            </a:extLst>
          </p:cNvPr>
          <p:cNvSpPr>
            <a:spLocks noGrp="1" noChangeArrowheads="1"/>
          </p:cNvSpPr>
          <p:nvPr>
            <p:ph type="sldNum" sz="quarter" idx="4"/>
          </p:nvPr>
        </p:nvSpPr>
        <p:spPr/>
        <p:txBody>
          <a:bodyPr/>
          <a:lstStyle>
            <a:lvl1pPr>
              <a:defRPr/>
            </a:lvl1pPr>
          </a:lstStyle>
          <a:p>
            <a:fld id="{838937A9-E62A-4A61-96F4-C225541F150E}" type="slidenum">
              <a:rPr lang="en-US" altLang="en-US"/>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7114"/>
                                        </p:tgtEl>
                                        <p:attrNameLst>
                                          <p:attrName>style.visibility</p:attrName>
                                        </p:attrNameLst>
                                      </p:cBhvr>
                                      <p:to>
                                        <p:strVal val="visible"/>
                                      </p:to>
                                    </p:set>
                                    <p:animEffect transition="in" filter="fade">
                                      <p:cBhvr>
                                        <p:cTn id="7" dur="600">
                                          <p:stCondLst>
                                            <p:cond delay="0"/>
                                          </p:stCondLst>
                                        </p:cTn>
                                        <p:tgtEl>
                                          <p:spTgt spid="47114"/>
                                        </p:tgtEl>
                                      </p:cBhvr>
                                    </p:animEffect>
                                    <p:anim calcmode="lin" valueType="num">
                                      <p:cBhvr>
                                        <p:cTn id="8" dur="600" fill="hold">
                                          <p:stCondLst>
                                            <p:cond delay="0"/>
                                          </p:stCondLst>
                                        </p:cTn>
                                        <p:tgtEl>
                                          <p:spTgt spid="47114"/>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7114"/>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7114"/>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7115">
                                            <p:txEl>
                                              <p:pRg st="0" end="0"/>
                                            </p:txEl>
                                          </p:spTgt>
                                        </p:tgtEl>
                                        <p:attrNameLst>
                                          <p:attrName>style.visibility</p:attrName>
                                        </p:attrNameLst>
                                      </p:cBhvr>
                                      <p:to>
                                        <p:strVal val="visible"/>
                                      </p:to>
                                    </p:set>
                                    <p:animEffect transition="in" filter="slide(fromBottom)">
                                      <p:cBhvr>
                                        <p:cTn id="15" dur="500">
                                          <p:stCondLst>
                                            <p:cond delay="0"/>
                                          </p:stCondLst>
                                        </p:cTn>
                                        <p:tgtEl>
                                          <p:spTgt spid="47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4" grpId="0"/>
      <p:bldP spid="47115" grpId="0" build="p">
        <p:tmplLst>
          <p:tmpl lvl="1">
            <p:tnLst>
              <p:par>
                <p:cTn presetID="12" presetClass="entr" presetSubtype="4" fill="hold" nodeType="clickEffect">
                  <p:stCondLst>
                    <p:cond delay="0"/>
                  </p:stCondLst>
                  <p:childTnLst>
                    <p:set>
                      <p:cBhvr>
                        <p:cTn dur="1" fill="hold">
                          <p:stCondLst>
                            <p:cond delay="0"/>
                          </p:stCondLst>
                        </p:cTn>
                        <p:tgtEl>
                          <p:spTgt spid="47115"/>
                        </p:tgtEl>
                        <p:attrNameLst>
                          <p:attrName>style.visibility</p:attrName>
                        </p:attrNameLst>
                      </p:cBhvr>
                      <p:to>
                        <p:strVal val="visible"/>
                      </p:to>
                    </p:set>
                    <p:animEffect transition="in" filter="slide(fromBottom)">
                      <p:cBhvr>
                        <p:cTn dur="500">
                          <p:stCondLst>
                            <p:cond delay="0"/>
                          </p:stCondLst>
                        </p:cTn>
                        <p:tgtEl>
                          <p:spTgt spid="471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D522-B0A9-4A7A-921E-42C418EE69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E5C7B7-07E0-4A76-8D9F-0A4AA6E794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9E3BF-6E90-4948-88BC-DCBBBACC965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311F499-A37A-447C-8865-1DEE97AF81BC}"/>
              </a:ext>
            </a:extLst>
          </p:cNvPr>
          <p:cNvSpPr>
            <a:spLocks noGrp="1"/>
          </p:cNvSpPr>
          <p:nvPr>
            <p:ph type="ftr" sz="quarter" idx="11"/>
          </p:nvPr>
        </p:nvSpPr>
        <p:spPr/>
        <p:txBody>
          <a:bodyPr/>
          <a:lstStyle>
            <a:lvl1pPr>
              <a:defRPr/>
            </a:lvl1pPr>
          </a:lstStyle>
          <a:p>
            <a:r>
              <a:rPr lang="en-US" altLang="en-US"/>
              <a:t>CHUONG 9 MACRO</a:t>
            </a:r>
          </a:p>
        </p:txBody>
      </p:sp>
      <p:sp>
        <p:nvSpPr>
          <p:cNvPr id="6" name="Slide Number Placeholder 5">
            <a:extLst>
              <a:ext uri="{FF2B5EF4-FFF2-40B4-BE49-F238E27FC236}">
                <a16:creationId xmlns:a16="http://schemas.microsoft.com/office/drawing/2014/main" id="{5315FCC5-E2AB-41A2-B1F3-E80CEC55A56C}"/>
              </a:ext>
            </a:extLst>
          </p:cNvPr>
          <p:cNvSpPr>
            <a:spLocks noGrp="1"/>
          </p:cNvSpPr>
          <p:nvPr>
            <p:ph type="sldNum" sz="quarter" idx="12"/>
          </p:nvPr>
        </p:nvSpPr>
        <p:spPr/>
        <p:txBody>
          <a:bodyPr/>
          <a:lstStyle>
            <a:lvl1pPr>
              <a:defRPr/>
            </a:lvl1pPr>
          </a:lstStyle>
          <a:p>
            <a:fld id="{F97CDD2B-D7A8-4C3C-A0AA-3E0A73A215FC}" type="slidenum">
              <a:rPr lang="en-US" altLang="en-US"/>
              <a:pPr/>
              <a:t>‹#›</a:t>
            </a:fld>
            <a:endParaRPr lang="en-US" altLang="en-US"/>
          </a:p>
        </p:txBody>
      </p:sp>
    </p:spTree>
    <p:extLst>
      <p:ext uri="{BB962C8B-B14F-4D97-AF65-F5344CB8AC3E}">
        <p14:creationId xmlns:p14="http://schemas.microsoft.com/office/powerpoint/2010/main" val="92515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1BA86-1BB8-464F-85CB-A7A306563DBF}"/>
              </a:ext>
            </a:extLst>
          </p:cNvPr>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F83A6-6585-41B1-A301-DB85CA9BC4F1}"/>
              </a:ext>
            </a:extLst>
          </p:cNvPr>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24CCC-455A-447A-9E05-FFFEEDF6CAA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FC0B71D-C8B1-4EC7-80AF-8349796C5FC8}"/>
              </a:ext>
            </a:extLst>
          </p:cNvPr>
          <p:cNvSpPr>
            <a:spLocks noGrp="1"/>
          </p:cNvSpPr>
          <p:nvPr>
            <p:ph type="ftr" sz="quarter" idx="11"/>
          </p:nvPr>
        </p:nvSpPr>
        <p:spPr/>
        <p:txBody>
          <a:bodyPr/>
          <a:lstStyle>
            <a:lvl1pPr>
              <a:defRPr/>
            </a:lvl1pPr>
          </a:lstStyle>
          <a:p>
            <a:r>
              <a:rPr lang="en-US" altLang="en-US"/>
              <a:t>CHUONG 9 MACRO</a:t>
            </a:r>
          </a:p>
        </p:txBody>
      </p:sp>
      <p:sp>
        <p:nvSpPr>
          <p:cNvPr id="6" name="Slide Number Placeholder 5">
            <a:extLst>
              <a:ext uri="{FF2B5EF4-FFF2-40B4-BE49-F238E27FC236}">
                <a16:creationId xmlns:a16="http://schemas.microsoft.com/office/drawing/2014/main" id="{1DB91795-B27F-4CD9-B05B-90625C30876A}"/>
              </a:ext>
            </a:extLst>
          </p:cNvPr>
          <p:cNvSpPr>
            <a:spLocks noGrp="1"/>
          </p:cNvSpPr>
          <p:nvPr>
            <p:ph type="sldNum" sz="quarter" idx="12"/>
          </p:nvPr>
        </p:nvSpPr>
        <p:spPr/>
        <p:txBody>
          <a:bodyPr/>
          <a:lstStyle>
            <a:lvl1pPr>
              <a:defRPr/>
            </a:lvl1pPr>
          </a:lstStyle>
          <a:p>
            <a:fld id="{A52A66BE-D8B1-451D-964D-F1E76CE5A364}" type="slidenum">
              <a:rPr lang="en-US" altLang="en-US"/>
              <a:pPr/>
              <a:t>‹#›</a:t>
            </a:fld>
            <a:endParaRPr lang="en-US" altLang="en-US"/>
          </a:p>
        </p:txBody>
      </p:sp>
    </p:spTree>
    <p:extLst>
      <p:ext uri="{BB962C8B-B14F-4D97-AF65-F5344CB8AC3E}">
        <p14:creationId xmlns:p14="http://schemas.microsoft.com/office/powerpoint/2010/main" val="134948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E486-2FE3-43EB-AFF3-B96E1AF86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19AD9-80D9-4FF0-9FA5-F8DCDD958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E9354-4D2E-4268-9DE9-E5476F41A5E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7AF54B8-62DD-49A7-8E42-E2825D656B22}"/>
              </a:ext>
            </a:extLst>
          </p:cNvPr>
          <p:cNvSpPr>
            <a:spLocks noGrp="1"/>
          </p:cNvSpPr>
          <p:nvPr>
            <p:ph type="ftr" sz="quarter" idx="11"/>
          </p:nvPr>
        </p:nvSpPr>
        <p:spPr/>
        <p:txBody>
          <a:bodyPr/>
          <a:lstStyle>
            <a:lvl1pPr>
              <a:defRPr/>
            </a:lvl1pPr>
          </a:lstStyle>
          <a:p>
            <a:r>
              <a:rPr lang="en-US" altLang="en-US"/>
              <a:t>CHUONG 9 MACRO</a:t>
            </a:r>
          </a:p>
        </p:txBody>
      </p:sp>
      <p:sp>
        <p:nvSpPr>
          <p:cNvPr id="6" name="Slide Number Placeholder 5">
            <a:extLst>
              <a:ext uri="{FF2B5EF4-FFF2-40B4-BE49-F238E27FC236}">
                <a16:creationId xmlns:a16="http://schemas.microsoft.com/office/drawing/2014/main" id="{0F7268D1-8B52-48CD-8D75-133382DB9BDE}"/>
              </a:ext>
            </a:extLst>
          </p:cNvPr>
          <p:cNvSpPr>
            <a:spLocks noGrp="1"/>
          </p:cNvSpPr>
          <p:nvPr>
            <p:ph type="sldNum" sz="quarter" idx="12"/>
          </p:nvPr>
        </p:nvSpPr>
        <p:spPr/>
        <p:txBody>
          <a:bodyPr/>
          <a:lstStyle>
            <a:lvl1pPr>
              <a:defRPr/>
            </a:lvl1pPr>
          </a:lstStyle>
          <a:p>
            <a:fld id="{F9FCDFBE-9AE6-425C-9A22-8000DBE239D7}" type="slidenum">
              <a:rPr lang="en-US" altLang="en-US"/>
              <a:pPr/>
              <a:t>‹#›</a:t>
            </a:fld>
            <a:endParaRPr lang="en-US" altLang="en-US"/>
          </a:p>
        </p:txBody>
      </p:sp>
    </p:spTree>
    <p:extLst>
      <p:ext uri="{BB962C8B-B14F-4D97-AF65-F5344CB8AC3E}">
        <p14:creationId xmlns:p14="http://schemas.microsoft.com/office/powerpoint/2010/main" val="301903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E91E-B6BB-4AD3-A455-62AC220CCF5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67E2C-0D41-4459-8390-B1B0D2A5076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1D96E9D-571E-42BD-AD1F-6D69F196993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C4D52CC-4216-4B4F-BAF2-F35F98DC127B}"/>
              </a:ext>
            </a:extLst>
          </p:cNvPr>
          <p:cNvSpPr>
            <a:spLocks noGrp="1"/>
          </p:cNvSpPr>
          <p:nvPr>
            <p:ph type="ftr" sz="quarter" idx="11"/>
          </p:nvPr>
        </p:nvSpPr>
        <p:spPr/>
        <p:txBody>
          <a:bodyPr/>
          <a:lstStyle>
            <a:lvl1pPr>
              <a:defRPr/>
            </a:lvl1pPr>
          </a:lstStyle>
          <a:p>
            <a:r>
              <a:rPr lang="en-US" altLang="en-US"/>
              <a:t>CHUONG 9 MACRO</a:t>
            </a:r>
          </a:p>
        </p:txBody>
      </p:sp>
      <p:sp>
        <p:nvSpPr>
          <p:cNvPr id="6" name="Slide Number Placeholder 5">
            <a:extLst>
              <a:ext uri="{FF2B5EF4-FFF2-40B4-BE49-F238E27FC236}">
                <a16:creationId xmlns:a16="http://schemas.microsoft.com/office/drawing/2014/main" id="{5E02944B-B119-4D90-AD95-A64A71E4D2D7}"/>
              </a:ext>
            </a:extLst>
          </p:cNvPr>
          <p:cNvSpPr>
            <a:spLocks noGrp="1"/>
          </p:cNvSpPr>
          <p:nvPr>
            <p:ph type="sldNum" sz="quarter" idx="12"/>
          </p:nvPr>
        </p:nvSpPr>
        <p:spPr/>
        <p:txBody>
          <a:bodyPr/>
          <a:lstStyle>
            <a:lvl1pPr>
              <a:defRPr/>
            </a:lvl1pPr>
          </a:lstStyle>
          <a:p>
            <a:fld id="{1F7DAA7C-422E-4447-A328-41367A4F98BD}" type="slidenum">
              <a:rPr lang="en-US" altLang="en-US"/>
              <a:pPr/>
              <a:t>‹#›</a:t>
            </a:fld>
            <a:endParaRPr lang="en-US" altLang="en-US"/>
          </a:p>
        </p:txBody>
      </p:sp>
    </p:spTree>
    <p:extLst>
      <p:ext uri="{BB962C8B-B14F-4D97-AF65-F5344CB8AC3E}">
        <p14:creationId xmlns:p14="http://schemas.microsoft.com/office/powerpoint/2010/main" val="374966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516F-C594-4FC9-880D-1C91BF4EA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C84A5-67D3-4457-A129-7B3624422D20}"/>
              </a:ext>
            </a:extLst>
          </p:cNvPr>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BC1A5C-334E-4D76-98B0-44813F6B4CAE}"/>
              </a:ext>
            </a:extLst>
          </p:cNvPr>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C3FFB9-488C-4720-9D14-C560E8E9B70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900B7B4-D819-4683-9CAE-6135263CB68C}"/>
              </a:ext>
            </a:extLst>
          </p:cNvPr>
          <p:cNvSpPr>
            <a:spLocks noGrp="1"/>
          </p:cNvSpPr>
          <p:nvPr>
            <p:ph type="ftr" sz="quarter" idx="11"/>
          </p:nvPr>
        </p:nvSpPr>
        <p:spPr/>
        <p:txBody>
          <a:bodyPr/>
          <a:lstStyle>
            <a:lvl1pPr>
              <a:defRPr/>
            </a:lvl1pPr>
          </a:lstStyle>
          <a:p>
            <a:r>
              <a:rPr lang="en-US" altLang="en-US"/>
              <a:t>CHUONG 9 MACRO</a:t>
            </a:r>
          </a:p>
        </p:txBody>
      </p:sp>
      <p:sp>
        <p:nvSpPr>
          <p:cNvPr id="7" name="Slide Number Placeholder 6">
            <a:extLst>
              <a:ext uri="{FF2B5EF4-FFF2-40B4-BE49-F238E27FC236}">
                <a16:creationId xmlns:a16="http://schemas.microsoft.com/office/drawing/2014/main" id="{5D34DA91-1984-4EBF-BD11-1AF484B7F2DB}"/>
              </a:ext>
            </a:extLst>
          </p:cNvPr>
          <p:cNvSpPr>
            <a:spLocks noGrp="1"/>
          </p:cNvSpPr>
          <p:nvPr>
            <p:ph type="sldNum" sz="quarter" idx="12"/>
          </p:nvPr>
        </p:nvSpPr>
        <p:spPr/>
        <p:txBody>
          <a:bodyPr/>
          <a:lstStyle>
            <a:lvl1pPr>
              <a:defRPr/>
            </a:lvl1pPr>
          </a:lstStyle>
          <a:p>
            <a:fld id="{516947BF-4F7E-405D-9399-A76469303349}" type="slidenum">
              <a:rPr lang="en-US" altLang="en-US"/>
              <a:pPr/>
              <a:t>‹#›</a:t>
            </a:fld>
            <a:endParaRPr lang="en-US" altLang="en-US"/>
          </a:p>
        </p:txBody>
      </p:sp>
    </p:spTree>
    <p:extLst>
      <p:ext uri="{BB962C8B-B14F-4D97-AF65-F5344CB8AC3E}">
        <p14:creationId xmlns:p14="http://schemas.microsoft.com/office/powerpoint/2010/main" val="785239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B0B8-5696-4513-A846-9ED2623748A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16E929-A54D-4513-8E19-7ABEABFB5F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044B1-5FF0-48CB-B410-30D4C19D6B6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7C5F4C-43EA-4706-AD6B-503FE491582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3E4A97-AF4A-45C7-8603-29B21DEC363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C21835-6D86-4775-8D81-AA27FBA43BBA}"/>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F342FFF4-2562-4486-B301-E5C29E7D337E}"/>
              </a:ext>
            </a:extLst>
          </p:cNvPr>
          <p:cNvSpPr>
            <a:spLocks noGrp="1"/>
          </p:cNvSpPr>
          <p:nvPr>
            <p:ph type="ftr" sz="quarter" idx="11"/>
          </p:nvPr>
        </p:nvSpPr>
        <p:spPr/>
        <p:txBody>
          <a:bodyPr/>
          <a:lstStyle>
            <a:lvl1pPr>
              <a:defRPr/>
            </a:lvl1pPr>
          </a:lstStyle>
          <a:p>
            <a:r>
              <a:rPr lang="en-US" altLang="en-US"/>
              <a:t>CHUONG 9 MACRO</a:t>
            </a:r>
          </a:p>
        </p:txBody>
      </p:sp>
      <p:sp>
        <p:nvSpPr>
          <p:cNvPr id="9" name="Slide Number Placeholder 8">
            <a:extLst>
              <a:ext uri="{FF2B5EF4-FFF2-40B4-BE49-F238E27FC236}">
                <a16:creationId xmlns:a16="http://schemas.microsoft.com/office/drawing/2014/main" id="{1307125A-C845-4801-BA38-BC039EBBBFA8}"/>
              </a:ext>
            </a:extLst>
          </p:cNvPr>
          <p:cNvSpPr>
            <a:spLocks noGrp="1"/>
          </p:cNvSpPr>
          <p:nvPr>
            <p:ph type="sldNum" sz="quarter" idx="12"/>
          </p:nvPr>
        </p:nvSpPr>
        <p:spPr/>
        <p:txBody>
          <a:bodyPr/>
          <a:lstStyle>
            <a:lvl1pPr>
              <a:defRPr/>
            </a:lvl1pPr>
          </a:lstStyle>
          <a:p>
            <a:fld id="{CE21DF93-A823-4D4D-A58F-B9C752E21BC8}" type="slidenum">
              <a:rPr lang="en-US" altLang="en-US"/>
              <a:pPr/>
              <a:t>‹#›</a:t>
            </a:fld>
            <a:endParaRPr lang="en-US" altLang="en-US"/>
          </a:p>
        </p:txBody>
      </p:sp>
    </p:spTree>
    <p:extLst>
      <p:ext uri="{BB962C8B-B14F-4D97-AF65-F5344CB8AC3E}">
        <p14:creationId xmlns:p14="http://schemas.microsoft.com/office/powerpoint/2010/main" val="365800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1534-C56B-4F0D-8237-C32BB4758A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B420AC-F837-4BD6-9EF2-AE985CE7E273}"/>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6F2AF5F-6514-4EAB-906F-E41C16197DA9}"/>
              </a:ext>
            </a:extLst>
          </p:cNvPr>
          <p:cNvSpPr>
            <a:spLocks noGrp="1"/>
          </p:cNvSpPr>
          <p:nvPr>
            <p:ph type="ftr" sz="quarter" idx="11"/>
          </p:nvPr>
        </p:nvSpPr>
        <p:spPr/>
        <p:txBody>
          <a:bodyPr/>
          <a:lstStyle>
            <a:lvl1pPr>
              <a:defRPr/>
            </a:lvl1pPr>
          </a:lstStyle>
          <a:p>
            <a:r>
              <a:rPr lang="en-US" altLang="en-US"/>
              <a:t>CHUONG 9 MACRO</a:t>
            </a:r>
          </a:p>
        </p:txBody>
      </p:sp>
      <p:sp>
        <p:nvSpPr>
          <p:cNvPr id="5" name="Slide Number Placeholder 4">
            <a:extLst>
              <a:ext uri="{FF2B5EF4-FFF2-40B4-BE49-F238E27FC236}">
                <a16:creationId xmlns:a16="http://schemas.microsoft.com/office/drawing/2014/main" id="{A45B7048-2BC6-42B1-8AEE-990A38D7E38D}"/>
              </a:ext>
            </a:extLst>
          </p:cNvPr>
          <p:cNvSpPr>
            <a:spLocks noGrp="1"/>
          </p:cNvSpPr>
          <p:nvPr>
            <p:ph type="sldNum" sz="quarter" idx="12"/>
          </p:nvPr>
        </p:nvSpPr>
        <p:spPr/>
        <p:txBody>
          <a:bodyPr/>
          <a:lstStyle>
            <a:lvl1pPr>
              <a:defRPr/>
            </a:lvl1pPr>
          </a:lstStyle>
          <a:p>
            <a:fld id="{AA4F2857-AE16-48B5-A65E-57B20CDD42DC}" type="slidenum">
              <a:rPr lang="en-US" altLang="en-US"/>
              <a:pPr/>
              <a:t>‹#›</a:t>
            </a:fld>
            <a:endParaRPr lang="en-US" altLang="en-US"/>
          </a:p>
        </p:txBody>
      </p:sp>
    </p:spTree>
    <p:extLst>
      <p:ext uri="{BB962C8B-B14F-4D97-AF65-F5344CB8AC3E}">
        <p14:creationId xmlns:p14="http://schemas.microsoft.com/office/powerpoint/2010/main" val="331421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7D0ED-5AA1-4D68-B651-EAF1086449F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A954DC3B-FEE1-40B4-B2AD-1B588D84CBE5}"/>
              </a:ext>
            </a:extLst>
          </p:cNvPr>
          <p:cNvSpPr>
            <a:spLocks noGrp="1"/>
          </p:cNvSpPr>
          <p:nvPr>
            <p:ph type="ftr" sz="quarter" idx="11"/>
          </p:nvPr>
        </p:nvSpPr>
        <p:spPr/>
        <p:txBody>
          <a:bodyPr/>
          <a:lstStyle>
            <a:lvl1pPr>
              <a:defRPr/>
            </a:lvl1pPr>
          </a:lstStyle>
          <a:p>
            <a:r>
              <a:rPr lang="en-US" altLang="en-US"/>
              <a:t>CHUONG 9 MACRO</a:t>
            </a:r>
          </a:p>
        </p:txBody>
      </p:sp>
      <p:sp>
        <p:nvSpPr>
          <p:cNvPr id="4" name="Slide Number Placeholder 3">
            <a:extLst>
              <a:ext uri="{FF2B5EF4-FFF2-40B4-BE49-F238E27FC236}">
                <a16:creationId xmlns:a16="http://schemas.microsoft.com/office/drawing/2014/main" id="{B3FD0227-64DF-453E-8D9C-A1918CB12096}"/>
              </a:ext>
            </a:extLst>
          </p:cNvPr>
          <p:cNvSpPr>
            <a:spLocks noGrp="1"/>
          </p:cNvSpPr>
          <p:nvPr>
            <p:ph type="sldNum" sz="quarter" idx="12"/>
          </p:nvPr>
        </p:nvSpPr>
        <p:spPr/>
        <p:txBody>
          <a:bodyPr/>
          <a:lstStyle>
            <a:lvl1pPr>
              <a:defRPr/>
            </a:lvl1pPr>
          </a:lstStyle>
          <a:p>
            <a:fld id="{9CF08512-EDEE-4ECC-A390-D2421B76A9A7}" type="slidenum">
              <a:rPr lang="en-US" altLang="en-US"/>
              <a:pPr/>
              <a:t>‹#›</a:t>
            </a:fld>
            <a:endParaRPr lang="en-US" altLang="en-US"/>
          </a:p>
        </p:txBody>
      </p:sp>
    </p:spTree>
    <p:extLst>
      <p:ext uri="{BB962C8B-B14F-4D97-AF65-F5344CB8AC3E}">
        <p14:creationId xmlns:p14="http://schemas.microsoft.com/office/powerpoint/2010/main" val="282788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9764-DB85-4609-AD17-628CD250BC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53834B-1D90-485F-997E-E92A2558586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C444F8-ACD2-4F53-A0BE-F9062FEB0B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5CC82-0653-419A-AE80-743B9D357C4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24A6523-203A-46E7-983F-8866FF66F92C}"/>
              </a:ext>
            </a:extLst>
          </p:cNvPr>
          <p:cNvSpPr>
            <a:spLocks noGrp="1"/>
          </p:cNvSpPr>
          <p:nvPr>
            <p:ph type="ftr" sz="quarter" idx="11"/>
          </p:nvPr>
        </p:nvSpPr>
        <p:spPr/>
        <p:txBody>
          <a:bodyPr/>
          <a:lstStyle>
            <a:lvl1pPr>
              <a:defRPr/>
            </a:lvl1pPr>
          </a:lstStyle>
          <a:p>
            <a:r>
              <a:rPr lang="en-US" altLang="en-US"/>
              <a:t>CHUONG 9 MACRO</a:t>
            </a:r>
          </a:p>
        </p:txBody>
      </p:sp>
      <p:sp>
        <p:nvSpPr>
          <p:cNvPr id="7" name="Slide Number Placeholder 6">
            <a:extLst>
              <a:ext uri="{FF2B5EF4-FFF2-40B4-BE49-F238E27FC236}">
                <a16:creationId xmlns:a16="http://schemas.microsoft.com/office/drawing/2014/main" id="{8510394F-9FD7-4F41-B9DD-3A3B6FA0DEE2}"/>
              </a:ext>
            </a:extLst>
          </p:cNvPr>
          <p:cNvSpPr>
            <a:spLocks noGrp="1"/>
          </p:cNvSpPr>
          <p:nvPr>
            <p:ph type="sldNum" sz="quarter" idx="12"/>
          </p:nvPr>
        </p:nvSpPr>
        <p:spPr/>
        <p:txBody>
          <a:bodyPr/>
          <a:lstStyle>
            <a:lvl1pPr>
              <a:defRPr/>
            </a:lvl1pPr>
          </a:lstStyle>
          <a:p>
            <a:fld id="{1E5779D0-14D5-4E32-B259-292C2B3C2BBA}" type="slidenum">
              <a:rPr lang="en-US" altLang="en-US"/>
              <a:pPr/>
              <a:t>‹#›</a:t>
            </a:fld>
            <a:endParaRPr lang="en-US" altLang="en-US"/>
          </a:p>
        </p:txBody>
      </p:sp>
    </p:spTree>
    <p:extLst>
      <p:ext uri="{BB962C8B-B14F-4D97-AF65-F5344CB8AC3E}">
        <p14:creationId xmlns:p14="http://schemas.microsoft.com/office/powerpoint/2010/main" val="99691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BA3F-6C6D-45BB-BC39-966AF212F3C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AB1251-EA64-47CE-8C35-B749DCA947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0E89B5-C0EA-41FC-BB6A-AA5E6CF4972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29EAC-D680-4A94-AECE-0326F9D92DE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1E8B182-DF91-44E7-B354-7CFD5F79D8E2}"/>
              </a:ext>
            </a:extLst>
          </p:cNvPr>
          <p:cNvSpPr>
            <a:spLocks noGrp="1"/>
          </p:cNvSpPr>
          <p:nvPr>
            <p:ph type="ftr" sz="quarter" idx="11"/>
          </p:nvPr>
        </p:nvSpPr>
        <p:spPr/>
        <p:txBody>
          <a:bodyPr/>
          <a:lstStyle>
            <a:lvl1pPr>
              <a:defRPr/>
            </a:lvl1pPr>
          </a:lstStyle>
          <a:p>
            <a:r>
              <a:rPr lang="en-US" altLang="en-US"/>
              <a:t>CHUONG 9 MACRO</a:t>
            </a:r>
          </a:p>
        </p:txBody>
      </p:sp>
      <p:sp>
        <p:nvSpPr>
          <p:cNvPr id="7" name="Slide Number Placeholder 6">
            <a:extLst>
              <a:ext uri="{FF2B5EF4-FFF2-40B4-BE49-F238E27FC236}">
                <a16:creationId xmlns:a16="http://schemas.microsoft.com/office/drawing/2014/main" id="{D67FB651-67DC-4AAE-A73D-05170FA0E353}"/>
              </a:ext>
            </a:extLst>
          </p:cNvPr>
          <p:cNvSpPr>
            <a:spLocks noGrp="1"/>
          </p:cNvSpPr>
          <p:nvPr>
            <p:ph type="sldNum" sz="quarter" idx="12"/>
          </p:nvPr>
        </p:nvSpPr>
        <p:spPr/>
        <p:txBody>
          <a:bodyPr/>
          <a:lstStyle>
            <a:lvl1pPr>
              <a:defRPr/>
            </a:lvl1pPr>
          </a:lstStyle>
          <a:p>
            <a:fld id="{463A6AA5-A8A9-4023-9120-5D88E07D511D}" type="slidenum">
              <a:rPr lang="en-US" altLang="en-US"/>
              <a:pPr/>
              <a:t>‹#›</a:t>
            </a:fld>
            <a:endParaRPr lang="en-US" altLang="en-US"/>
          </a:p>
        </p:txBody>
      </p:sp>
    </p:spTree>
    <p:extLst>
      <p:ext uri="{BB962C8B-B14F-4D97-AF65-F5344CB8AC3E}">
        <p14:creationId xmlns:p14="http://schemas.microsoft.com/office/powerpoint/2010/main" val="336040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082" name="Group 2">
            <a:extLst>
              <a:ext uri="{FF2B5EF4-FFF2-40B4-BE49-F238E27FC236}">
                <a16:creationId xmlns:a16="http://schemas.microsoft.com/office/drawing/2014/main" id="{CC28FDFD-EC9F-4700-83A7-0BCF9B21A966}"/>
              </a:ext>
            </a:extLst>
          </p:cNvPr>
          <p:cNvGrpSpPr>
            <a:grpSpLocks/>
          </p:cNvGrpSpPr>
          <p:nvPr/>
        </p:nvGrpSpPr>
        <p:grpSpPr bwMode="auto">
          <a:xfrm>
            <a:off x="0" y="3902075"/>
            <a:ext cx="3400425" cy="2949575"/>
            <a:chOff x="0" y="2458"/>
            <a:chExt cx="2142" cy="1858"/>
          </a:xfrm>
        </p:grpSpPr>
        <p:sp>
          <p:nvSpPr>
            <p:cNvPr id="46083" name="Freeform 3">
              <a:extLst>
                <a:ext uri="{FF2B5EF4-FFF2-40B4-BE49-F238E27FC236}">
                  <a16:creationId xmlns:a16="http://schemas.microsoft.com/office/drawing/2014/main" id="{B18FC31D-548D-41B4-8C13-269F927FCBDE}"/>
                </a:ext>
              </a:extLst>
            </p:cNvPr>
            <p:cNvSpPr>
              <a:spLocks/>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84" name="Freeform 4">
              <a:extLst>
                <a:ext uri="{FF2B5EF4-FFF2-40B4-BE49-F238E27FC236}">
                  <a16:creationId xmlns:a16="http://schemas.microsoft.com/office/drawing/2014/main" id="{8AAE46F9-9AC2-41EF-9ED2-317D74E2A076}"/>
                </a:ext>
              </a:extLst>
            </p:cNvPr>
            <p:cNvSpPr>
              <a:spLocks/>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85" name="Freeform 5">
              <a:extLst>
                <a:ext uri="{FF2B5EF4-FFF2-40B4-BE49-F238E27FC236}">
                  <a16:creationId xmlns:a16="http://schemas.microsoft.com/office/drawing/2014/main" id="{8F8CB984-D678-4879-803E-7F4138E5832B}"/>
                </a:ext>
              </a:extLst>
            </p:cNvPr>
            <p:cNvSpPr>
              <a:spLocks/>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86" name="Freeform 6">
              <a:extLst>
                <a:ext uri="{FF2B5EF4-FFF2-40B4-BE49-F238E27FC236}">
                  <a16:creationId xmlns:a16="http://schemas.microsoft.com/office/drawing/2014/main" id="{51C57531-29CB-4D9A-A0B7-19DBB5B25140}"/>
                </a:ext>
              </a:extLst>
            </p:cNvPr>
            <p:cNvSpPr>
              <a:spLocks/>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87" name="Oval 7">
              <a:extLst>
                <a:ext uri="{FF2B5EF4-FFF2-40B4-BE49-F238E27FC236}">
                  <a16:creationId xmlns:a16="http://schemas.microsoft.com/office/drawing/2014/main" id="{E45D146D-1C0B-4FDD-A624-95E1A66CA70B}"/>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088" name="Oval 8">
              <a:extLst>
                <a:ext uri="{FF2B5EF4-FFF2-40B4-BE49-F238E27FC236}">
                  <a16:creationId xmlns:a16="http://schemas.microsoft.com/office/drawing/2014/main" id="{36DD5068-7AF4-4A0D-B604-71FAAC465F84}"/>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089" name="Oval 9">
              <a:extLst>
                <a:ext uri="{FF2B5EF4-FFF2-40B4-BE49-F238E27FC236}">
                  <a16:creationId xmlns:a16="http://schemas.microsoft.com/office/drawing/2014/main" id="{F44352D5-C102-4A0B-8015-1E742305A8D3}"/>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6090" name="Rectangle 10">
            <a:extLst>
              <a:ext uri="{FF2B5EF4-FFF2-40B4-BE49-F238E27FC236}">
                <a16:creationId xmlns:a16="http://schemas.microsoft.com/office/drawing/2014/main" id="{A10A66BA-4E9A-42A9-B175-7B2DF38B614C}"/>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ltLang="en-US"/>
              <a:t>Click to edit Master title style</a:t>
            </a:r>
          </a:p>
        </p:txBody>
      </p:sp>
      <p:sp>
        <p:nvSpPr>
          <p:cNvPr id="46091" name="Rectangle 11">
            <a:extLst>
              <a:ext uri="{FF2B5EF4-FFF2-40B4-BE49-F238E27FC236}">
                <a16:creationId xmlns:a16="http://schemas.microsoft.com/office/drawing/2014/main" id="{24649724-2D05-4207-B848-39EE019D3307}"/>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92" name="Rectangle 12">
            <a:extLst>
              <a:ext uri="{FF2B5EF4-FFF2-40B4-BE49-F238E27FC236}">
                <a16:creationId xmlns:a16="http://schemas.microsoft.com/office/drawing/2014/main" id="{A55E1DC9-62F7-4B80-9161-C92A4C4777DC}"/>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ltLang="en-US"/>
          </a:p>
        </p:txBody>
      </p:sp>
      <p:sp>
        <p:nvSpPr>
          <p:cNvPr id="46093" name="Rectangle 13">
            <a:extLst>
              <a:ext uri="{FF2B5EF4-FFF2-40B4-BE49-F238E27FC236}">
                <a16:creationId xmlns:a16="http://schemas.microsoft.com/office/drawing/2014/main" id="{51A8271D-520B-4297-BB55-60E2F970AB2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r>
              <a:rPr lang="en-US" altLang="en-US"/>
              <a:t>CHUONG 9 MACRO</a:t>
            </a:r>
          </a:p>
        </p:txBody>
      </p:sp>
      <p:sp>
        <p:nvSpPr>
          <p:cNvPr id="46094" name="Rectangle 14">
            <a:extLst>
              <a:ext uri="{FF2B5EF4-FFF2-40B4-BE49-F238E27FC236}">
                <a16:creationId xmlns:a16="http://schemas.microsoft.com/office/drawing/2014/main" id="{D5744B09-F967-4AFE-BB26-FCC96E490BF5}"/>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728B389F-B941-49F4-9011-DB6132F65316}"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46090"/>
                                        </p:tgtEl>
                                        <p:attrNameLst>
                                          <p:attrName>style.visibility</p:attrName>
                                        </p:attrNameLst>
                                      </p:cBhvr>
                                      <p:to>
                                        <p:strVal val="visible"/>
                                      </p:to>
                                    </p:set>
                                    <p:animEffect transition="in" filter="fade">
                                      <p:cBhvr>
                                        <p:cTn id="7" dur="600">
                                          <p:stCondLst>
                                            <p:cond delay="0"/>
                                          </p:stCondLst>
                                        </p:cTn>
                                        <p:tgtEl>
                                          <p:spTgt spid="46090"/>
                                        </p:tgtEl>
                                      </p:cBhvr>
                                    </p:animEffect>
                                    <p:anim calcmode="lin" valueType="num">
                                      <p:cBhvr>
                                        <p:cTn id="8" dur="600" fill="hold">
                                          <p:stCondLst>
                                            <p:cond delay="0"/>
                                          </p:stCondLst>
                                        </p:cTn>
                                        <p:tgtEl>
                                          <p:spTgt spid="46090"/>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46090"/>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46090"/>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6091">
                                            <p:txEl>
                                              <p:pRg st="0" end="0"/>
                                            </p:txEl>
                                          </p:spTgt>
                                        </p:tgtEl>
                                        <p:attrNameLst>
                                          <p:attrName>style.visibility</p:attrName>
                                        </p:attrNameLst>
                                      </p:cBhvr>
                                      <p:to>
                                        <p:strVal val="visible"/>
                                      </p:to>
                                    </p:set>
                                    <p:animEffect transition="in" filter="slide(fromBottom)">
                                      <p:cBhvr>
                                        <p:cTn id="15" dur="500">
                                          <p:stCondLst>
                                            <p:cond delay="0"/>
                                          </p:stCondLst>
                                        </p:cTn>
                                        <p:tgtEl>
                                          <p:spTgt spid="46091">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46091">
                                            <p:txEl>
                                              <p:pRg st="1" end="1"/>
                                            </p:txEl>
                                          </p:spTgt>
                                        </p:tgtEl>
                                        <p:attrNameLst>
                                          <p:attrName>style.visibility</p:attrName>
                                        </p:attrNameLst>
                                      </p:cBhvr>
                                      <p:to>
                                        <p:strVal val="visible"/>
                                      </p:to>
                                    </p:set>
                                    <p:animEffect transition="in" filter="slide(fromBottom)">
                                      <p:cBhvr>
                                        <p:cTn id="18" dur="500">
                                          <p:stCondLst>
                                            <p:cond delay="0"/>
                                          </p:stCondLst>
                                        </p:cTn>
                                        <p:tgtEl>
                                          <p:spTgt spid="46091">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46091">
                                            <p:txEl>
                                              <p:pRg st="2" end="2"/>
                                            </p:txEl>
                                          </p:spTgt>
                                        </p:tgtEl>
                                        <p:attrNameLst>
                                          <p:attrName>style.visibility</p:attrName>
                                        </p:attrNameLst>
                                      </p:cBhvr>
                                      <p:to>
                                        <p:strVal val="visible"/>
                                      </p:to>
                                    </p:set>
                                    <p:animEffect transition="in" filter="slide(fromBottom)">
                                      <p:cBhvr>
                                        <p:cTn id="21" dur="500">
                                          <p:stCondLst>
                                            <p:cond delay="0"/>
                                          </p:stCondLst>
                                        </p:cTn>
                                        <p:tgtEl>
                                          <p:spTgt spid="46091">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6091">
                                            <p:txEl>
                                              <p:pRg st="3" end="3"/>
                                            </p:txEl>
                                          </p:spTgt>
                                        </p:tgtEl>
                                        <p:attrNameLst>
                                          <p:attrName>style.visibility</p:attrName>
                                        </p:attrNameLst>
                                      </p:cBhvr>
                                      <p:to>
                                        <p:strVal val="visible"/>
                                      </p:to>
                                    </p:set>
                                    <p:animEffect transition="in" filter="slide(fromBottom)">
                                      <p:cBhvr>
                                        <p:cTn id="24" dur="500">
                                          <p:stCondLst>
                                            <p:cond delay="0"/>
                                          </p:stCondLst>
                                        </p:cTn>
                                        <p:tgtEl>
                                          <p:spTgt spid="46091">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46091">
                                            <p:txEl>
                                              <p:pRg st="4" end="4"/>
                                            </p:txEl>
                                          </p:spTgt>
                                        </p:tgtEl>
                                        <p:attrNameLst>
                                          <p:attrName>style.visibility</p:attrName>
                                        </p:attrNameLst>
                                      </p:cBhvr>
                                      <p:to>
                                        <p:strVal val="visible"/>
                                      </p:to>
                                    </p:set>
                                    <p:animEffect transition="in" filter="slide(fromBottom)">
                                      <p:cBhvr>
                                        <p:cTn id="27" dur="500">
                                          <p:stCondLst>
                                            <p:cond delay="0"/>
                                          </p:stCondLst>
                                        </p:cTn>
                                        <p:tgtEl>
                                          <p:spTgt spid="46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0" grpId="0"/>
      <p:bldP spid="46091" grpId="0" build="p">
        <p:tmplLst>
          <p:tmpl lvl="1">
            <p:tnLst>
              <p:par>
                <p:cTn presetID="12" presetClass="entr" presetSubtype="4" fill="hold" nodeType="clickEffect">
                  <p:stCondLst>
                    <p:cond delay="0"/>
                  </p:stCondLst>
                  <p:childTnLst>
                    <p:set>
                      <p:cBhvr>
                        <p:cTn dur="1" fill="hold">
                          <p:stCondLst>
                            <p:cond delay="0"/>
                          </p:stCondLst>
                        </p:cTn>
                        <p:tgtEl>
                          <p:spTgt spid="46091"/>
                        </p:tgtEl>
                        <p:attrNameLst>
                          <p:attrName>style.visibility</p:attrName>
                        </p:attrNameLst>
                      </p:cBhvr>
                      <p:to>
                        <p:strVal val="visible"/>
                      </p:to>
                    </p:set>
                    <p:animEffect transition="in" filter="slide(fromBottom)">
                      <p:cBhvr>
                        <p:cTn dur="500">
                          <p:stCondLst>
                            <p:cond delay="0"/>
                          </p:stCondLst>
                        </p:cTn>
                        <p:tgtEl>
                          <p:spTgt spid="46091"/>
                        </p:tgtEl>
                      </p:cBhvr>
                    </p:animEffect>
                  </p:childTnLst>
                </p:cTn>
              </p:par>
            </p:tnLst>
          </p:tmpl>
          <p:tmpl lvl="2">
            <p:tnLst>
              <p:par>
                <p:cTn presetID="12" presetClass="entr" presetSubtype="4" fill="hold" nodeType="withEffect">
                  <p:stCondLst>
                    <p:cond delay="0"/>
                  </p:stCondLst>
                  <p:childTnLst>
                    <p:set>
                      <p:cBhvr>
                        <p:cTn dur="1" fill="hold">
                          <p:stCondLst>
                            <p:cond delay="0"/>
                          </p:stCondLst>
                        </p:cTn>
                        <p:tgtEl>
                          <p:spTgt spid="46091"/>
                        </p:tgtEl>
                        <p:attrNameLst>
                          <p:attrName>style.visibility</p:attrName>
                        </p:attrNameLst>
                      </p:cBhvr>
                      <p:to>
                        <p:strVal val="visible"/>
                      </p:to>
                    </p:set>
                    <p:animEffect transition="in" filter="slide(fromBottom)">
                      <p:cBhvr>
                        <p:cTn dur="500">
                          <p:stCondLst>
                            <p:cond delay="0"/>
                          </p:stCondLst>
                        </p:cTn>
                        <p:tgtEl>
                          <p:spTgt spid="46091"/>
                        </p:tgtEl>
                      </p:cBhvr>
                    </p:animEffect>
                  </p:childTnLst>
                </p:cTn>
              </p:par>
            </p:tnLst>
          </p:tmpl>
          <p:tmpl lvl="3">
            <p:tnLst>
              <p:par>
                <p:cTn presetID="12" presetClass="entr" presetSubtype="4" fill="hold" nodeType="withEffect">
                  <p:stCondLst>
                    <p:cond delay="0"/>
                  </p:stCondLst>
                  <p:childTnLst>
                    <p:set>
                      <p:cBhvr>
                        <p:cTn dur="1" fill="hold">
                          <p:stCondLst>
                            <p:cond delay="0"/>
                          </p:stCondLst>
                        </p:cTn>
                        <p:tgtEl>
                          <p:spTgt spid="46091"/>
                        </p:tgtEl>
                        <p:attrNameLst>
                          <p:attrName>style.visibility</p:attrName>
                        </p:attrNameLst>
                      </p:cBhvr>
                      <p:to>
                        <p:strVal val="visible"/>
                      </p:to>
                    </p:set>
                    <p:animEffect transition="in" filter="slide(fromBottom)">
                      <p:cBhvr>
                        <p:cTn dur="500">
                          <p:stCondLst>
                            <p:cond delay="0"/>
                          </p:stCondLst>
                        </p:cTn>
                        <p:tgtEl>
                          <p:spTgt spid="46091"/>
                        </p:tgtEl>
                      </p:cBhvr>
                    </p:animEffect>
                  </p:childTnLst>
                </p:cTn>
              </p:par>
            </p:tnLst>
          </p:tmpl>
          <p:tmpl lvl="4">
            <p:tnLst>
              <p:par>
                <p:cTn presetID="12" presetClass="entr" presetSubtype="4" fill="hold" nodeType="withEffect">
                  <p:stCondLst>
                    <p:cond delay="0"/>
                  </p:stCondLst>
                  <p:childTnLst>
                    <p:set>
                      <p:cBhvr>
                        <p:cTn dur="1" fill="hold">
                          <p:stCondLst>
                            <p:cond delay="0"/>
                          </p:stCondLst>
                        </p:cTn>
                        <p:tgtEl>
                          <p:spTgt spid="46091"/>
                        </p:tgtEl>
                        <p:attrNameLst>
                          <p:attrName>style.visibility</p:attrName>
                        </p:attrNameLst>
                      </p:cBhvr>
                      <p:to>
                        <p:strVal val="visible"/>
                      </p:to>
                    </p:set>
                    <p:animEffect transition="in" filter="slide(fromBottom)">
                      <p:cBhvr>
                        <p:cTn dur="500">
                          <p:stCondLst>
                            <p:cond delay="0"/>
                          </p:stCondLst>
                        </p:cTn>
                        <p:tgtEl>
                          <p:spTgt spid="46091"/>
                        </p:tgtEl>
                      </p:cBhvr>
                    </p:animEffect>
                  </p:childTnLst>
                </p:cTn>
              </p:par>
            </p:tnLst>
          </p:tmpl>
          <p:tmpl lvl="5">
            <p:tnLst>
              <p:par>
                <p:cTn presetID="12" presetClass="entr" presetSubtype="4" fill="hold" nodeType="withEffect">
                  <p:stCondLst>
                    <p:cond delay="0"/>
                  </p:stCondLst>
                  <p:childTnLst>
                    <p:set>
                      <p:cBhvr>
                        <p:cTn dur="1" fill="hold">
                          <p:stCondLst>
                            <p:cond delay="0"/>
                          </p:stCondLst>
                        </p:cTn>
                        <p:tgtEl>
                          <p:spTgt spid="46091"/>
                        </p:tgtEl>
                        <p:attrNameLst>
                          <p:attrName>style.visibility</p:attrName>
                        </p:attrNameLst>
                      </p:cBhvr>
                      <p:to>
                        <p:strVal val="visible"/>
                      </p:to>
                    </p:set>
                    <p:animEffect transition="in" filter="slide(fromBottom)">
                      <p:cBhvr>
                        <p:cTn dur="500">
                          <p:stCondLst>
                            <p:cond delay="0"/>
                          </p:stCondLst>
                        </p:cTn>
                        <p:tgtEl>
                          <p:spTgt spid="46091"/>
                        </p:tgtEl>
                      </p:cBhvr>
                    </p:animEffect>
                  </p:childTnLst>
                </p:cTn>
              </p:par>
            </p:tnLst>
          </p:tmpl>
        </p:tmplLst>
      </p:bldP>
    </p:bldLst>
  </p:timing>
  <p:hf hdr="0" dt="0"/>
  <p:txStyles>
    <p:titleStyle>
      <a:lvl1pPr algn="ctr" rtl="0" fontAlgn="base">
        <a:spcBef>
          <a:spcPct val="0"/>
        </a:spcBef>
        <a:spcAft>
          <a:spcPct val="0"/>
        </a:spcAft>
        <a:defRPr sz="4400" kern="12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kern="1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kern="1200">
          <a:solidFill>
            <a:schemeClr val="tx1"/>
          </a:solidFill>
          <a:effectLst>
            <a:outerShdw blurRad="38100" dist="38100" dir="2700000" algn="tl">
              <a:srgbClr val="010199"/>
            </a:outerShdw>
          </a:effectLst>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kern="1200">
          <a:solidFill>
            <a:schemeClr val="tx1"/>
          </a:solidFill>
          <a:effectLst>
            <a:outerShdw blurRad="38100" dist="38100" dir="2700000" algn="tl">
              <a:srgbClr val="010199"/>
            </a:outerShdw>
          </a:effectLst>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kern="1200">
          <a:solidFill>
            <a:schemeClr val="tx1"/>
          </a:solidFill>
          <a:effectLst>
            <a:outerShdw blurRad="38100" dist="38100" dir="2700000" algn="tl">
              <a:srgbClr val="010199"/>
            </a:outerShdw>
          </a:effectLst>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effectLst>
            <a:outerShdw blurRad="38100" dist="38100" dir="2700000" algn="tl">
              <a:srgbClr val="010199"/>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C:\WINDOWS\NOTEPAD.EX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WINDOWS\NOTEPAD.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file:///C:\WINDOWS\NOTEPAD.EX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914C86A8-CC3C-472A-B6D2-13780792446A}"/>
              </a:ext>
            </a:extLst>
          </p:cNvPr>
          <p:cNvSpPr>
            <a:spLocks noGrp="1" noChangeArrowheads="1"/>
          </p:cNvSpPr>
          <p:nvPr>
            <p:ph type="ftr" sz="quarter" idx="3"/>
          </p:nvPr>
        </p:nvSpPr>
        <p:spPr/>
        <p:txBody>
          <a:bodyPr/>
          <a:lstStyle/>
          <a:p>
            <a:r>
              <a:rPr lang="en-US" altLang="en-US"/>
              <a:t>CHUONG 9 MACRO</a:t>
            </a:r>
          </a:p>
        </p:txBody>
      </p:sp>
      <p:sp>
        <p:nvSpPr>
          <p:cNvPr id="6" name="Rectangle 14">
            <a:extLst>
              <a:ext uri="{FF2B5EF4-FFF2-40B4-BE49-F238E27FC236}">
                <a16:creationId xmlns:a16="http://schemas.microsoft.com/office/drawing/2014/main" id="{FA0F81A7-3002-4018-BAFF-818F46FB6388}"/>
              </a:ext>
            </a:extLst>
          </p:cNvPr>
          <p:cNvSpPr>
            <a:spLocks noGrp="1" noChangeArrowheads="1"/>
          </p:cNvSpPr>
          <p:nvPr>
            <p:ph type="sldNum" sz="quarter" idx="4"/>
          </p:nvPr>
        </p:nvSpPr>
        <p:spPr/>
        <p:txBody>
          <a:bodyPr/>
          <a:lstStyle/>
          <a:p>
            <a:fld id="{4621A157-DE90-4CD8-9263-16307D39861F}" type="slidenum">
              <a:rPr lang="en-US" altLang="en-US"/>
              <a:pPr/>
              <a:t>1</a:t>
            </a:fld>
            <a:endParaRPr lang="en-US" altLang="en-US"/>
          </a:p>
        </p:txBody>
      </p:sp>
      <p:sp>
        <p:nvSpPr>
          <p:cNvPr id="2050" name="Rectangle 2">
            <a:extLst>
              <a:ext uri="{FF2B5EF4-FFF2-40B4-BE49-F238E27FC236}">
                <a16:creationId xmlns:a16="http://schemas.microsoft.com/office/drawing/2014/main" id="{8F7F9B6C-8C26-4445-BC29-82F44BA16454}"/>
              </a:ext>
            </a:extLst>
          </p:cNvPr>
          <p:cNvSpPr>
            <a:spLocks noGrp="1" noChangeArrowheads="1"/>
          </p:cNvSpPr>
          <p:nvPr>
            <p:ph type="ctrTitle"/>
          </p:nvPr>
        </p:nvSpPr>
        <p:spPr>
          <a:xfrm>
            <a:off x="685800" y="228600"/>
            <a:ext cx="4495800" cy="838200"/>
          </a:xfrm>
          <a:ln w="38100">
            <a:solidFill>
              <a:schemeClr val="tx1"/>
            </a:solidFill>
            <a:miter lim="800000"/>
            <a:headEnd/>
            <a:tailEnd/>
          </a:ln>
          <a:effectLst>
            <a:outerShdw dist="107763" dir="8100000" algn="ctr" rotWithShape="0">
              <a:schemeClr val="bg2">
                <a:alpha val="50000"/>
              </a:schemeClr>
            </a:outerShdw>
          </a:effectLst>
        </p:spPr>
        <p:txBody>
          <a:bodyPr/>
          <a:lstStyle/>
          <a:p>
            <a:r>
              <a:rPr lang="en-US" altLang="en-US" b="1">
                <a:latin typeface="VNI-US" pitchFamily="2" charset="0"/>
              </a:rPr>
              <a:t>MACRO</a:t>
            </a:r>
          </a:p>
        </p:txBody>
      </p:sp>
      <p:sp>
        <p:nvSpPr>
          <p:cNvPr id="2051" name="Rectangle 3">
            <a:extLst>
              <a:ext uri="{FF2B5EF4-FFF2-40B4-BE49-F238E27FC236}">
                <a16:creationId xmlns:a16="http://schemas.microsoft.com/office/drawing/2014/main" id="{8A4E9463-B225-487D-83BA-E1767F837C13}"/>
              </a:ext>
            </a:extLst>
          </p:cNvPr>
          <p:cNvSpPr>
            <a:spLocks noGrp="1" noChangeArrowheads="1"/>
          </p:cNvSpPr>
          <p:nvPr>
            <p:ph type="subTitle" idx="1"/>
          </p:nvPr>
        </p:nvSpPr>
        <p:spPr>
          <a:xfrm>
            <a:off x="228600" y="1752600"/>
            <a:ext cx="8915400" cy="1752600"/>
          </a:xfrm>
        </p:spPr>
        <p:txBody>
          <a:bodyPr/>
          <a:lstStyle/>
          <a:p>
            <a:pPr algn="l">
              <a:lnSpc>
                <a:spcPct val="80000"/>
              </a:lnSpc>
              <a:buFont typeface="Wingdings" panose="05000000000000000000" pitchFamily="2" charset="2"/>
              <a:buBlip>
                <a:blip r:embed="rId3"/>
              </a:buBlip>
            </a:pPr>
            <a:r>
              <a:rPr lang="en-US" altLang="en-US" sz="3000" b="1">
                <a:latin typeface="Verdana" panose="020B0604030504040204" pitchFamily="34" charset="0"/>
              </a:rPr>
              <a:t> Định nghĩa Macro và gọi Macro</a:t>
            </a:r>
          </a:p>
          <a:p>
            <a:pPr algn="l">
              <a:lnSpc>
                <a:spcPct val="80000"/>
              </a:lnSpc>
              <a:buFont typeface="Wingdings" panose="05000000000000000000" pitchFamily="2" charset="2"/>
              <a:buBlip>
                <a:blip r:embed="rId3"/>
              </a:buBlip>
            </a:pPr>
            <a:r>
              <a:rPr lang="en-US" altLang="en-US" sz="3000" b="1">
                <a:latin typeface="Verdana" panose="020B0604030504040204" pitchFamily="34" charset="0"/>
              </a:rPr>
              <a:t> </a:t>
            </a:r>
            <a:r>
              <a:rPr lang="en-US" altLang="en-US" sz="3000" b="1">
                <a:latin typeface="VNI-Times" pitchFamily="2" charset="0"/>
              </a:rPr>
              <a:t>Vaán ñeà truyeàn thoâng soá trong Macro.</a:t>
            </a:r>
          </a:p>
          <a:p>
            <a:pPr algn="l">
              <a:lnSpc>
                <a:spcPct val="80000"/>
              </a:lnSpc>
              <a:buFont typeface="Wingdings" panose="05000000000000000000" pitchFamily="2" charset="2"/>
              <a:buBlip>
                <a:blip r:embed="rId3"/>
              </a:buBlip>
            </a:pPr>
            <a:r>
              <a:rPr lang="en-US" altLang="en-US" sz="3000" b="1">
                <a:latin typeface="VNI-Times" pitchFamily="2" charset="0"/>
              </a:rPr>
              <a:t> Macro loàng nhau.</a:t>
            </a:r>
          </a:p>
          <a:p>
            <a:pPr algn="l">
              <a:lnSpc>
                <a:spcPct val="80000"/>
              </a:lnSpc>
              <a:buFont typeface="Wingdings" panose="05000000000000000000" pitchFamily="2" charset="2"/>
              <a:buBlip>
                <a:blip r:embed="rId3"/>
              </a:buBlip>
            </a:pPr>
            <a:r>
              <a:rPr lang="en-US" altLang="en-US" sz="3000" b="1">
                <a:latin typeface="VNI-Times" pitchFamily="2" charset="0"/>
              </a:rPr>
              <a:t> Söû duïng Macro ñeå goïi chöông trình con.</a:t>
            </a:r>
          </a:p>
          <a:p>
            <a:pPr algn="l">
              <a:lnSpc>
                <a:spcPct val="80000"/>
              </a:lnSpc>
              <a:buFont typeface="Wingdings" panose="05000000000000000000" pitchFamily="2" charset="2"/>
              <a:buBlip>
                <a:blip r:embed="rId3"/>
              </a:buBlip>
            </a:pPr>
            <a:r>
              <a:rPr lang="en-US" altLang="en-US" sz="3000" b="1">
                <a:latin typeface="VNI-Times" pitchFamily="2" charset="0"/>
              </a:rPr>
              <a:t> Caùc toaùn töû Macro.</a:t>
            </a:r>
          </a:p>
          <a:p>
            <a:pPr algn="l">
              <a:lnSpc>
                <a:spcPct val="80000"/>
              </a:lnSpc>
              <a:buFont typeface="Wingdings" panose="05000000000000000000" pitchFamily="2" charset="2"/>
              <a:buBlip>
                <a:blip r:embed="rId3"/>
              </a:buBlip>
            </a:pPr>
            <a:r>
              <a:rPr lang="en-US" altLang="en-US" sz="3000" b="1">
                <a:latin typeface="VNI-Times" pitchFamily="2" charset="0"/>
              </a:rPr>
              <a:t> Thö vieän Macro</a:t>
            </a:r>
          </a:p>
          <a:p>
            <a:pPr algn="l">
              <a:lnSpc>
                <a:spcPct val="80000"/>
              </a:lnSpc>
              <a:buFont typeface="Wingdings" panose="05000000000000000000" pitchFamily="2" charset="2"/>
              <a:buBlip>
                <a:blip r:embed="rId3"/>
              </a:buBlip>
            </a:pPr>
            <a:r>
              <a:rPr lang="en-US" altLang="en-US" sz="3000" b="1">
                <a:latin typeface="VNI-Times" pitchFamily="2" charset="0"/>
              </a:rPr>
              <a:t> So saùnh vieäc duøng Macro vôùi Procedure</a:t>
            </a:r>
          </a:p>
          <a:p>
            <a:pPr algn="l">
              <a:lnSpc>
                <a:spcPct val="80000"/>
              </a:lnSpc>
              <a:buFont typeface="Wingdings" panose="05000000000000000000" pitchFamily="2" charset="2"/>
              <a:buBlip>
                <a:blip r:embed="rId3"/>
              </a:buBlip>
            </a:pPr>
            <a:r>
              <a:rPr lang="en-US" altLang="en-US" sz="3000" b="1">
                <a:latin typeface="VNI-Times" pitchFamily="2" charset="0"/>
              </a:rPr>
              <a:t> Moät soá Macro maãu.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736343D4-4CBE-499D-9CB6-078F38802FC0}"/>
              </a:ext>
            </a:extLst>
          </p:cNvPr>
          <p:cNvSpPr>
            <a:spLocks noGrp="1"/>
          </p:cNvSpPr>
          <p:nvPr>
            <p:ph type="ftr" sz="quarter" idx="11"/>
          </p:nvPr>
        </p:nvSpPr>
        <p:spPr/>
        <p:txBody>
          <a:bodyPr/>
          <a:lstStyle/>
          <a:p>
            <a:r>
              <a:rPr lang="en-US" altLang="en-US"/>
              <a:t>CHUONG 9 MACRO</a:t>
            </a:r>
          </a:p>
        </p:txBody>
      </p:sp>
      <p:sp>
        <p:nvSpPr>
          <p:cNvPr id="10" name="Slide Number Placeholder 5">
            <a:extLst>
              <a:ext uri="{FF2B5EF4-FFF2-40B4-BE49-F238E27FC236}">
                <a16:creationId xmlns:a16="http://schemas.microsoft.com/office/drawing/2014/main" id="{85CA2BCB-FEB6-4B32-9250-9ED81299F2F6}"/>
              </a:ext>
            </a:extLst>
          </p:cNvPr>
          <p:cNvSpPr>
            <a:spLocks noGrp="1"/>
          </p:cNvSpPr>
          <p:nvPr>
            <p:ph type="sldNum" sz="quarter" idx="12"/>
          </p:nvPr>
        </p:nvSpPr>
        <p:spPr/>
        <p:txBody>
          <a:bodyPr/>
          <a:lstStyle/>
          <a:p>
            <a:fld id="{3CE35E0B-A0B0-47AA-A72E-1472888492D8}" type="slidenum">
              <a:rPr lang="en-US" altLang="en-US"/>
              <a:pPr/>
              <a:t>10</a:t>
            </a:fld>
            <a:endParaRPr lang="en-US" altLang="en-US"/>
          </a:p>
        </p:txBody>
      </p:sp>
      <p:sp>
        <p:nvSpPr>
          <p:cNvPr id="16386" name="Rectangle 2">
            <a:extLst>
              <a:ext uri="{FF2B5EF4-FFF2-40B4-BE49-F238E27FC236}">
                <a16:creationId xmlns:a16="http://schemas.microsoft.com/office/drawing/2014/main" id="{719A37C4-99DC-4EC2-9EDA-706DF15CD92E}"/>
              </a:ext>
            </a:extLst>
          </p:cNvPr>
          <p:cNvSpPr>
            <a:spLocks noGrp="1" noChangeArrowheads="1"/>
          </p:cNvSpPr>
          <p:nvPr>
            <p:ph type="title"/>
          </p:nvPr>
        </p:nvSpPr>
        <p:spPr>
          <a:xfrm>
            <a:off x="457200" y="277813"/>
            <a:ext cx="8229600" cy="655637"/>
          </a:xfrm>
        </p:spPr>
        <p:txBody>
          <a:bodyPr/>
          <a:lstStyle/>
          <a:p>
            <a:r>
              <a:rPr lang="en-US" altLang="en-US" sz="3600" b="1">
                <a:latin typeface="VNI-Times" pitchFamily="2" charset="0"/>
              </a:rPr>
              <a:t>TRAO ÑOÅI THAM SOÁ CUÛA MACRO</a:t>
            </a:r>
          </a:p>
        </p:txBody>
      </p:sp>
      <p:sp>
        <p:nvSpPr>
          <p:cNvPr id="16388" name="Text Box 4">
            <a:extLst>
              <a:ext uri="{FF2B5EF4-FFF2-40B4-BE49-F238E27FC236}">
                <a16:creationId xmlns:a16="http://schemas.microsoft.com/office/drawing/2014/main" id="{E6385551-CA8D-4DDB-B6E7-AE22D7F24A85}"/>
              </a:ext>
            </a:extLst>
          </p:cNvPr>
          <p:cNvSpPr txBox="1">
            <a:spLocks noChangeArrowheads="1"/>
          </p:cNvSpPr>
          <p:nvPr/>
        </p:nvSpPr>
        <p:spPr bwMode="auto">
          <a:xfrm>
            <a:off x="228600" y="1219200"/>
            <a:ext cx="8763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900" b="1">
                <a:latin typeface="VNI-Times" pitchFamily="2" charset="0"/>
              </a:rPr>
              <a:t>MOÄT MACRO COÙ THEÅ COÙ THOÂNG SOÁ HOAËC KHOÂNG COÙ THOÂNG SOÁ.</a:t>
            </a:r>
          </a:p>
        </p:txBody>
      </p:sp>
      <p:sp>
        <p:nvSpPr>
          <p:cNvPr id="16389" name="Rectangle 5">
            <a:extLst>
              <a:ext uri="{FF2B5EF4-FFF2-40B4-BE49-F238E27FC236}">
                <a16:creationId xmlns:a16="http://schemas.microsoft.com/office/drawing/2014/main" id="{2039F8AF-94DF-41B2-B3A3-1EB0681EB59C}"/>
              </a:ext>
            </a:extLst>
          </p:cNvPr>
          <p:cNvSpPr>
            <a:spLocks noChangeArrowheads="1"/>
          </p:cNvSpPr>
          <p:nvPr/>
        </p:nvSpPr>
        <p:spPr bwMode="auto">
          <a:xfrm>
            <a:off x="152400" y="3429000"/>
            <a:ext cx="3962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FFFF00"/>
                </a:solidFill>
                <a:effectLst>
                  <a:outerShdw blurRad="38100" dist="38100" dir="2700000" algn="tl">
                    <a:srgbClr val="FFFFFF"/>
                  </a:outerShdw>
                </a:effectLst>
                <a:latin typeface="VNI-US" pitchFamily="2" charset="0"/>
              </a:rPr>
              <a:t>PUTCHAR  MACRO  </a:t>
            </a:r>
            <a:r>
              <a:rPr lang="en-US" altLang="en-US" sz="2000" b="1">
                <a:solidFill>
                  <a:srgbClr val="99FF33"/>
                </a:solidFill>
                <a:effectLst>
                  <a:outerShdw blurRad="38100" dist="38100" dir="2700000" algn="tl">
                    <a:srgbClr val="FFFFFF"/>
                  </a:outerShdw>
                </a:effectLst>
                <a:latin typeface="VNI-US" pitchFamily="2" charset="0"/>
              </a:rPr>
              <a:t>CHAR</a:t>
            </a:r>
          </a:p>
          <a:p>
            <a:r>
              <a:rPr lang="en-US" altLang="en-US" sz="2000" b="1">
                <a:effectLst>
                  <a:outerShdw blurRad="38100" dist="38100" dir="2700000" algn="tl">
                    <a:srgbClr val="010199"/>
                  </a:outerShdw>
                </a:effectLst>
                <a:latin typeface="VNI-US" pitchFamily="2" charset="0"/>
              </a:rPr>
              <a:t>       MOV AH, 2</a:t>
            </a:r>
          </a:p>
          <a:p>
            <a:r>
              <a:rPr lang="en-US" altLang="en-US" sz="2000" b="1">
                <a:effectLst>
                  <a:outerShdw blurRad="38100" dist="38100" dir="2700000" algn="tl">
                    <a:srgbClr val="010199"/>
                  </a:outerShdw>
                </a:effectLst>
                <a:latin typeface="VNI-US" pitchFamily="2" charset="0"/>
              </a:rPr>
              <a:t>       MOV DL, CHAR</a:t>
            </a:r>
          </a:p>
          <a:p>
            <a:r>
              <a:rPr lang="en-US" altLang="en-US" sz="2000" b="1">
                <a:effectLst>
                  <a:outerShdw blurRad="38100" dist="38100" dir="2700000" algn="tl">
                    <a:srgbClr val="010199"/>
                  </a:outerShdw>
                </a:effectLst>
                <a:latin typeface="VNI-US" pitchFamily="2" charset="0"/>
              </a:rPr>
              <a:t>       INT 21H</a:t>
            </a:r>
          </a:p>
          <a:p>
            <a:r>
              <a:rPr lang="en-US" altLang="en-US" sz="2000" b="1">
                <a:solidFill>
                  <a:srgbClr val="FFFF00"/>
                </a:solidFill>
                <a:effectLst>
                  <a:outerShdw blurRad="38100" dist="38100" dir="2700000" algn="tl">
                    <a:srgbClr val="FFFFFF"/>
                  </a:outerShdw>
                </a:effectLst>
                <a:latin typeface="VNI-US" pitchFamily="2" charset="0"/>
              </a:rPr>
              <a:t>ENDM</a:t>
            </a:r>
          </a:p>
          <a:p>
            <a:endParaRPr lang="en-US" altLang="en-US" sz="2000" b="1">
              <a:solidFill>
                <a:srgbClr val="FFFF00"/>
              </a:solidFill>
              <a:effectLst>
                <a:outerShdw blurRad="38100" dist="38100" dir="2700000" algn="tl">
                  <a:srgbClr val="FFFFFF"/>
                </a:outerShdw>
              </a:effectLst>
              <a:latin typeface="VNI-US" pitchFamily="2" charset="0"/>
            </a:endParaRPr>
          </a:p>
        </p:txBody>
      </p:sp>
      <p:sp>
        <p:nvSpPr>
          <p:cNvPr id="16391" name="Text Box 7">
            <a:extLst>
              <a:ext uri="{FF2B5EF4-FFF2-40B4-BE49-F238E27FC236}">
                <a16:creationId xmlns:a16="http://schemas.microsoft.com/office/drawing/2014/main" id="{AC0792DB-24E7-4672-8C8A-A8755961F7E1}"/>
              </a:ext>
            </a:extLst>
          </p:cNvPr>
          <p:cNvSpPr txBox="1">
            <a:spLocks noChangeArrowheads="1"/>
          </p:cNvSpPr>
          <p:nvPr/>
        </p:nvSpPr>
        <p:spPr bwMode="auto">
          <a:xfrm>
            <a:off x="3733800" y="3276600"/>
            <a:ext cx="3048000"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US" pitchFamily="2" charset="0"/>
              </a:rPr>
              <a:t>. CODE</a:t>
            </a:r>
          </a:p>
          <a:p>
            <a:pPr>
              <a:spcBef>
                <a:spcPct val="50000"/>
              </a:spcBef>
            </a:pPr>
            <a:r>
              <a:rPr lang="en-US" altLang="en-US" b="1">
                <a:latin typeface="VNI-US" pitchFamily="2" charset="0"/>
              </a:rPr>
              <a:t> .. ...</a:t>
            </a:r>
          </a:p>
          <a:p>
            <a:pPr>
              <a:spcBef>
                <a:spcPct val="50000"/>
              </a:spcBef>
            </a:pPr>
            <a:r>
              <a:rPr lang="en-US" altLang="en-US" b="1">
                <a:latin typeface="VNI-US" pitchFamily="2" charset="0"/>
              </a:rPr>
              <a:t>     </a:t>
            </a:r>
            <a:r>
              <a:rPr lang="en-US" altLang="en-US" b="1">
                <a:solidFill>
                  <a:srgbClr val="99FF33"/>
                </a:solidFill>
                <a:latin typeface="VNI-US" pitchFamily="2" charset="0"/>
              </a:rPr>
              <a:t>PUTCHAR   ‘A’</a:t>
            </a:r>
          </a:p>
          <a:p>
            <a:pPr>
              <a:spcBef>
                <a:spcPct val="50000"/>
              </a:spcBef>
            </a:pPr>
            <a:r>
              <a:rPr lang="en-US" altLang="en-US" b="1">
                <a:solidFill>
                  <a:srgbClr val="99FF33"/>
                </a:solidFill>
                <a:latin typeface="VNI-US" pitchFamily="2" charset="0"/>
              </a:rPr>
              <a:t>    </a:t>
            </a:r>
            <a:r>
              <a:rPr lang="en-US" altLang="en-US">
                <a:latin typeface="VNI-US" pitchFamily="2" charset="0"/>
              </a:rPr>
              <a:t> </a:t>
            </a:r>
            <a:r>
              <a:rPr lang="en-US" altLang="en-US" b="1">
                <a:solidFill>
                  <a:srgbClr val="99FF33"/>
                </a:solidFill>
                <a:latin typeface="VNI-US" pitchFamily="2" charset="0"/>
              </a:rPr>
              <a:t>PUTCHAR   ‘B’</a:t>
            </a:r>
          </a:p>
          <a:p>
            <a:pPr>
              <a:spcBef>
                <a:spcPct val="50000"/>
              </a:spcBef>
            </a:pPr>
            <a:r>
              <a:rPr lang="en-US" altLang="en-US" b="1">
                <a:solidFill>
                  <a:srgbClr val="99FF33"/>
                </a:solidFill>
                <a:latin typeface="VNI-US" pitchFamily="2" charset="0"/>
              </a:rPr>
              <a:t>    </a:t>
            </a:r>
            <a:r>
              <a:rPr lang="en-US" altLang="en-US">
                <a:latin typeface="VNI-US" pitchFamily="2" charset="0"/>
              </a:rPr>
              <a:t> </a:t>
            </a:r>
            <a:r>
              <a:rPr lang="en-US" altLang="en-US" b="1">
                <a:solidFill>
                  <a:srgbClr val="99FF33"/>
                </a:solidFill>
                <a:latin typeface="VNI-US" pitchFamily="2" charset="0"/>
              </a:rPr>
              <a:t>PUTCHAR   ‘C’</a:t>
            </a:r>
          </a:p>
          <a:p>
            <a:pPr>
              <a:spcBef>
                <a:spcPct val="50000"/>
              </a:spcBef>
            </a:pPr>
            <a:r>
              <a:rPr lang="en-US" altLang="en-US" b="1">
                <a:latin typeface="VNI-US" pitchFamily="2" charset="0"/>
              </a:rPr>
              <a:t>...</a:t>
            </a:r>
          </a:p>
          <a:p>
            <a:pPr>
              <a:spcBef>
                <a:spcPct val="50000"/>
              </a:spcBef>
            </a:pPr>
            <a:endParaRPr lang="en-US" altLang="en-US" b="1">
              <a:latin typeface="VNI-US" pitchFamily="2" charset="0"/>
            </a:endParaRPr>
          </a:p>
        </p:txBody>
      </p:sp>
      <p:sp>
        <p:nvSpPr>
          <p:cNvPr id="16392" name="Oval 8">
            <a:extLst>
              <a:ext uri="{FF2B5EF4-FFF2-40B4-BE49-F238E27FC236}">
                <a16:creationId xmlns:a16="http://schemas.microsoft.com/office/drawing/2014/main" id="{633CCA5C-8EA8-4C7D-B12A-BEFFDD867781}"/>
              </a:ext>
            </a:extLst>
          </p:cNvPr>
          <p:cNvSpPr>
            <a:spLocks noChangeArrowheads="1"/>
          </p:cNvSpPr>
          <p:nvPr/>
        </p:nvSpPr>
        <p:spPr bwMode="auto">
          <a:xfrm>
            <a:off x="838200" y="1752600"/>
            <a:ext cx="3429000" cy="1143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Times" pitchFamily="2" charset="0"/>
              </a:rPr>
              <a:t>MACRO COÙ THOÂNG SOÁ</a:t>
            </a:r>
          </a:p>
        </p:txBody>
      </p:sp>
      <p:sp>
        <p:nvSpPr>
          <p:cNvPr id="16393" name="Text Box 9">
            <a:extLst>
              <a:ext uri="{FF2B5EF4-FFF2-40B4-BE49-F238E27FC236}">
                <a16:creationId xmlns:a16="http://schemas.microsoft.com/office/drawing/2014/main" id="{4E564524-B560-48F7-AB31-65C14DDA17C9}"/>
              </a:ext>
            </a:extLst>
          </p:cNvPr>
          <p:cNvSpPr txBox="1">
            <a:spLocks noChangeArrowheads="1"/>
          </p:cNvSpPr>
          <p:nvPr/>
        </p:nvSpPr>
        <p:spPr bwMode="auto">
          <a:xfrm>
            <a:off x="4572000" y="2438400"/>
            <a:ext cx="2895600" cy="404813"/>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SÖÛ DUÏNG MACRO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62EBB8E4-2EFD-4744-A3C4-CE961880278F}"/>
              </a:ext>
            </a:extLst>
          </p:cNvPr>
          <p:cNvSpPr>
            <a:spLocks noGrp="1"/>
          </p:cNvSpPr>
          <p:nvPr>
            <p:ph type="ftr" sz="quarter" idx="11"/>
          </p:nvPr>
        </p:nvSpPr>
        <p:spPr/>
        <p:txBody>
          <a:bodyPr/>
          <a:lstStyle/>
          <a:p>
            <a:r>
              <a:rPr lang="en-US" altLang="en-US"/>
              <a:t>CHUONG 9 MACRO</a:t>
            </a:r>
          </a:p>
        </p:txBody>
      </p:sp>
      <p:sp>
        <p:nvSpPr>
          <p:cNvPr id="10" name="Slide Number Placeholder 5">
            <a:extLst>
              <a:ext uri="{FF2B5EF4-FFF2-40B4-BE49-F238E27FC236}">
                <a16:creationId xmlns:a16="http://schemas.microsoft.com/office/drawing/2014/main" id="{13524E80-F9C8-49C7-A187-372FD70F52F0}"/>
              </a:ext>
            </a:extLst>
          </p:cNvPr>
          <p:cNvSpPr>
            <a:spLocks noGrp="1"/>
          </p:cNvSpPr>
          <p:nvPr>
            <p:ph type="sldNum" sz="quarter" idx="12"/>
          </p:nvPr>
        </p:nvSpPr>
        <p:spPr/>
        <p:txBody>
          <a:bodyPr/>
          <a:lstStyle/>
          <a:p>
            <a:fld id="{52F62334-4FE6-4A2B-AA91-2EA044F615F6}" type="slidenum">
              <a:rPr lang="en-US" altLang="en-US"/>
              <a:pPr/>
              <a:t>11</a:t>
            </a:fld>
            <a:endParaRPr lang="en-US" altLang="en-US"/>
          </a:p>
        </p:txBody>
      </p:sp>
      <p:sp>
        <p:nvSpPr>
          <p:cNvPr id="49156" name="Text Box 4">
            <a:extLst>
              <a:ext uri="{FF2B5EF4-FFF2-40B4-BE49-F238E27FC236}">
                <a16:creationId xmlns:a16="http://schemas.microsoft.com/office/drawing/2014/main" id="{58DDDB55-D2CC-4D6E-B626-FB5F9FFD6FC2}"/>
              </a:ext>
            </a:extLst>
          </p:cNvPr>
          <p:cNvSpPr txBox="1">
            <a:spLocks noChangeArrowheads="1"/>
          </p:cNvSpPr>
          <p:nvPr/>
        </p:nvSpPr>
        <p:spPr bwMode="auto">
          <a:xfrm>
            <a:off x="457200" y="152400"/>
            <a:ext cx="541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erdana" panose="020B0604030504040204" pitchFamily="34" charset="0"/>
              </a:rPr>
              <a:t>MACRO TRUYỀN THÔNG SỐ</a:t>
            </a:r>
          </a:p>
        </p:txBody>
      </p:sp>
      <p:sp>
        <p:nvSpPr>
          <p:cNvPr id="49157" name="Text Box 5">
            <a:extLst>
              <a:ext uri="{FF2B5EF4-FFF2-40B4-BE49-F238E27FC236}">
                <a16:creationId xmlns:a16="http://schemas.microsoft.com/office/drawing/2014/main" id="{40486B50-EF1E-4DA3-B3ED-6FE4CAA92D27}"/>
              </a:ext>
            </a:extLst>
          </p:cNvPr>
          <p:cNvSpPr txBox="1">
            <a:spLocks noChangeArrowheads="1"/>
          </p:cNvSpPr>
          <p:nvPr/>
        </p:nvSpPr>
        <p:spPr bwMode="auto">
          <a:xfrm>
            <a:off x="304800" y="533400"/>
            <a:ext cx="342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Thí dụ : macro @Printstr</a:t>
            </a:r>
          </a:p>
        </p:txBody>
      </p:sp>
      <p:sp>
        <p:nvSpPr>
          <p:cNvPr id="49158" name="Text Box 6">
            <a:extLst>
              <a:ext uri="{FF2B5EF4-FFF2-40B4-BE49-F238E27FC236}">
                <a16:creationId xmlns:a16="http://schemas.microsoft.com/office/drawing/2014/main" id="{3B24A0BB-E869-4B14-A97D-9DA61875B4AD}"/>
              </a:ext>
            </a:extLst>
          </p:cNvPr>
          <p:cNvSpPr txBox="1">
            <a:spLocks noChangeArrowheads="1"/>
          </p:cNvSpPr>
          <p:nvPr/>
        </p:nvSpPr>
        <p:spPr bwMode="auto">
          <a:xfrm>
            <a:off x="228600" y="914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Viết chương trình in 2 chuổi ‘Hello’ và ‘Hi”.</a:t>
            </a:r>
          </a:p>
        </p:txBody>
      </p:sp>
      <p:sp>
        <p:nvSpPr>
          <p:cNvPr id="49159" name="Text Box 7">
            <a:extLst>
              <a:ext uri="{FF2B5EF4-FFF2-40B4-BE49-F238E27FC236}">
                <a16:creationId xmlns:a16="http://schemas.microsoft.com/office/drawing/2014/main" id="{7BBE5EED-4329-4A82-83DB-4488F6EE313C}"/>
              </a:ext>
            </a:extLst>
          </p:cNvPr>
          <p:cNvSpPr txBox="1">
            <a:spLocks noChangeArrowheads="1"/>
          </p:cNvSpPr>
          <p:nvPr/>
        </p:nvSpPr>
        <p:spPr bwMode="auto">
          <a:xfrm>
            <a:off x="152400" y="1371600"/>
            <a:ext cx="3276600" cy="35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.DATA</a:t>
            </a:r>
          </a:p>
          <a:p>
            <a:pPr>
              <a:spcBef>
                <a:spcPct val="50000"/>
              </a:spcBef>
            </a:pPr>
            <a:r>
              <a:rPr lang="en-US" altLang="en-US"/>
              <a:t>MSG1 DB ‘Hello’,13,10 </a:t>
            </a:r>
            <a:br>
              <a:rPr lang="en-US" altLang="en-US"/>
            </a:br>
            <a:r>
              <a:rPr lang="en-US" altLang="en-US"/>
              <a:t>MSG2 DB‘Hi’,13,10</a:t>
            </a:r>
            <a:br>
              <a:rPr lang="en-US" altLang="en-US"/>
            </a:br>
            <a:r>
              <a:rPr lang="en-US" altLang="en-US"/>
              <a:t>.CODE</a:t>
            </a:r>
            <a:br>
              <a:rPr lang="en-US" altLang="en-US"/>
            </a:br>
            <a:r>
              <a:rPr lang="en-US" altLang="en-US"/>
              <a:t>……….</a:t>
            </a:r>
            <a:br>
              <a:rPr lang="en-US" altLang="en-US"/>
            </a:br>
            <a:r>
              <a:rPr lang="en-US" altLang="en-US"/>
              <a:t>MOV DX, OFFSET MSG1 </a:t>
            </a:r>
            <a:br>
              <a:rPr lang="en-US" altLang="en-US"/>
            </a:br>
            <a:r>
              <a:rPr lang="en-US" altLang="en-US"/>
              <a:t>MOV AH,9</a:t>
            </a:r>
            <a:br>
              <a:rPr lang="en-US" altLang="en-US"/>
            </a:br>
            <a:r>
              <a:rPr lang="en-US" altLang="en-US"/>
              <a:t>INT 21H</a:t>
            </a:r>
            <a:br>
              <a:rPr lang="en-US" altLang="en-US"/>
            </a:br>
            <a:r>
              <a:rPr lang="en-US" altLang="en-US"/>
              <a:t>MOV DX, OFFSET MSG2</a:t>
            </a:r>
            <a:br>
              <a:rPr lang="en-US" altLang="en-US"/>
            </a:br>
            <a:r>
              <a:rPr lang="en-US" altLang="en-US"/>
              <a:t>MOV AH,9</a:t>
            </a:r>
            <a:br>
              <a:rPr lang="en-US" altLang="en-US"/>
            </a:br>
            <a:r>
              <a:rPr lang="en-US" altLang="en-US"/>
              <a:t>INT 21H</a:t>
            </a:r>
            <a:br>
              <a:rPr lang="en-US" altLang="en-US"/>
            </a:br>
            <a:r>
              <a:rPr lang="en-US" altLang="en-US"/>
              <a:t>……..</a:t>
            </a:r>
          </a:p>
        </p:txBody>
      </p:sp>
      <p:sp>
        <p:nvSpPr>
          <p:cNvPr id="49160" name="Text Box 8">
            <a:extLst>
              <a:ext uri="{FF2B5EF4-FFF2-40B4-BE49-F238E27FC236}">
                <a16:creationId xmlns:a16="http://schemas.microsoft.com/office/drawing/2014/main" id="{C4DD9200-3662-46EB-8C68-9EA4A5C634BF}"/>
              </a:ext>
            </a:extLst>
          </p:cNvPr>
          <p:cNvSpPr txBox="1">
            <a:spLocks noChangeArrowheads="1"/>
          </p:cNvSpPr>
          <p:nvPr/>
        </p:nvSpPr>
        <p:spPr bwMode="auto">
          <a:xfrm>
            <a:off x="3886200" y="1752600"/>
            <a:ext cx="1905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Ta thấy đoạn 1 và đoạn 2 gần giống nhau </a:t>
            </a:r>
            <a:r>
              <a:rPr lang="en-US" altLang="en-US">
                <a:sym typeface="Wingdings" panose="05000000000000000000" pitchFamily="2" charset="2"/>
              </a:rPr>
              <a:t> có thể tạo macro có tham số như sau :</a:t>
            </a:r>
            <a:endParaRPr lang="en-US" altLang="en-US"/>
          </a:p>
        </p:txBody>
      </p:sp>
      <p:sp>
        <p:nvSpPr>
          <p:cNvPr id="49161" name="Text Box 9">
            <a:extLst>
              <a:ext uri="{FF2B5EF4-FFF2-40B4-BE49-F238E27FC236}">
                <a16:creationId xmlns:a16="http://schemas.microsoft.com/office/drawing/2014/main" id="{039472F8-0498-4FC7-9800-E2807A7CEDAA}"/>
              </a:ext>
            </a:extLst>
          </p:cNvPr>
          <p:cNvSpPr txBox="1">
            <a:spLocks noChangeArrowheads="1"/>
          </p:cNvSpPr>
          <p:nvPr/>
        </p:nvSpPr>
        <p:spPr bwMode="auto">
          <a:xfrm>
            <a:off x="3124200" y="2819400"/>
            <a:ext cx="685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br>
              <a:rPr lang="en-US" altLang="en-US"/>
            </a:br>
            <a:r>
              <a:rPr lang="en-US" altLang="en-US"/>
              <a:t>;1</a:t>
            </a:r>
            <a:br>
              <a:rPr lang="en-US" altLang="en-US"/>
            </a:br>
            <a:r>
              <a:rPr lang="en-US" altLang="en-US"/>
              <a:t>;1</a:t>
            </a:r>
            <a:br>
              <a:rPr lang="en-US" altLang="en-US"/>
            </a:br>
            <a:r>
              <a:rPr lang="en-US" altLang="en-US"/>
              <a:t>;2</a:t>
            </a:r>
            <a:br>
              <a:rPr lang="en-US" altLang="en-US"/>
            </a:br>
            <a:r>
              <a:rPr lang="en-US" altLang="en-US"/>
              <a:t>;2</a:t>
            </a:r>
            <a:br>
              <a:rPr lang="en-US" altLang="en-US"/>
            </a:br>
            <a:r>
              <a:rPr lang="en-US" altLang="en-US"/>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8E0677FE-5CDA-467A-A10B-FA7BF21B5EBC}"/>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44D7707C-95AC-4CED-9B8E-1883AF774C0D}"/>
              </a:ext>
            </a:extLst>
          </p:cNvPr>
          <p:cNvSpPr>
            <a:spLocks noGrp="1"/>
          </p:cNvSpPr>
          <p:nvPr>
            <p:ph type="sldNum" sz="quarter" idx="12"/>
          </p:nvPr>
        </p:nvSpPr>
        <p:spPr/>
        <p:txBody>
          <a:bodyPr/>
          <a:lstStyle/>
          <a:p>
            <a:fld id="{9005BD4A-6022-4F2F-8B92-BECB3AEF2380}" type="slidenum">
              <a:rPr lang="en-US" altLang="en-US"/>
              <a:pPr/>
              <a:t>12</a:t>
            </a:fld>
            <a:endParaRPr lang="en-US" altLang="en-US"/>
          </a:p>
        </p:txBody>
      </p:sp>
      <p:sp>
        <p:nvSpPr>
          <p:cNvPr id="15362" name="Rectangle 2">
            <a:extLst>
              <a:ext uri="{FF2B5EF4-FFF2-40B4-BE49-F238E27FC236}">
                <a16:creationId xmlns:a16="http://schemas.microsoft.com/office/drawing/2014/main" id="{6F95B16D-3D03-48B8-BA8F-D3AE801E10E5}"/>
              </a:ext>
            </a:extLst>
          </p:cNvPr>
          <p:cNvSpPr>
            <a:spLocks noGrp="1" noChangeArrowheads="1"/>
          </p:cNvSpPr>
          <p:nvPr>
            <p:ph type="title"/>
          </p:nvPr>
        </p:nvSpPr>
        <p:spPr>
          <a:xfrm>
            <a:off x="457200" y="277813"/>
            <a:ext cx="4203700" cy="655637"/>
          </a:xfrm>
          <a:ln w="38100" cmpd="dbl">
            <a:solidFill>
              <a:schemeClr val="tx1"/>
            </a:solidFill>
            <a:miter lim="800000"/>
            <a:headEnd/>
            <a:tailEnd/>
          </a:ln>
        </p:spPr>
        <p:txBody>
          <a:bodyPr/>
          <a:lstStyle/>
          <a:p>
            <a:r>
              <a:rPr lang="en-US" altLang="en-US" sz="2800" b="1">
                <a:latin typeface="VNI-Times" pitchFamily="2" charset="0"/>
              </a:rPr>
              <a:t>THÍ DUÏ VEÀ MACRO</a:t>
            </a:r>
          </a:p>
        </p:txBody>
      </p:sp>
      <p:sp>
        <p:nvSpPr>
          <p:cNvPr id="15363" name="Rectangle 3">
            <a:extLst>
              <a:ext uri="{FF2B5EF4-FFF2-40B4-BE49-F238E27FC236}">
                <a16:creationId xmlns:a16="http://schemas.microsoft.com/office/drawing/2014/main" id="{A71FC362-87BA-4FBD-83A4-0AA33CFF8B07}"/>
              </a:ext>
            </a:extLst>
          </p:cNvPr>
          <p:cNvSpPr>
            <a:spLocks noGrp="1" noChangeArrowheads="1"/>
          </p:cNvSpPr>
          <p:nvPr>
            <p:ph type="body" idx="1"/>
          </p:nvPr>
        </p:nvSpPr>
        <p:spPr>
          <a:xfrm>
            <a:off x="457200" y="1295400"/>
            <a:ext cx="8540750" cy="3886200"/>
          </a:xfrm>
        </p:spPr>
        <p:txBody>
          <a:bodyPr/>
          <a:lstStyle/>
          <a:p>
            <a:pPr>
              <a:lnSpc>
                <a:spcPct val="80000"/>
              </a:lnSpc>
              <a:buFont typeface="Wingdings" panose="05000000000000000000" pitchFamily="2" charset="2"/>
              <a:buNone/>
            </a:pPr>
            <a:r>
              <a:rPr lang="en-US" altLang="en-US" sz="2800">
                <a:latin typeface="VNI-US" pitchFamily="2" charset="0"/>
              </a:rPr>
              <a:t>DISPLAY  MACRO  STRING</a:t>
            </a:r>
          </a:p>
          <a:p>
            <a:pPr>
              <a:lnSpc>
                <a:spcPct val="80000"/>
              </a:lnSpc>
              <a:buFont typeface="Wingdings" panose="05000000000000000000" pitchFamily="2" charset="2"/>
              <a:buNone/>
            </a:pPr>
            <a:r>
              <a:rPr lang="en-US" altLang="en-US" sz="2800">
                <a:latin typeface="VNI-US" pitchFamily="2" charset="0"/>
              </a:rPr>
              <a:t>         PUSH AX</a:t>
            </a:r>
          </a:p>
          <a:p>
            <a:pPr>
              <a:lnSpc>
                <a:spcPct val="80000"/>
              </a:lnSpc>
              <a:buFont typeface="Wingdings" panose="05000000000000000000" pitchFamily="2" charset="2"/>
              <a:buNone/>
            </a:pPr>
            <a:r>
              <a:rPr lang="en-US" altLang="en-US" sz="2800">
                <a:latin typeface="VNI-US" pitchFamily="2" charset="0"/>
              </a:rPr>
              <a:t>         PUSH DX</a:t>
            </a:r>
          </a:p>
          <a:p>
            <a:pPr>
              <a:lnSpc>
                <a:spcPct val="80000"/>
              </a:lnSpc>
              <a:buFont typeface="Wingdings" panose="05000000000000000000" pitchFamily="2" charset="2"/>
              <a:buNone/>
            </a:pPr>
            <a:r>
              <a:rPr lang="en-US" altLang="en-US" sz="2800">
                <a:latin typeface="VNI-US" pitchFamily="2" charset="0"/>
              </a:rPr>
              <a:t>		 LEA DX, STRING</a:t>
            </a:r>
          </a:p>
          <a:p>
            <a:pPr>
              <a:lnSpc>
                <a:spcPct val="80000"/>
              </a:lnSpc>
              <a:buFont typeface="Wingdings" panose="05000000000000000000" pitchFamily="2" charset="2"/>
              <a:buNone/>
            </a:pPr>
            <a:r>
              <a:rPr lang="en-US" altLang="en-US" sz="2800">
                <a:latin typeface="VNI-US" pitchFamily="2" charset="0"/>
              </a:rPr>
              <a:t>		 MOV AH,9</a:t>
            </a:r>
          </a:p>
          <a:p>
            <a:pPr>
              <a:lnSpc>
                <a:spcPct val="80000"/>
              </a:lnSpc>
              <a:buFont typeface="Wingdings" panose="05000000000000000000" pitchFamily="2" charset="2"/>
              <a:buNone/>
            </a:pPr>
            <a:r>
              <a:rPr lang="en-US" altLang="en-US" sz="2800">
                <a:latin typeface="VNI-US" pitchFamily="2" charset="0"/>
              </a:rPr>
              <a:t>		 INT 21H</a:t>
            </a:r>
          </a:p>
          <a:p>
            <a:pPr>
              <a:lnSpc>
                <a:spcPct val="80000"/>
              </a:lnSpc>
              <a:buFont typeface="Wingdings" panose="05000000000000000000" pitchFamily="2" charset="2"/>
              <a:buNone/>
            </a:pPr>
            <a:r>
              <a:rPr lang="en-US" altLang="en-US" sz="2800">
                <a:latin typeface="VNI-US" pitchFamily="2" charset="0"/>
              </a:rPr>
              <a:t>          POP DX</a:t>
            </a:r>
          </a:p>
          <a:p>
            <a:pPr>
              <a:lnSpc>
                <a:spcPct val="80000"/>
              </a:lnSpc>
              <a:buFont typeface="Wingdings" panose="05000000000000000000" pitchFamily="2" charset="2"/>
              <a:buNone/>
            </a:pPr>
            <a:r>
              <a:rPr lang="en-US" altLang="en-US" sz="2800">
                <a:latin typeface="VNI-US" pitchFamily="2" charset="0"/>
              </a:rPr>
              <a:t>          POP AX </a:t>
            </a:r>
          </a:p>
          <a:p>
            <a:pPr>
              <a:lnSpc>
                <a:spcPct val="80000"/>
              </a:lnSpc>
              <a:buFont typeface="Wingdings" panose="05000000000000000000" pitchFamily="2" charset="2"/>
              <a:buNone/>
            </a:pPr>
            <a:r>
              <a:rPr lang="en-US" altLang="en-US" sz="2800">
                <a:latin typeface="VNI-US" pitchFamily="2" charset="0"/>
              </a:rPr>
              <a:t>ENDM   </a:t>
            </a:r>
          </a:p>
        </p:txBody>
      </p:sp>
      <p:sp>
        <p:nvSpPr>
          <p:cNvPr id="15364" name="Oval 4">
            <a:extLst>
              <a:ext uri="{FF2B5EF4-FFF2-40B4-BE49-F238E27FC236}">
                <a16:creationId xmlns:a16="http://schemas.microsoft.com/office/drawing/2014/main" id="{B49F3985-2F2F-4B0B-B634-49065F625D42}"/>
              </a:ext>
            </a:extLst>
          </p:cNvPr>
          <p:cNvSpPr>
            <a:spLocks noChangeArrowheads="1"/>
          </p:cNvSpPr>
          <p:nvPr/>
        </p:nvSpPr>
        <p:spPr bwMode="auto">
          <a:xfrm>
            <a:off x="3124200" y="3657600"/>
            <a:ext cx="4419600" cy="1371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Times" pitchFamily="2" charset="0"/>
              </a:rPr>
              <a:t>GOÏI :  DISPLAY   CHUOI</a:t>
            </a:r>
          </a:p>
        </p:txBody>
      </p:sp>
      <p:sp>
        <p:nvSpPr>
          <p:cNvPr id="15365" name="AutoShape 5">
            <a:hlinkClick r:id="rId2" action="ppaction://program" highlightClick="1"/>
            <a:extLst>
              <a:ext uri="{FF2B5EF4-FFF2-40B4-BE49-F238E27FC236}">
                <a16:creationId xmlns:a16="http://schemas.microsoft.com/office/drawing/2014/main" id="{013FCD5A-379A-4E08-A217-80704BC0C610}"/>
              </a:ext>
            </a:extLst>
          </p:cNvPr>
          <p:cNvSpPr>
            <a:spLocks noChangeArrowheads="1"/>
          </p:cNvSpPr>
          <p:nvPr/>
        </p:nvSpPr>
        <p:spPr bwMode="auto">
          <a:xfrm>
            <a:off x="5257800" y="304800"/>
            <a:ext cx="457200" cy="304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196DE6C1-31CC-48F5-BD95-06987E568254}"/>
              </a:ext>
            </a:extLst>
          </p:cNvPr>
          <p:cNvSpPr>
            <a:spLocks noGrp="1"/>
          </p:cNvSpPr>
          <p:nvPr>
            <p:ph type="ftr" sz="quarter" idx="11"/>
          </p:nvPr>
        </p:nvSpPr>
        <p:spPr/>
        <p:txBody>
          <a:bodyPr/>
          <a:lstStyle/>
          <a:p>
            <a:r>
              <a:rPr lang="en-US" altLang="en-US"/>
              <a:t>CHUONG 9 MACRO</a:t>
            </a:r>
          </a:p>
        </p:txBody>
      </p:sp>
      <p:sp>
        <p:nvSpPr>
          <p:cNvPr id="10" name="Slide Number Placeholder 5">
            <a:extLst>
              <a:ext uri="{FF2B5EF4-FFF2-40B4-BE49-F238E27FC236}">
                <a16:creationId xmlns:a16="http://schemas.microsoft.com/office/drawing/2014/main" id="{6760FA97-92A0-4F13-B1CD-9F1483419918}"/>
              </a:ext>
            </a:extLst>
          </p:cNvPr>
          <p:cNvSpPr>
            <a:spLocks noGrp="1"/>
          </p:cNvSpPr>
          <p:nvPr>
            <p:ph type="sldNum" sz="quarter" idx="12"/>
          </p:nvPr>
        </p:nvSpPr>
        <p:spPr/>
        <p:txBody>
          <a:bodyPr/>
          <a:lstStyle/>
          <a:p>
            <a:fld id="{DFE9B60A-5CE2-4B96-8E00-0F65B9D00BC4}" type="slidenum">
              <a:rPr lang="en-US" altLang="en-US"/>
              <a:pPr/>
              <a:t>13</a:t>
            </a:fld>
            <a:endParaRPr lang="en-US" altLang="en-US"/>
          </a:p>
        </p:txBody>
      </p:sp>
      <p:sp>
        <p:nvSpPr>
          <p:cNvPr id="17410" name="Rectangle 2">
            <a:extLst>
              <a:ext uri="{FF2B5EF4-FFF2-40B4-BE49-F238E27FC236}">
                <a16:creationId xmlns:a16="http://schemas.microsoft.com/office/drawing/2014/main" id="{FB75C6E2-CBE9-499D-AAC1-A4E09EECC9F8}"/>
              </a:ext>
            </a:extLst>
          </p:cNvPr>
          <p:cNvSpPr>
            <a:spLocks noGrp="1" noChangeArrowheads="1"/>
          </p:cNvSpPr>
          <p:nvPr>
            <p:ph type="title"/>
          </p:nvPr>
        </p:nvSpPr>
        <p:spPr>
          <a:xfrm>
            <a:off x="457200" y="277813"/>
            <a:ext cx="8229600" cy="655637"/>
          </a:xfrm>
        </p:spPr>
        <p:txBody>
          <a:bodyPr/>
          <a:lstStyle/>
          <a:p>
            <a:r>
              <a:rPr lang="en-US" altLang="en-US" sz="3200" b="1">
                <a:latin typeface="VNI-Times" pitchFamily="2" charset="0"/>
              </a:rPr>
              <a:t>TRAO ÑOÅI THAM SOÁ CUÛA MACRO</a:t>
            </a:r>
          </a:p>
        </p:txBody>
      </p:sp>
      <p:sp>
        <p:nvSpPr>
          <p:cNvPr id="17411" name="Text Box 3">
            <a:extLst>
              <a:ext uri="{FF2B5EF4-FFF2-40B4-BE49-F238E27FC236}">
                <a16:creationId xmlns:a16="http://schemas.microsoft.com/office/drawing/2014/main" id="{679A5783-0BDD-46D8-A205-131C46654AC1}"/>
              </a:ext>
            </a:extLst>
          </p:cNvPr>
          <p:cNvSpPr txBox="1">
            <a:spLocks noChangeArrowheads="1"/>
          </p:cNvSpPr>
          <p:nvPr/>
        </p:nvSpPr>
        <p:spPr bwMode="auto">
          <a:xfrm>
            <a:off x="228600" y="1219200"/>
            <a:ext cx="8763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900" b="1">
                <a:latin typeface="VNI-Times" pitchFamily="2" charset="0"/>
              </a:rPr>
              <a:t> MACRO LOCATE : ÑÒNH VÒ CURSOR MAØN HÌNH</a:t>
            </a:r>
          </a:p>
        </p:txBody>
      </p:sp>
      <p:sp>
        <p:nvSpPr>
          <p:cNvPr id="17412" name="Rectangle 4">
            <a:extLst>
              <a:ext uri="{FF2B5EF4-FFF2-40B4-BE49-F238E27FC236}">
                <a16:creationId xmlns:a16="http://schemas.microsoft.com/office/drawing/2014/main" id="{B6EF8131-9073-4833-9C9D-525E164230EE}"/>
              </a:ext>
            </a:extLst>
          </p:cNvPr>
          <p:cNvSpPr>
            <a:spLocks noChangeArrowheads="1"/>
          </p:cNvSpPr>
          <p:nvPr/>
        </p:nvSpPr>
        <p:spPr bwMode="auto">
          <a:xfrm>
            <a:off x="533400" y="1905000"/>
            <a:ext cx="50292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FFFF00"/>
                </a:solidFill>
                <a:effectLst>
                  <a:outerShdw blurRad="38100" dist="38100" dir="2700000" algn="tl">
                    <a:srgbClr val="FFFFFF"/>
                  </a:outerShdw>
                </a:effectLst>
                <a:latin typeface="VNI-US" pitchFamily="2" charset="0"/>
              </a:rPr>
              <a:t>LOCATE MACRO  ROW, COLUMN</a:t>
            </a:r>
            <a:endParaRPr lang="en-US" altLang="en-US" sz="2000" b="1">
              <a:solidFill>
                <a:srgbClr val="99FF33"/>
              </a:solidFill>
              <a:effectLst>
                <a:outerShdw blurRad="38100" dist="38100" dir="2700000" algn="tl">
                  <a:srgbClr val="FFFFFF"/>
                </a:outerShdw>
              </a:effectLst>
              <a:latin typeface="VNI-US" pitchFamily="2" charset="0"/>
            </a:endParaRPr>
          </a:p>
          <a:p>
            <a:r>
              <a:rPr lang="en-US" altLang="en-US" sz="2000" b="1">
                <a:effectLst>
                  <a:outerShdw blurRad="38100" dist="38100" dir="2700000" algn="tl">
                    <a:srgbClr val="010199"/>
                  </a:outerShdw>
                </a:effectLst>
                <a:latin typeface="VNI-US" pitchFamily="2" charset="0"/>
              </a:rPr>
              <a:t>       PUSH AX</a:t>
            </a:r>
          </a:p>
          <a:p>
            <a:r>
              <a:rPr lang="en-US" altLang="en-US" sz="2000" b="1">
                <a:effectLst>
                  <a:outerShdw blurRad="38100" dist="38100" dir="2700000" algn="tl">
                    <a:srgbClr val="010199"/>
                  </a:outerShdw>
                </a:effectLst>
                <a:latin typeface="VNI-US" pitchFamily="2" charset="0"/>
              </a:rPr>
              <a:t>       PUSH BX</a:t>
            </a:r>
          </a:p>
          <a:p>
            <a:r>
              <a:rPr lang="en-US" altLang="en-US" sz="2000" b="1">
                <a:effectLst>
                  <a:outerShdw blurRad="38100" dist="38100" dir="2700000" algn="tl">
                    <a:srgbClr val="010199"/>
                  </a:outerShdw>
                </a:effectLst>
                <a:latin typeface="VNI-US" pitchFamily="2" charset="0"/>
              </a:rPr>
              <a:t>       PUSH DX	 	</a:t>
            </a:r>
          </a:p>
          <a:p>
            <a:r>
              <a:rPr lang="en-US" altLang="en-US" sz="2000" b="1">
                <a:effectLst>
                  <a:outerShdw blurRad="38100" dist="38100" dir="2700000" algn="tl">
                    <a:srgbClr val="010199"/>
                  </a:outerShdw>
                </a:effectLst>
                <a:latin typeface="VNI-US" pitchFamily="2" charset="0"/>
              </a:rPr>
              <a:t>       MOV BX, 0</a:t>
            </a:r>
          </a:p>
          <a:p>
            <a:r>
              <a:rPr lang="en-US" altLang="en-US" sz="2000" b="1">
                <a:effectLst>
                  <a:outerShdw blurRad="38100" dist="38100" dir="2700000" algn="tl">
                    <a:srgbClr val="010199"/>
                  </a:outerShdw>
                </a:effectLst>
                <a:latin typeface="VNI-US" pitchFamily="2" charset="0"/>
              </a:rPr>
              <a:t>       MOV AH, 2</a:t>
            </a:r>
          </a:p>
          <a:p>
            <a:r>
              <a:rPr lang="en-US" altLang="en-US" sz="2000" b="1">
                <a:effectLst>
                  <a:outerShdw blurRad="38100" dist="38100" dir="2700000" algn="tl">
                    <a:srgbClr val="010199"/>
                  </a:outerShdw>
                </a:effectLst>
                <a:latin typeface="VNI-US" pitchFamily="2" charset="0"/>
              </a:rPr>
              <a:t>       MOV DH, ROW</a:t>
            </a:r>
          </a:p>
          <a:p>
            <a:r>
              <a:rPr lang="en-US" altLang="en-US" sz="2000" b="1">
                <a:effectLst>
                  <a:outerShdw blurRad="38100" dist="38100" dir="2700000" algn="tl">
                    <a:srgbClr val="010199"/>
                  </a:outerShdw>
                </a:effectLst>
                <a:latin typeface="VNI-US" pitchFamily="2" charset="0"/>
              </a:rPr>
              <a:t>       MOV DL, COLUMN</a:t>
            </a:r>
          </a:p>
          <a:p>
            <a:r>
              <a:rPr lang="en-US" altLang="en-US" sz="2000" b="1">
                <a:effectLst>
                  <a:outerShdw blurRad="38100" dist="38100" dir="2700000" algn="tl">
                    <a:srgbClr val="010199"/>
                  </a:outerShdw>
                </a:effectLst>
                <a:latin typeface="VNI-US" pitchFamily="2" charset="0"/>
              </a:rPr>
              <a:t>       INT 10H</a:t>
            </a:r>
          </a:p>
          <a:p>
            <a:r>
              <a:rPr lang="en-US" altLang="en-US" sz="2000" b="1">
                <a:solidFill>
                  <a:srgbClr val="FFFF00"/>
                </a:solidFill>
                <a:effectLst>
                  <a:outerShdw blurRad="38100" dist="38100" dir="2700000" algn="tl">
                    <a:srgbClr val="FFFFFF"/>
                  </a:outerShdw>
                </a:effectLst>
                <a:latin typeface="VNI-US" pitchFamily="2" charset="0"/>
              </a:rPr>
              <a:t>       </a:t>
            </a:r>
            <a:r>
              <a:rPr lang="en-US" altLang="en-US" sz="2000" b="1">
                <a:effectLst>
                  <a:outerShdw blurRad="38100" dist="38100" dir="2700000" algn="tl">
                    <a:srgbClr val="010199"/>
                  </a:outerShdw>
                </a:effectLst>
                <a:latin typeface="VNI-US" pitchFamily="2" charset="0"/>
              </a:rPr>
              <a:t>POP DX</a:t>
            </a:r>
          </a:p>
          <a:p>
            <a:r>
              <a:rPr lang="en-US" altLang="en-US" sz="2000" b="1">
                <a:effectLst>
                  <a:outerShdw blurRad="38100" dist="38100" dir="2700000" algn="tl">
                    <a:srgbClr val="010199"/>
                  </a:outerShdw>
                </a:effectLst>
                <a:latin typeface="VNI-US" pitchFamily="2" charset="0"/>
              </a:rPr>
              <a:t>       POP BX</a:t>
            </a:r>
          </a:p>
          <a:p>
            <a:r>
              <a:rPr lang="en-US" altLang="en-US" sz="2000" b="1">
                <a:effectLst>
                  <a:outerShdw blurRad="38100" dist="38100" dir="2700000" algn="tl">
                    <a:srgbClr val="010199"/>
                  </a:outerShdw>
                </a:effectLst>
                <a:latin typeface="VNI-US" pitchFamily="2" charset="0"/>
              </a:rPr>
              <a:t>       POP AX</a:t>
            </a:r>
          </a:p>
          <a:p>
            <a:r>
              <a:rPr lang="en-US" altLang="en-US" sz="2000" b="1">
                <a:solidFill>
                  <a:srgbClr val="FFFF00"/>
                </a:solidFill>
                <a:effectLst>
                  <a:outerShdw blurRad="38100" dist="38100" dir="2700000" algn="tl">
                    <a:srgbClr val="FFFFFF"/>
                  </a:outerShdw>
                </a:effectLst>
                <a:latin typeface="VNI-US" pitchFamily="2" charset="0"/>
              </a:rPr>
              <a:t>ENDM</a:t>
            </a:r>
          </a:p>
          <a:p>
            <a:endParaRPr lang="en-US" altLang="en-US" sz="2000" b="1">
              <a:solidFill>
                <a:srgbClr val="FFFF00"/>
              </a:solidFill>
              <a:effectLst>
                <a:outerShdw blurRad="38100" dist="38100" dir="2700000" algn="tl">
                  <a:srgbClr val="FFFFFF"/>
                </a:outerShdw>
              </a:effectLst>
              <a:latin typeface="VNI-US" pitchFamily="2" charset="0"/>
            </a:endParaRPr>
          </a:p>
        </p:txBody>
      </p:sp>
      <p:sp>
        <p:nvSpPr>
          <p:cNvPr id="17413" name="Text Box 5">
            <a:extLst>
              <a:ext uri="{FF2B5EF4-FFF2-40B4-BE49-F238E27FC236}">
                <a16:creationId xmlns:a16="http://schemas.microsoft.com/office/drawing/2014/main" id="{3889EDDD-BBB7-48A0-93E4-AC27B3ECD120}"/>
              </a:ext>
            </a:extLst>
          </p:cNvPr>
          <p:cNvSpPr txBox="1">
            <a:spLocks noChangeArrowheads="1"/>
          </p:cNvSpPr>
          <p:nvPr/>
        </p:nvSpPr>
        <p:spPr bwMode="auto">
          <a:xfrm>
            <a:off x="5257800" y="2590800"/>
            <a:ext cx="365760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TA COÙ CAÙC DAÏNG SÖÛ DUÏNG SAU :</a:t>
            </a:r>
          </a:p>
          <a:p>
            <a:pPr>
              <a:spcBef>
                <a:spcPct val="50000"/>
              </a:spcBef>
            </a:pPr>
            <a:r>
              <a:rPr lang="en-US" altLang="en-US" b="1">
                <a:latin typeface="VNI-Times" pitchFamily="2" charset="0"/>
              </a:rPr>
              <a:t>LOCATE 10,20</a:t>
            </a:r>
          </a:p>
          <a:p>
            <a:pPr>
              <a:spcBef>
                <a:spcPct val="50000"/>
              </a:spcBef>
            </a:pPr>
            <a:r>
              <a:rPr lang="en-US" altLang="en-US" b="1">
                <a:latin typeface="VNI-Times" pitchFamily="2" charset="0"/>
              </a:rPr>
              <a:t>LOCATE ROW, COL</a:t>
            </a:r>
          </a:p>
          <a:p>
            <a:pPr>
              <a:spcBef>
                <a:spcPct val="50000"/>
              </a:spcBef>
            </a:pPr>
            <a:r>
              <a:rPr lang="en-US" altLang="en-US" b="1">
                <a:latin typeface="VNI-Times" pitchFamily="2" charset="0"/>
              </a:rPr>
              <a:t>LOCATE CH, CL</a:t>
            </a:r>
          </a:p>
          <a:p>
            <a:pPr>
              <a:spcBef>
                <a:spcPct val="50000"/>
              </a:spcBef>
            </a:pPr>
            <a:endParaRPr lang="en-US" altLang="en-US" b="1">
              <a:latin typeface="VNI-Times" pitchFamily="2" charset="0"/>
            </a:endParaRPr>
          </a:p>
        </p:txBody>
      </p:sp>
      <p:sp>
        <p:nvSpPr>
          <p:cNvPr id="17415" name="Text Box 7">
            <a:extLst>
              <a:ext uri="{FF2B5EF4-FFF2-40B4-BE49-F238E27FC236}">
                <a16:creationId xmlns:a16="http://schemas.microsoft.com/office/drawing/2014/main" id="{C45C18EB-179E-4741-9E1C-DFD6C8D25F39}"/>
              </a:ext>
            </a:extLst>
          </p:cNvPr>
          <p:cNvSpPr txBox="1">
            <a:spLocks noChangeArrowheads="1"/>
          </p:cNvSpPr>
          <p:nvPr/>
        </p:nvSpPr>
        <p:spPr bwMode="auto">
          <a:xfrm>
            <a:off x="5943600" y="1905000"/>
            <a:ext cx="2895600" cy="404813"/>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SÖÛ DUÏNG MACRO</a:t>
            </a:r>
          </a:p>
        </p:txBody>
      </p:sp>
      <p:sp>
        <p:nvSpPr>
          <p:cNvPr id="17416" name="Text Box 8">
            <a:extLst>
              <a:ext uri="{FF2B5EF4-FFF2-40B4-BE49-F238E27FC236}">
                <a16:creationId xmlns:a16="http://schemas.microsoft.com/office/drawing/2014/main" id="{1703BC8B-8332-454C-AA87-9D1C73C0E849}"/>
              </a:ext>
            </a:extLst>
          </p:cNvPr>
          <p:cNvSpPr txBox="1">
            <a:spLocks noChangeArrowheads="1"/>
          </p:cNvSpPr>
          <p:nvPr/>
        </p:nvSpPr>
        <p:spPr bwMode="auto">
          <a:xfrm>
            <a:off x="3276600" y="4572000"/>
            <a:ext cx="4724400" cy="19558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chemeClr val="hlink"/>
                </a:solidFill>
                <a:latin typeface="VNI-Times" pitchFamily="2" charset="0"/>
              </a:rPr>
              <a:t>CHUÙ YÙ : KHOÂNG DUØNG CAÙC THANH GHI AH,AL,BH,BL VÌ SEÕ ÑUÏNG ÑOÄ VÔÙI CAÙC THANH GHI ÑAÕ SÖÛ DUÏNG TRONG MACRO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7E62EA79-83F5-43E2-B4BA-A39509AD0887}"/>
              </a:ext>
            </a:extLst>
          </p:cNvPr>
          <p:cNvSpPr>
            <a:spLocks noGrp="1"/>
          </p:cNvSpPr>
          <p:nvPr>
            <p:ph type="ftr" sz="quarter" idx="11"/>
          </p:nvPr>
        </p:nvSpPr>
        <p:spPr/>
        <p:txBody>
          <a:bodyPr/>
          <a:lstStyle/>
          <a:p>
            <a:r>
              <a:rPr lang="en-US" altLang="en-US"/>
              <a:t>CHUONG 9 MACRO</a:t>
            </a:r>
          </a:p>
        </p:txBody>
      </p:sp>
      <p:sp>
        <p:nvSpPr>
          <p:cNvPr id="9" name="Slide Number Placeholder 5">
            <a:extLst>
              <a:ext uri="{FF2B5EF4-FFF2-40B4-BE49-F238E27FC236}">
                <a16:creationId xmlns:a16="http://schemas.microsoft.com/office/drawing/2014/main" id="{2157A9AC-702A-4BCD-B9B1-5C0F212074AF}"/>
              </a:ext>
            </a:extLst>
          </p:cNvPr>
          <p:cNvSpPr>
            <a:spLocks noGrp="1"/>
          </p:cNvSpPr>
          <p:nvPr>
            <p:ph type="sldNum" sz="quarter" idx="12"/>
          </p:nvPr>
        </p:nvSpPr>
        <p:spPr/>
        <p:txBody>
          <a:bodyPr/>
          <a:lstStyle/>
          <a:p>
            <a:fld id="{66C6D9CD-952A-446D-95A2-B1E3AF718ADA}" type="slidenum">
              <a:rPr lang="en-US" altLang="en-US"/>
              <a:pPr/>
              <a:t>14</a:t>
            </a:fld>
            <a:endParaRPr lang="en-US" altLang="en-US"/>
          </a:p>
        </p:txBody>
      </p:sp>
      <p:sp>
        <p:nvSpPr>
          <p:cNvPr id="18434" name="Rectangle 2">
            <a:extLst>
              <a:ext uri="{FF2B5EF4-FFF2-40B4-BE49-F238E27FC236}">
                <a16:creationId xmlns:a16="http://schemas.microsoft.com/office/drawing/2014/main" id="{E85F86AE-41B0-4554-80EA-C9E23670FEA1}"/>
              </a:ext>
            </a:extLst>
          </p:cNvPr>
          <p:cNvSpPr>
            <a:spLocks noGrp="1" noChangeArrowheads="1"/>
          </p:cNvSpPr>
          <p:nvPr>
            <p:ph type="title"/>
          </p:nvPr>
        </p:nvSpPr>
        <p:spPr>
          <a:xfrm>
            <a:off x="457200" y="277813"/>
            <a:ext cx="8229600" cy="655637"/>
          </a:xfrm>
        </p:spPr>
        <p:txBody>
          <a:bodyPr/>
          <a:lstStyle/>
          <a:p>
            <a:r>
              <a:rPr lang="en-US" altLang="en-US" sz="3200" b="1">
                <a:latin typeface="VNI-Times" pitchFamily="2" charset="0"/>
              </a:rPr>
              <a:t>MACRO LOÀNG NHAU</a:t>
            </a:r>
          </a:p>
        </p:txBody>
      </p:sp>
      <p:sp>
        <p:nvSpPr>
          <p:cNvPr id="18435" name="Text Box 3">
            <a:extLst>
              <a:ext uri="{FF2B5EF4-FFF2-40B4-BE49-F238E27FC236}">
                <a16:creationId xmlns:a16="http://schemas.microsoft.com/office/drawing/2014/main" id="{7C8A6A2C-1A60-479C-AB97-A531E688D5F5}"/>
              </a:ext>
            </a:extLst>
          </p:cNvPr>
          <p:cNvSpPr txBox="1">
            <a:spLocks noChangeArrowheads="1"/>
          </p:cNvSpPr>
          <p:nvPr/>
        </p:nvSpPr>
        <p:spPr bwMode="auto">
          <a:xfrm>
            <a:off x="381000" y="990600"/>
            <a:ext cx="8763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rPr>
              <a:t>MOÄT CAÙCH ÑÔN GIAÛN ÑEÅ XAÂY DÖÏNG MACRO LAØ XAÂY DÖÏNG 1 MACRO MÔÙI TÖØ MACRO ÑAÕ COÙ.</a:t>
            </a:r>
          </a:p>
        </p:txBody>
      </p:sp>
      <p:sp>
        <p:nvSpPr>
          <p:cNvPr id="18436" name="Rectangle 4">
            <a:extLst>
              <a:ext uri="{FF2B5EF4-FFF2-40B4-BE49-F238E27FC236}">
                <a16:creationId xmlns:a16="http://schemas.microsoft.com/office/drawing/2014/main" id="{3DC8441C-2FA4-4571-B339-9C11CF8FB426}"/>
              </a:ext>
            </a:extLst>
          </p:cNvPr>
          <p:cNvSpPr>
            <a:spLocks noChangeArrowheads="1"/>
          </p:cNvSpPr>
          <p:nvPr/>
        </p:nvSpPr>
        <p:spPr bwMode="auto">
          <a:xfrm>
            <a:off x="533400" y="1905000"/>
            <a:ext cx="655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FFFF00"/>
                </a:solidFill>
                <a:effectLst>
                  <a:outerShdw blurRad="38100" dist="38100" dir="2700000" algn="tl">
                    <a:srgbClr val="FFFFFF"/>
                  </a:outerShdw>
                </a:effectLst>
                <a:latin typeface="VNI-Times" pitchFamily="2" charset="0"/>
              </a:rPr>
              <a:t>EX : HIEÅN THÒ 1 CHUOÅI TAÏI 1 TOAÏ ÑOÄ CHO TRÖÔÙC </a:t>
            </a:r>
          </a:p>
        </p:txBody>
      </p:sp>
      <p:sp>
        <p:nvSpPr>
          <p:cNvPr id="18437" name="Text Box 5">
            <a:extLst>
              <a:ext uri="{FF2B5EF4-FFF2-40B4-BE49-F238E27FC236}">
                <a16:creationId xmlns:a16="http://schemas.microsoft.com/office/drawing/2014/main" id="{10FD74A4-5E5C-4E93-BA55-B6D03FDF4A0A}"/>
              </a:ext>
            </a:extLst>
          </p:cNvPr>
          <p:cNvSpPr txBox="1">
            <a:spLocks noChangeArrowheads="1"/>
          </p:cNvSpPr>
          <p:nvPr/>
        </p:nvSpPr>
        <p:spPr bwMode="auto">
          <a:xfrm>
            <a:off x="381000" y="2590800"/>
            <a:ext cx="8229600" cy="2138363"/>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DISPLAY_AT  MACRO ROW, COL, STRING</a:t>
            </a:r>
          </a:p>
          <a:p>
            <a:pPr>
              <a:spcBef>
                <a:spcPct val="50000"/>
              </a:spcBef>
            </a:pPr>
            <a:r>
              <a:rPr lang="en-US" altLang="en-US" sz="2400" b="1">
                <a:latin typeface="VNI-Times" pitchFamily="2" charset="0"/>
              </a:rPr>
              <a:t>    </a:t>
            </a:r>
            <a:r>
              <a:rPr lang="en-US" altLang="en-US" sz="2400" b="1">
                <a:solidFill>
                  <a:srgbClr val="99FF33"/>
                </a:solidFill>
                <a:latin typeface="VNI-Times" pitchFamily="2" charset="0"/>
              </a:rPr>
              <a:t>LOCATE ROW, COL ;Goïi macro ñònh vò  cursor</a:t>
            </a:r>
          </a:p>
          <a:p>
            <a:pPr>
              <a:spcBef>
                <a:spcPct val="50000"/>
              </a:spcBef>
            </a:pPr>
            <a:r>
              <a:rPr lang="en-US" altLang="en-US" sz="2400" b="1">
                <a:solidFill>
                  <a:srgbClr val="99FF33"/>
                </a:solidFill>
                <a:latin typeface="VNI-Times" pitchFamily="2" charset="0"/>
              </a:rPr>
              <a:t>    DISPLAY STRING ; Goïi Macro xuaát string</a:t>
            </a:r>
          </a:p>
          <a:p>
            <a:pPr>
              <a:spcBef>
                <a:spcPct val="50000"/>
              </a:spcBef>
            </a:pPr>
            <a:r>
              <a:rPr lang="en-US" altLang="en-US" sz="2400" b="1">
                <a:latin typeface="VNI-Times" pitchFamily="2" charset="0"/>
              </a:rPr>
              <a:t>ENDM </a:t>
            </a:r>
          </a:p>
        </p:txBody>
      </p:sp>
      <p:sp>
        <p:nvSpPr>
          <p:cNvPr id="18440" name="Text Box 8">
            <a:extLst>
              <a:ext uri="{FF2B5EF4-FFF2-40B4-BE49-F238E27FC236}">
                <a16:creationId xmlns:a16="http://schemas.microsoft.com/office/drawing/2014/main" id="{26E12942-6937-40D7-B08B-B302061A777B}"/>
              </a:ext>
            </a:extLst>
          </p:cNvPr>
          <p:cNvSpPr txBox="1">
            <a:spLocks noChangeArrowheads="1"/>
          </p:cNvSpPr>
          <p:nvPr/>
        </p:nvSpPr>
        <p:spPr bwMode="auto">
          <a:xfrm>
            <a:off x="457200" y="50292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MOÄT MACRO COÙ THEÅ THAM CHIEÁU ÑEÁN CHÍNH NOÙ, NHÖÕNG MACRO NHÖ VAÄY GOÏI LAØ MACRO ÑEÄ QUI.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9778C28-FC77-446C-A495-E8035FEB10F0}"/>
              </a:ext>
            </a:extLst>
          </p:cNvPr>
          <p:cNvSpPr>
            <a:spLocks noGrp="1"/>
          </p:cNvSpPr>
          <p:nvPr>
            <p:ph type="ftr" sz="quarter" idx="11"/>
          </p:nvPr>
        </p:nvSpPr>
        <p:spPr/>
        <p:txBody>
          <a:bodyPr/>
          <a:lstStyle/>
          <a:p>
            <a:r>
              <a:rPr lang="en-US" altLang="en-US"/>
              <a:t>CHUONG 9 MACRO</a:t>
            </a:r>
          </a:p>
        </p:txBody>
      </p:sp>
      <p:sp>
        <p:nvSpPr>
          <p:cNvPr id="9" name="Slide Number Placeholder 5">
            <a:extLst>
              <a:ext uri="{FF2B5EF4-FFF2-40B4-BE49-F238E27FC236}">
                <a16:creationId xmlns:a16="http://schemas.microsoft.com/office/drawing/2014/main" id="{41357DDD-9165-4550-AE9D-72900B72FAB4}"/>
              </a:ext>
            </a:extLst>
          </p:cNvPr>
          <p:cNvSpPr>
            <a:spLocks noGrp="1"/>
          </p:cNvSpPr>
          <p:nvPr>
            <p:ph type="sldNum" sz="quarter" idx="12"/>
          </p:nvPr>
        </p:nvSpPr>
        <p:spPr/>
        <p:txBody>
          <a:bodyPr/>
          <a:lstStyle/>
          <a:p>
            <a:fld id="{DB5A8C7C-141E-4691-85DF-F007650644FA}" type="slidenum">
              <a:rPr lang="en-US" altLang="en-US"/>
              <a:pPr/>
              <a:t>15</a:t>
            </a:fld>
            <a:endParaRPr lang="en-US" altLang="en-US"/>
          </a:p>
        </p:txBody>
      </p:sp>
      <p:sp>
        <p:nvSpPr>
          <p:cNvPr id="19458" name="Rectangle 2">
            <a:extLst>
              <a:ext uri="{FF2B5EF4-FFF2-40B4-BE49-F238E27FC236}">
                <a16:creationId xmlns:a16="http://schemas.microsoft.com/office/drawing/2014/main" id="{1DED67E0-C792-4EA9-B4D3-EBFB063C1A5C}"/>
              </a:ext>
            </a:extLst>
          </p:cNvPr>
          <p:cNvSpPr>
            <a:spLocks noGrp="1" noChangeArrowheads="1"/>
          </p:cNvSpPr>
          <p:nvPr>
            <p:ph type="title"/>
          </p:nvPr>
        </p:nvSpPr>
        <p:spPr>
          <a:xfrm>
            <a:off x="-457200" y="457200"/>
            <a:ext cx="8229600" cy="458788"/>
          </a:xfrm>
        </p:spPr>
        <p:txBody>
          <a:bodyPr/>
          <a:lstStyle/>
          <a:p>
            <a:r>
              <a:rPr lang="en-US" altLang="en-US" sz="2800" b="1">
                <a:latin typeface="VNI-Times" pitchFamily="2" charset="0"/>
              </a:rPr>
              <a:t>ÑÒNH NGHÓA NHAÕN BEÂN TRONG MACRO</a:t>
            </a:r>
          </a:p>
        </p:txBody>
      </p:sp>
      <p:sp>
        <p:nvSpPr>
          <p:cNvPr id="19460" name="Text Box 4">
            <a:extLst>
              <a:ext uri="{FF2B5EF4-FFF2-40B4-BE49-F238E27FC236}">
                <a16:creationId xmlns:a16="http://schemas.microsoft.com/office/drawing/2014/main" id="{AF25B7FB-0104-4CAE-901C-B8B72C2077D2}"/>
              </a:ext>
            </a:extLst>
          </p:cNvPr>
          <p:cNvSpPr txBox="1">
            <a:spLocks noChangeArrowheads="1"/>
          </p:cNvSpPr>
          <p:nvPr/>
        </p:nvSpPr>
        <p:spPr bwMode="auto">
          <a:xfrm>
            <a:off x="762000" y="1066800"/>
            <a:ext cx="78486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TRONG MACRO COÙ THEÅ COÙ NHAÕN.</a:t>
            </a:r>
          </a:p>
          <a:p>
            <a:pPr>
              <a:spcBef>
                <a:spcPct val="50000"/>
              </a:spcBef>
            </a:pPr>
            <a:r>
              <a:rPr lang="en-US" altLang="en-US" b="1">
                <a:latin typeface="VNI-Times" pitchFamily="2" charset="0"/>
              </a:rPr>
              <a:t>GOÏI MACRO NHIEÀU LAÀN </a:t>
            </a:r>
            <a:r>
              <a:rPr lang="en-US" altLang="en-US" b="1">
                <a:latin typeface="VNI-Times" pitchFamily="2" charset="0"/>
                <a:sym typeface="Wingdings" panose="05000000000000000000" pitchFamily="2" charset="2"/>
              </a:rPr>
              <a:t> NHIEÀU NHAÕN ÑÖÔÏC TAÏO RA</a:t>
            </a:r>
          </a:p>
          <a:p>
            <a:pPr>
              <a:spcBef>
                <a:spcPct val="50000"/>
              </a:spcBef>
            </a:pPr>
            <a:r>
              <a:rPr lang="en-US" altLang="en-US" b="1">
                <a:latin typeface="VNI-Times" pitchFamily="2" charset="0"/>
                <a:sym typeface="Wingdings" panose="05000000000000000000" pitchFamily="2" charset="2"/>
              </a:rPr>
              <a:t> LAØM SAO GIAÛI QUYEÁT VAÁN ÑEÀ NHAÛY ÑIEÀU KHIEÅN?</a:t>
            </a:r>
            <a:endParaRPr lang="en-US" altLang="en-US" b="1">
              <a:latin typeface="VNI-Times" pitchFamily="2" charset="0"/>
            </a:endParaRPr>
          </a:p>
          <a:p>
            <a:pPr>
              <a:spcBef>
                <a:spcPct val="50000"/>
              </a:spcBef>
            </a:pPr>
            <a:endParaRPr lang="en-US" altLang="en-US" b="1">
              <a:latin typeface="VNI-Times" pitchFamily="2" charset="0"/>
            </a:endParaRPr>
          </a:p>
        </p:txBody>
      </p:sp>
      <p:sp>
        <p:nvSpPr>
          <p:cNvPr id="19462" name="WordArt 6">
            <a:extLst>
              <a:ext uri="{FF2B5EF4-FFF2-40B4-BE49-F238E27FC236}">
                <a16:creationId xmlns:a16="http://schemas.microsoft.com/office/drawing/2014/main" id="{43DCE09A-36EB-4BAE-B5A3-F1EDECC2F6E0}"/>
              </a:ext>
            </a:extLst>
          </p:cNvPr>
          <p:cNvSpPr>
            <a:spLocks noChangeArrowheads="1" noChangeShapeType="1" noTextEdit="1"/>
          </p:cNvSpPr>
          <p:nvPr/>
        </p:nvSpPr>
        <p:spPr bwMode="auto">
          <a:xfrm rot="5400000">
            <a:off x="246063" y="1277937"/>
            <a:ext cx="908050" cy="638175"/>
          </a:xfrm>
          <a:prstGeom prst="rect">
            <a:avLst/>
          </a:prstGeom>
        </p:spPr>
        <p:txBody>
          <a:bodyPr vert="wordArtVert" wrap="none" fromWordArt="1">
            <a:prstTxWarp prst="textPlain">
              <a:avLst>
                <a:gd name="adj" fmla="val 50000"/>
              </a:avLst>
            </a:prstTxWarp>
          </a:bodyPr>
          <a:lstStyle/>
          <a:p>
            <a:pPr algn="ctr" fontAlgn="auto"/>
            <a:r>
              <a:rPr lang="en-US" sz="3600" b="1" i="1" kern="10">
                <a:ln w="57150">
                  <a:solidFill>
                    <a:schemeClr val="tx1"/>
                  </a:solidFill>
                  <a:round/>
                  <a:headEnd/>
                  <a:tailEnd/>
                </a:ln>
                <a:solidFill>
                  <a:srgbClr val="800000"/>
                </a:solidFill>
                <a:effectLst>
                  <a:outerShdw dist="35921" dir="2700000" algn="ctr" rotWithShape="0">
                    <a:srgbClr val="B2B2B2">
                      <a:alpha val="80000"/>
                    </a:srgbClr>
                  </a:outerShdw>
                </a:effectLst>
                <a:cs typeface="Arial" panose="020B0604020202020204" pitchFamily="34" charset="0"/>
              </a:rPr>
              <a:t>?</a:t>
            </a:r>
          </a:p>
        </p:txBody>
      </p:sp>
      <p:sp>
        <p:nvSpPr>
          <p:cNvPr id="19464" name="Text Box 8">
            <a:extLst>
              <a:ext uri="{FF2B5EF4-FFF2-40B4-BE49-F238E27FC236}">
                <a16:creationId xmlns:a16="http://schemas.microsoft.com/office/drawing/2014/main" id="{14042042-FF75-4201-8347-4B77C86C7CFA}"/>
              </a:ext>
            </a:extLst>
          </p:cNvPr>
          <p:cNvSpPr txBox="1">
            <a:spLocks noChangeArrowheads="1"/>
          </p:cNvSpPr>
          <p:nvPr/>
        </p:nvSpPr>
        <p:spPr bwMode="auto">
          <a:xfrm>
            <a:off x="-457200" y="2438400"/>
            <a:ext cx="7620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99FF33"/>
                </a:solidFill>
                <a:latin typeface="VNI-Times" pitchFamily="2" charset="0"/>
              </a:rPr>
              <a:t>ASSEMBLY GIAÛI QUYEÁT VAÁN ÑEÀ NAØY BAÈNG CHÆ THÒ LOCAL CÖÔÕNG BÖÙC MASM TAÏO RA 1 TEÂN DUY NHAÁT CHO MOÃI MOÄT LABEL KHI MACRO ÑÖÔÏC GOÏI..</a:t>
            </a:r>
          </a:p>
        </p:txBody>
      </p:sp>
      <p:sp>
        <p:nvSpPr>
          <p:cNvPr id="19465" name="Rectangle 9">
            <a:extLst>
              <a:ext uri="{FF2B5EF4-FFF2-40B4-BE49-F238E27FC236}">
                <a16:creationId xmlns:a16="http://schemas.microsoft.com/office/drawing/2014/main" id="{4A5EFF85-3359-4434-A0E9-AA2D94BF29C1}"/>
              </a:ext>
            </a:extLst>
          </p:cNvPr>
          <p:cNvSpPr>
            <a:spLocks noChangeArrowheads="1"/>
          </p:cNvSpPr>
          <p:nvPr/>
        </p:nvSpPr>
        <p:spPr bwMode="auto">
          <a:xfrm>
            <a:off x="0" y="3276600"/>
            <a:ext cx="7467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latin typeface="VNI-Times" pitchFamily="2" charset="0"/>
              </a:rPr>
              <a:t>CUÙ PHAÙP :     </a:t>
            </a:r>
            <a:r>
              <a:rPr lang="en-US" altLang="en-US" sz="2000" b="1">
                <a:solidFill>
                  <a:schemeClr val="bg2"/>
                </a:solidFill>
                <a:latin typeface="VNI-Times" pitchFamily="2" charset="0"/>
              </a:rPr>
              <a:t>LOCAL   LABEL_NAME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2"/>
                                        </p:tgtEl>
                                        <p:attrNameLst>
                                          <p:attrName>style.visibility</p:attrName>
                                        </p:attrNameLst>
                                      </p:cBhvr>
                                      <p:to>
                                        <p:strVal val="visible"/>
                                      </p:to>
                                    </p:set>
                                    <p:anim calcmode="lin" valueType="num">
                                      <p:cBhvr additive="base">
                                        <p:cTn id="11" dur="500" fill="hold"/>
                                        <p:tgtEl>
                                          <p:spTgt spid="19462"/>
                                        </p:tgtEl>
                                        <p:attrNameLst>
                                          <p:attrName>ppt_x</p:attrName>
                                        </p:attrNameLst>
                                      </p:cBhvr>
                                      <p:tavLst>
                                        <p:tav tm="0">
                                          <p:val>
                                            <p:strVal val="#ppt_x"/>
                                          </p:val>
                                        </p:tav>
                                        <p:tav tm="100000">
                                          <p:val>
                                            <p:strVal val="#ppt_x"/>
                                          </p:val>
                                        </p:tav>
                                      </p:tavLst>
                                    </p:anim>
                                    <p:anim calcmode="lin" valueType="num">
                                      <p:cBhvr additive="base">
                                        <p:cTn id="12"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19464"/>
                                        </p:tgtEl>
                                        <p:attrNameLst>
                                          <p:attrName>style.visibility</p:attrName>
                                        </p:attrNameLst>
                                      </p:cBhvr>
                                      <p:to>
                                        <p:strVal val="visible"/>
                                      </p:to>
                                    </p:set>
                                    <p:animEffect transition="in" filter="fade">
                                      <p:cBhvr>
                                        <p:cTn id="17" dur="1000"/>
                                        <p:tgtEl>
                                          <p:spTgt spid="19464"/>
                                        </p:tgtEl>
                                      </p:cBhvr>
                                    </p:animEffect>
                                    <p:anim calcmode="lin" valueType="num">
                                      <p:cBhvr>
                                        <p:cTn id="18" dur="1000" fill="hold"/>
                                        <p:tgtEl>
                                          <p:spTgt spid="19464"/>
                                        </p:tgtEl>
                                        <p:attrNameLst>
                                          <p:attrName>ppt_x</p:attrName>
                                        </p:attrNameLst>
                                      </p:cBhvr>
                                      <p:tavLst>
                                        <p:tav tm="0">
                                          <p:val>
                                            <p:strVal val="#ppt_x"/>
                                          </p:val>
                                        </p:tav>
                                        <p:tav tm="100000">
                                          <p:val>
                                            <p:strVal val="#ppt_x"/>
                                          </p:val>
                                        </p:tav>
                                      </p:tavLst>
                                    </p:anim>
                                    <p:anim calcmode="lin" valueType="num">
                                      <p:cBhvr>
                                        <p:cTn id="19" dur="900" decel="100000" fill="hold"/>
                                        <p:tgtEl>
                                          <p:spTgt spid="1946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9464"/>
                                        </p:tgtEl>
                                        <p:attrNameLst>
                                          <p:attrName>ppt_y</p:attrName>
                                        </p:attrNameLst>
                                      </p:cBhvr>
                                      <p:tavLst>
                                        <p:tav tm="0">
                                          <p:val>
                                            <p:strVal val="#ppt_y-.03"/>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5"/>
                                        </p:tgtEl>
                                        <p:attrNameLst>
                                          <p:attrName>style.visibility</p:attrName>
                                        </p:attrNameLst>
                                      </p:cBhvr>
                                      <p:to>
                                        <p:strVal val="visible"/>
                                      </p:to>
                                    </p:set>
                                    <p:anim calcmode="lin" valueType="num">
                                      <p:cBhvr additive="base">
                                        <p:cTn id="25" dur="500" fill="hold"/>
                                        <p:tgtEl>
                                          <p:spTgt spid="19465"/>
                                        </p:tgtEl>
                                        <p:attrNameLst>
                                          <p:attrName>ppt_x</p:attrName>
                                        </p:attrNameLst>
                                      </p:cBhvr>
                                      <p:tavLst>
                                        <p:tav tm="0">
                                          <p:val>
                                            <p:strVal val="#ppt_x"/>
                                          </p:val>
                                        </p:tav>
                                        <p:tav tm="100000">
                                          <p:val>
                                            <p:strVal val="#ppt_x"/>
                                          </p:val>
                                        </p:tav>
                                      </p:tavLst>
                                    </p:anim>
                                    <p:anim calcmode="lin" valueType="num">
                                      <p:cBhvr additive="base">
                                        <p:cTn id="26"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4" grpId="0"/>
      <p:bldP spid="1946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D45DD59A-F43F-4676-B786-12B9A5E1F761}"/>
              </a:ext>
            </a:extLst>
          </p:cNvPr>
          <p:cNvSpPr>
            <a:spLocks noGrp="1"/>
          </p:cNvSpPr>
          <p:nvPr>
            <p:ph type="ftr" sz="quarter" idx="11"/>
          </p:nvPr>
        </p:nvSpPr>
        <p:spPr/>
        <p:txBody>
          <a:bodyPr/>
          <a:lstStyle/>
          <a:p>
            <a:r>
              <a:rPr lang="en-US" altLang="en-US"/>
              <a:t>CHUONG 9 MACRO</a:t>
            </a:r>
          </a:p>
        </p:txBody>
      </p:sp>
      <p:sp>
        <p:nvSpPr>
          <p:cNvPr id="7" name="Slide Number Placeholder 5">
            <a:extLst>
              <a:ext uri="{FF2B5EF4-FFF2-40B4-BE49-F238E27FC236}">
                <a16:creationId xmlns:a16="http://schemas.microsoft.com/office/drawing/2014/main" id="{DF0E3BAE-422F-486A-B679-D9AAD439B94A}"/>
              </a:ext>
            </a:extLst>
          </p:cNvPr>
          <p:cNvSpPr>
            <a:spLocks noGrp="1"/>
          </p:cNvSpPr>
          <p:nvPr>
            <p:ph type="sldNum" sz="quarter" idx="12"/>
          </p:nvPr>
        </p:nvSpPr>
        <p:spPr/>
        <p:txBody>
          <a:bodyPr/>
          <a:lstStyle/>
          <a:p>
            <a:fld id="{FF2B76EA-47A3-4E1B-AB06-D2C58BF082CD}" type="slidenum">
              <a:rPr lang="en-US" altLang="en-US"/>
              <a:pPr/>
              <a:t>16</a:t>
            </a:fld>
            <a:endParaRPr lang="en-US" altLang="en-US"/>
          </a:p>
        </p:txBody>
      </p:sp>
      <p:sp>
        <p:nvSpPr>
          <p:cNvPr id="26628" name="Text Box 4">
            <a:extLst>
              <a:ext uri="{FF2B5EF4-FFF2-40B4-BE49-F238E27FC236}">
                <a16:creationId xmlns:a16="http://schemas.microsoft.com/office/drawing/2014/main" id="{3D7F708A-2D17-4DAC-8B97-9F4C6B5156CF}"/>
              </a:ext>
            </a:extLst>
          </p:cNvPr>
          <p:cNvSpPr txBox="1">
            <a:spLocks noChangeArrowheads="1"/>
          </p:cNvSpPr>
          <p:nvPr/>
        </p:nvSpPr>
        <p:spPr bwMode="auto">
          <a:xfrm>
            <a:off x="304800" y="304800"/>
            <a:ext cx="8534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b="1">
                <a:latin typeface="VNI-Times" pitchFamily="2" charset="0"/>
              </a:rPr>
              <a:t>Moät soá Macro yeâu caàu user ñònh nghóa caùc thaønh phaàn döõ lieäu vaø caùc nhaõn beân trong ñònh nghóa cuûa Macro.</a:t>
            </a:r>
          </a:p>
          <a:p>
            <a:pPr algn="just">
              <a:spcBef>
                <a:spcPct val="50000"/>
              </a:spcBef>
            </a:pPr>
            <a:r>
              <a:rPr lang="en-US" altLang="en-US" sz="2400" b="1">
                <a:latin typeface="VNI-Times" pitchFamily="2" charset="0"/>
              </a:rPr>
              <a:t>Neáu söû duïng Macro naøy nhieàu hôn 1 laàn trong cuøng moät chöông trình, trình ASM ñònh nghóa thaønh phaàn döõ lieäu hoaëc nhaõn cho moãi laàn söû duïng </a:t>
            </a:r>
            <a:r>
              <a:rPr lang="en-US" altLang="en-US" sz="2400" b="1">
                <a:latin typeface="VNI-Times" pitchFamily="2" charset="0"/>
                <a:sym typeface="Wingdings" panose="05000000000000000000" pitchFamily="2" charset="2"/>
              </a:rPr>
              <a:t> caùc teân gioáng nhau laëp laïi  khieán cho ASM baùo loãi.</a:t>
            </a:r>
          </a:p>
          <a:p>
            <a:pPr algn="just">
              <a:spcBef>
                <a:spcPct val="50000"/>
              </a:spcBef>
            </a:pPr>
            <a:r>
              <a:rPr lang="en-US" altLang="en-US" sz="2400" b="1">
                <a:latin typeface="VNI-Times" pitchFamily="2" charset="0"/>
                <a:sym typeface="Wingdings" panose="05000000000000000000" pitchFamily="2" charset="2"/>
              </a:rPr>
              <a:t>Ñeå ñaûm baûo teân nhaõn chæ ñöôïc taïo ra 1 laàn, ta duøng chæ thò LOCAL ngay sau phaùt bieåu Macro</a:t>
            </a:r>
            <a:endParaRPr lang="en-US" altLang="en-US" sz="2400" b="1">
              <a:latin typeface="VNI-Times" pitchFamily="2" charset="0"/>
            </a:endParaRPr>
          </a:p>
        </p:txBody>
      </p:sp>
      <p:sp>
        <p:nvSpPr>
          <p:cNvPr id="26629" name="Text Box 5">
            <a:extLst>
              <a:ext uri="{FF2B5EF4-FFF2-40B4-BE49-F238E27FC236}">
                <a16:creationId xmlns:a16="http://schemas.microsoft.com/office/drawing/2014/main" id="{191BB860-1EC4-44EF-A3B9-A6C6EA07C733}"/>
              </a:ext>
            </a:extLst>
          </p:cNvPr>
          <p:cNvSpPr txBox="1">
            <a:spLocks noChangeArrowheads="1"/>
          </p:cNvSpPr>
          <p:nvPr/>
        </p:nvSpPr>
        <p:spPr bwMode="auto">
          <a:xfrm>
            <a:off x="457200" y="4191000"/>
            <a:ext cx="8153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solidFill>
                  <a:srgbClr val="99FF33"/>
                </a:solidFill>
                <a:latin typeface="VNI-Times" pitchFamily="2" charset="0"/>
              </a:rPr>
              <a:t>Khi ASM thaáy 1 bieán ñöôïc ñònh nghóa laø LOCAL noù seõ thay theá bieán naøy baèng 1 kyù hieäu coù daïng ??n, trong ñoù n laø 1 soá coù 4 chöõ soá. Neáu coù nhieàu nhaõn coù theå laø ??0000, ??0001, ??0002 ...</a:t>
            </a:r>
          </a:p>
        </p:txBody>
      </p:sp>
      <p:sp>
        <p:nvSpPr>
          <p:cNvPr id="26630" name="Text Box 6">
            <a:extLst>
              <a:ext uri="{FF2B5EF4-FFF2-40B4-BE49-F238E27FC236}">
                <a16:creationId xmlns:a16="http://schemas.microsoft.com/office/drawing/2014/main" id="{10B29527-37AB-49F1-87E4-1B29BFA5B53A}"/>
              </a:ext>
            </a:extLst>
          </p:cNvPr>
          <p:cNvSpPr txBox="1">
            <a:spLocks noChangeArrowheads="1"/>
          </p:cNvSpPr>
          <p:nvPr/>
        </p:nvSpPr>
        <p:spPr bwMode="auto">
          <a:xfrm>
            <a:off x="304800" y="56388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Ta caàn bieát ñieàu naøy ñeå trong CT chính ta khoâng söû duïng caùc bieán hay nhaõn ñöôùi cuøng 1 daïng.</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9"/>
                                        </p:tgtEl>
                                        <p:attrNameLst>
                                          <p:attrName>style.visibility</p:attrName>
                                        </p:attrNameLst>
                                      </p:cBhvr>
                                      <p:to>
                                        <p:strVal val="visible"/>
                                      </p:to>
                                    </p:set>
                                    <p:anim calcmode="lin" valueType="num">
                                      <p:cBhvr additive="base">
                                        <p:cTn id="13" dur="500" fill="hold"/>
                                        <p:tgtEl>
                                          <p:spTgt spid="26629"/>
                                        </p:tgtEl>
                                        <p:attrNameLst>
                                          <p:attrName>ppt_x</p:attrName>
                                        </p:attrNameLst>
                                      </p:cBhvr>
                                      <p:tavLst>
                                        <p:tav tm="0">
                                          <p:val>
                                            <p:strVal val="#ppt_x"/>
                                          </p:val>
                                        </p:tav>
                                        <p:tav tm="100000">
                                          <p:val>
                                            <p:strVal val="#ppt_x"/>
                                          </p:val>
                                        </p:tav>
                                      </p:tavLst>
                                    </p:anim>
                                    <p:anim calcmode="lin" valueType="num">
                                      <p:cBhvr additive="base">
                                        <p:cTn id="14" dur="500" fill="hold"/>
                                        <p:tgtEl>
                                          <p:spTgt spid="266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anim calcmode="lin" valueType="num">
                                      <p:cBhvr additive="base">
                                        <p:cTn id="19" dur="500" fill="hold"/>
                                        <p:tgtEl>
                                          <p:spTgt spid="26630"/>
                                        </p:tgtEl>
                                        <p:attrNameLst>
                                          <p:attrName>ppt_x</p:attrName>
                                        </p:attrNameLst>
                                      </p:cBhvr>
                                      <p:tavLst>
                                        <p:tav tm="0">
                                          <p:val>
                                            <p:strVal val="#ppt_x"/>
                                          </p:val>
                                        </p:tav>
                                        <p:tav tm="100000">
                                          <p:val>
                                            <p:strVal val="#ppt_x"/>
                                          </p:val>
                                        </p:tav>
                                      </p:tavLst>
                                    </p:anim>
                                    <p:anim calcmode="lin" valueType="num">
                                      <p:cBhvr additive="base">
                                        <p:cTn id="20"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C0D6EAD3-C702-4151-BA37-4992D8B5F5F8}"/>
              </a:ext>
            </a:extLst>
          </p:cNvPr>
          <p:cNvSpPr>
            <a:spLocks noGrp="1"/>
          </p:cNvSpPr>
          <p:nvPr>
            <p:ph type="ftr" sz="quarter" idx="11"/>
          </p:nvPr>
        </p:nvSpPr>
        <p:spPr/>
        <p:txBody>
          <a:bodyPr/>
          <a:lstStyle/>
          <a:p>
            <a:r>
              <a:rPr lang="en-US" altLang="en-US"/>
              <a:t>CHUONG 9 MACRO</a:t>
            </a:r>
          </a:p>
        </p:txBody>
      </p:sp>
      <p:sp>
        <p:nvSpPr>
          <p:cNvPr id="10" name="Slide Number Placeholder 5">
            <a:extLst>
              <a:ext uri="{FF2B5EF4-FFF2-40B4-BE49-F238E27FC236}">
                <a16:creationId xmlns:a16="http://schemas.microsoft.com/office/drawing/2014/main" id="{12A6D7F4-9FD1-4FF7-88B4-8133D6BC4A08}"/>
              </a:ext>
            </a:extLst>
          </p:cNvPr>
          <p:cNvSpPr>
            <a:spLocks noGrp="1"/>
          </p:cNvSpPr>
          <p:nvPr>
            <p:ph type="sldNum" sz="quarter" idx="12"/>
          </p:nvPr>
        </p:nvSpPr>
        <p:spPr/>
        <p:txBody>
          <a:bodyPr/>
          <a:lstStyle/>
          <a:p>
            <a:fld id="{86789C4C-2383-41E5-A2AB-A3A98D4623CF}" type="slidenum">
              <a:rPr lang="en-US" altLang="en-US"/>
              <a:pPr/>
              <a:t>17</a:t>
            </a:fld>
            <a:endParaRPr lang="en-US" altLang="en-US"/>
          </a:p>
        </p:txBody>
      </p:sp>
      <p:sp>
        <p:nvSpPr>
          <p:cNvPr id="31746" name="Rectangle 2">
            <a:extLst>
              <a:ext uri="{FF2B5EF4-FFF2-40B4-BE49-F238E27FC236}">
                <a16:creationId xmlns:a16="http://schemas.microsoft.com/office/drawing/2014/main" id="{36D63F52-0AEC-4EC1-BFC0-CA9BBEBCE312}"/>
              </a:ext>
            </a:extLst>
          </p:cNvPr>
          <p:cNvSpPr>
            <a:spLocks noGrp="1" noChangeArrowheads="1"/>
          </p:cNvSpPr>
          <p:nvPr>
            <p:ph type="title"/>
          </p:nvPr>
        </p:nvSpPr>
        <p:spPr>
          <a:xfrm>
            <a:off x="228600" y="228600"/>
            <a:ext cx="5334000" cy="852488"/>
          </a:xfrm>
        </p:spPr>
        <p:txBody>
          <a:bodyPr/>
          <a:lstStyle/>
          <a:p>
            <a:r>
              <a:rPr lang="en-US" altLang="en-US" sz="2800" b="1">
                <a:latin typeface="VNI-Times" pitchFamily="2" charset="0"/>
              </a:rPr>
              <a:t>Thí duï minh hoïa chæ thò Local</a:t>
            </a:r>
          </a:p>
        </p:txBody>
      </p:sp>
      <p:sp>
        <p:nvSpPr>
          <p:cNvPr id="31748" name="Text Box 4">
            <a:extLst>
              <a:ext uri="{FF2B5EF4-FFF2-40B4-BE49-F238E27FC236}">
                <a16:creationId xmlns:a16="http://schemas.microsoft.com/office/drawing/2014/main" id="{33FA005E-16A6-4D09-810F-3863D7E491AB}"/>
              </a:ext>
            </a:extLst>
          </p:cNvPr>
          <p:cNvSpPr txBox="1">
            <a:spLocks noChangeArrowheads="1"/>
          </p:cNvSpPr>
          <p:nvPr/>
        </p:nvSpPr>
        <p:spPr bwMode="auto">
          <a:xfrm>
            <a:off x="228600" y="1066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rPr>
              <a:t>Xaây döïng Macro REPEAT coù nhieäm vuï </a:t>
            </a:r>
            <a:r>
              <a:rPr lang="en-US" altLang="en-US" sz="2400" b="1">
                <a:latin typeface="VNI-Times" pitchFamily="2" charset="0"/>
              </a:rPr>
              <a:t>xuaát</a:t>
            </a:r>
            <a:r>
              <a:rPr lang="en-US" altLang="en-US" sz="2000" b="1">
                <a:latin typeface="VNI-Times" pitchFamily="2" charset="0"/>
              </a:rPr>
              <a:t> count laàn soá kyù töï char ra maøn hình.</a:t>
            </a:r>
          </a:p>
        </p:txBody>
      </p:sp>
      <p:sp>
        <p:nvSpPr>
          <p:cNvPr id="31749" name="Text Box 5">
            <a:extLst>
              <a:ext uri="{FF2B5EF4-FFF2-40B4-BE49-F238E27FC236}">
                <a16:creationId xmlns:a16="http://schemas.microsoft.com/office/drawing/2014/main" id="{6525FB57-8340-4FAB-A83F-ACAA0267252C}"/>
              </a:ext>
            </a:extLst>
          </p:cNvPr>
          <p:cNvSpPr txBox="1">
            <a:spLocks noChangeArrowheads="1"/>
          </p:cNvSpPr>
          <p:nvPr/>
        </p:nvSpPr>
        <p:spPr bwMode="auto">
          <a:xfrm>
            <a:off x="152400" y="2057400"/>
            <a:ext cx="48006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99FF33"/>
                </a:solidFill>
                <a:latin typeface="VNI-US" pitchFamily="2" charset="0"/>
              </a:rPr>
              <a:t>REPEAT  MACRO CHAR, COUNT</a:t>
            </a:r>
          </a:p>
          <a:p>
            <a:pPr>
              <a:spcBef>
                <a:spcPct val="50000"/>
              </a:spcBef>
            </a:pPr>
            <a:r>
              <a:rPr lang="en-US" altLang="en-US" sz="2000" b="1">
                <a:solidFill>
                  <a:srgbClr val="99FF33"/>
                </a:solidFill>
                <a:latin typeface="VNI-US" pitchFamily="2" charset="0"/>
              </a:rPr>
              <a:t> LOCAL L1</a:t>
            </a:r>
          </a:p>
          <a:p>
            <a:pPr>
              <a:spcBef>
                <a:spcPct val="50000"/>
              </a:spcBef>
            </a:pPr>
            <a:r>
              <a:rPr lang="en-US" altLang="en-US" sz="2000" b="1">
                <a:solidFill>
                  <a:srgbClr val="99FF33"/>
                </a:solidFill>
                <a:latin typeface="VNI-US" pitchFamily="2" charset="0"/>
              </a:rPr>
              <a:t>MOV CX, COUNT</a:t>
            </a:r>
          </a:p>
          <a:p>
            <a:pPr>
              <a:spcBef>
                <a:spcPct val="50000"/>
              </a:spcBef>
            </a:pPr>
            <a:r>
              <a:rPr lang="en-US" altLang="en-US" sz="2000" b="1">
                <a:solidFill>
                  <a:srgbClr val="99FF33"/>
                </a:solidFill>
                <a:latin typeface="VNI-US" pitchFamily="2" charset="0"/>
              </a:rPr>
              <a:t>L1: MOV AH,2</a:t>
            </a:r>
          </a:p>
          <a:p>
            <a:pPr>
              <a:spcBef>
                <a:spcPct val="50000"/>
              </a:spcBef>
            </a:pPr>
            <a:r>
              <a:rPr lang="en-US" altLang="en-US" sz="2000" b="1">
                <a:solidFill>
                  <a:srgbClr val="99FF33"/>
                </a:solidFill>
                <a:latin typeface="VNI-US" pitchFamily="2" charset="0"/>
              </a:rPr>
              <a:t>      MOV DL, CHAR</a:t>
            </a:r>
          </a:p>
          <a:p>
            <a:pPr>
              <a:spcBef>
                <a:spcPct val="50000"/>
              </a:spcBef>
            </a:pPr>
            <a:r>
              <a:rPr lang="en-US" altLang="en-US" sz="2000" b="1">
                <a:solidFill>
                  <a:srgbClr val="99FF33"/>
                </a:solidFill>
                <a:latin typeface="VNI-US" pitchFamily="2" charset="0"/>
              </a:rPr>
              <a:t>      INT 21H</a:t>
            </a:r>
          </a:p>
          <a:p>
            <a:pPr>
              <a:spcBef>
                <a:spcPct val="50000"/>
              </a:spcBef>
            </a:pPr>
            <a:r>
              <a:rPr lang="en-US" altLang="en-US" sz="2000" b="1">
                <a:solidFill>
                  <a:srgbClr val="99FF33"/>
                </a:solidFill>
                <a:latin typeface="VNI-US" pitchFamily="2" charset="0"/>
              </a:rPr>
              <a:t>      LOOP L1</a:t>
            </a:r>
          </a:p>
          <a:p>
            <a:pPr>
              <a:spcBef>
                <a:spcPct val="50000"/>
              </a:spcBef>
            </a:pPr>
            <a:r>
              <a:rPr lang="en-US" altLang="en-US" sz="2000" b="1">
                <a:solidFill>
                  <a:srgbClr val="99FF33"/>
                </a:solidFill>
                <a:latin typeface="VNI-US" pitchFamily="2" charset="0"/>
              </a:rPr>
              <a:t>ENDM</a:t>
            </a:r>
          </a:p>
          <a:p>
            <a:pPr>
              <a:spcBef>
                <a:spcPct val="50000"/>
              </a:spcBef>
            </a:pPr>
            <a:endParaRPr lang="en-US" altLang="en-US" sz="2000" b="1">
              <a:solidFill>
                <a:srgbClr val="99FF33"/>
              </a:solidFill>
              <a:latin typeface="VNI-US" pitchFamily="2" charset="0"/>
            </a:endParaRPr>
          </a:p>
        </p:txBody>
      </p:sp>
      <p:sp>
        <p:nvSpPr>
          <p:cNvPr id="31750" name="Text Box 6">
            <a:extLst>
              <a:ext uri="{FF2B5EF4-FFF2-40B4-BE49-F238E27FC236}">
                <a16:creationId xmlns:a16="http://schemas.microsoft.com/office/drawing/2014/main" id="{D630E302-C312-4C2E-8999-E4A3396C685F}"/>
              </a:ext>
            </a:extLst>
          </p:cNvPr>
          <p:cNvSpPr txBox="1">
            <a:spLocks noChangeArrowheads="1"/>
          </p:cNvSpPr>
          <p:nvPr/>
        </p:nvSpPr>
        <p:spPr bwMode="auto">
          <a:xfrm>
            <a:off x="5334000" y="2514600"/>
            <a:ext cx="3505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rPr>
              <a:t>ASM SEÕ DUØNG CÔ CHEÁ ÑAÙNH SOÁ CAÙC NHAÕN (TÖØ 0000H ÑEÁN FFFFH) ÑEÅ ÑAÙNH DAÁU CAÙC NHAÕN COÙ CHÆ ÑÒNH LOCAL.</a:t>
            </a:r>
          </a:p>
        </p:txBody>
      </p:sp>
      <p:sp>
        <p:nvSpPr>
          <p:cNvPr id="31751" name="Text Box 7">
            <a:extLst>
              <a:ext uri="{FF2B5EF4-FFF2-40B4-BE49-F238E27FC236}">
                <a16:creationId xmlns:a16="http://schemas.microsoft.com/office/drawing/2014/main" id="{1355690A-B73E-4C92-987E-2DDADC554869}"/>
              </a:ext>
            </a:extLst>
          </p:cNvPr>
          <p:cNvSpPr txBox="1">
            <a:spLocks noChangeArrowheads="1"/>
          </p:cNvSpPr>
          <p:nvPr/>
        </p:nvSpPr>
        <p:spPr bwMode="auto">
          <a:xfrm>
            <a:off x="2895600" y="3048000"/>
            <a:ext cx="2895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rPr>
              <a:t>GIAÛ SÖÛ GOÏI :</a:t>
            </a:r>
          </a:p>
          <a:p>
            <a:pPr>
              <a:spcBef>
                <a:spcPct val="50000"/>
              </a:spcBef>
            </a:pPr>
            <a:r>
              <a:rPr lang="en-US" altLang="en-US" sz="2000" b="1">
                <a:latin typeface="VNI-Times" pitchFamily="2" charset="0"/>
              </a:rPr>
              <a:t>REPEAT ‘A’, 10</a:t>
            </a:r>
          </a:p>
          <a:p>
            <a:pPr>
              <a:spcBef>
                <a:spcPct val="50000"/>
              </a:spcBef>
            </a:pPr>
            <a:r>
              <a:rPr lang="en-US" altLang="en-US" sz="2000" b="1">
                <a:latin typeface="VNI-Times" pitchFamily="2" charset="0"/>
              </a:rPr>
              <a:t>REPEAT ‘*’, 20</a:t>
            </a:r>
          </a:p>
        </p:txBody>
      </p:sp>
      <p:sp>
        <p:nvSpPr>
          <p:cNvPr id="31752" name="Text Box 8">
            <a:extLst>
              <a:ext uri="{FF2B5EF4-FFF2-40B4-BE49-F238E27FC236}">
                <a16:creationId xmlns:a16="http://schemas.microsoft.com/office/drawing/2014/main" id="{7C4AB9DF-D2A1-4F32-A36E-FCB292EB3082}"/>
              </a:ext>
            </a:extLst>
          </p:cNvPr>
          <p:cNvSpPr txBox="1">
            <a:spLocks noChangeArrowheads="1"/>
          </p:cNvSpPr>
          <p:nvPr/>
        </p:nvSpPr>
        <p:spPr bwMode="auto">
          <a:xfrm>
            <a:off x="3733800" y="5715000"/>
            <a:ext cx="441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rPr>
              <a:t>SEÕ ÑÖÔÏC DÒCH RA </a:t>
            </a:r>
            <a:r>
              <a:rPr lang="en-US" altLang="en-US" sz="2000" b="1">
                <a:latin typeface="VNI-Times" pitchFamily="2" charset="0"/>
                <a:sym typeface="Wingdings" panose="05000000000000000000" pitchFamily="2" charset="2"/>
              </a:rPr>
              <a:t></a:t>
            </a:r>
            <a:endParaRPr lang="en-US" altLang="en-US" sz="2000" b="1">
              <a:latin typeface="VNI-Times"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7A8A3A58-0819-45FA-A58F-519FA1E292BE}"/>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F382A0B1-EC89-4F51-8A1C-58DEF82B414C}"/>
              </a:ext>
            </a:extLst>
          </p:cNvPr>
          <p:cNvSpPr>
            <a:spLocks noGrp="1"/>
          </p:cNvSpPr>
          <p:nvPr>
            <p:ph type="sldNum" sz="quarter" idx="12"/>
          </p:nvPr>
        </p:nvSpPr>
        <p:spPr/>
        <p:txBody>
          <a:bodyPr/>
          <a:lstStyle/>
          <a:p>
            <a:fld id="{ABFEAE9B-475B-4714-A786-72D79DFD9745}" type="slidenum">
              <a:rPr lang="en-US" altLang="en-US"/>
              <a:pPr/>
              <a:t>18</a:t>
            </a:fld>
            <a:endParaRPr lang="en-US" altLang="en-US"/>
          </a:p>
        </p:txBody>
      </p:sp>
      <p:sp>
        <p:nvSpPr>
          <p:cNvPr id="32770" name="Rectangle 2">
            <a:extLst>
              <a:ext uri="{FF2B5EF4-FFF2-40B4-BE49-F238E27FC236}">
                <a16:creationId xmlns:a16="http://schemas.microsoft.com/office/drawing/2014/main" id="{80D31EC1-91A4-4A44-9365-188F0367F9C7}"/>
              </a:ext>
            </a:extLst>
          </p:cNvPr>
          <p:cNvSpPr>
            <a:spLocks noGrp="1" noChangeArrowheads="1"/>
          </p:cNvSpPr>
          <p:nvPr>
            <p:ph type="title"/>
          </p:nvPr>
        </p:nvSpPr>
        <p:spPr>
          <a:xfrm>
            <a:off x="1600200" y="152400"/>
            <a:ext cx="5029200" cy="1139825"/>
          </a:xfrm>
        </p:spPr>
        <p:txBody>
          <a:bodyPr/>
          <a:lstStyle/>
          <a:p>
            <a:r>
              <a:rPr lang="en-US" altLang="en-US" sz="3200" b="1">
                <a:latin typeface="VNI-Times" pitchFamily="2" charset="0"/>
              </a:rPr>
              <a:t>Thí duï minh hoïa chæ thò Local</a:t>
            </a:r>
          </a:p>
        </p:txBody>
      </p:sp>
      <p:sp>
        <p:nvSpPr>
          <p:cNvPr id="32772" name="Text Box 4">
            <a:extLst>
              <a:ext uri="{FF2B5EF4-FFF2-40B4-BE49-F238E27FC236}">
                <a16:creationId xmlns:a16="http://schemas.microsoft.com/office/drawing/2014/main" id="{BB9270A4-B68D-451F-A406-1F59E0CB20EE}"/>
              </a:ext>
            </a:extLst>
          </p:cNvPr>
          <p:cNvSpPr txBox="1">
            <a:spLocks noChangeArrowheads="1"/>
          </p:cNvSpPr>
          <p:nvPr/>
        </p:nvSpPr>
        <p:spPr bwMode="auto">
          <a:xfrm>
            <a:off x="304800" y="1143000"/>
            <a:ext cx="33528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99FF33"/>
                </a:solidFill>
                <a:latin typeface="VNI-US" pitchFamily="2" charset="0"/>
              </a:rPr>
              <a:t>MOV CX, 10</a:t>
            </a:r>
          </a:p>
          <a:p>
            <a:pPr>
              <a:spcBef>
                <a:spcPct val="50000"/>
              </a:spcBef>
            </a:pPr>
            <a:r>
              <a:rPr lang="en-US" altLang="en-US" sz="2000" b="1">
                <a:solidFill>
                  <a:srgbClr val="99FF33"/>
                </a:solidFill>
                <a:latin typeface="VNI-US" pitchFamily="2" charset="0"/>
              </a:rPr>
              <a:t>??0000 : MOV AH,2</a:t>
            </a:r>
          </a:p>
          <a:p>
            <a:pPr>
              <a:spcBef>
                <a:spcPct val="50000"/>
              </a:spcBef>
            </a:pPr>
            <a:r>
              <a:rPr lang="en-US" altLang="en-US" sz="2000" b="1">
                <a:solidFill>
                  <a:srgbClr val="99FF33"/>
                </a:solidFill>
                <a:latin typeface="VNI-US" pitchFamily="2" charset="0"/>
              </a:rPr>
              <a:t> MOV DL, ‘A’</a:t>
            </a:r>
          </a:p>
          <a:p>
            <a:pPr>
              <a:spcBef>
                <a:spcPct val="50000"/>
              </a:spcBef>
            </a:pPr>
            <a:r>
              <a:rPr lang="en-US" altLang="en-US" sz="2000" b="1">
                <a:solidFill>
                  <a:srgbClr val="99FF33"/>
                </a:solidFill>
                <a:latin typeface="VNI-US" pitchFamily="2" charset="0"/>
              </a:rPr>
              <a:t> INT 21H</a:t>
            </a:r>
          </a:p>
          <a:p>
            <a:pPr>
              <a:spcBef>
                <a:spcPct val="50000"/>
              </a:spcBef>
            </a:pPr>
            <a:r>
              <a:rPr lang="en-US" altLang="en-US" sz="2000" b="1">
                <a:solidFill>
                  <a:srgbClr val="99FF33"/>
                </a:solidFill>
                <a:latin typeface="VNI-US" pitchFamily="2" charset="0"/>
              </a:rPr>
              <a:t>LOOP ??0000</a:t>
            </a:r>
          </a:p>
          <a:p>
            <a:pPr>
              <a:spcBef>
                <a:spcPct val="50000"/>
              </a:spcBef>
            </a:pPr>
            <a:r>
              <a:rPr lang="en-US" altLang="en-US" sz="2000" b="1">
                <a:solidFill>
                  <a:srgbClr val="99FF33"/>
                </a:solidFill>
                <a:latin typeface="VNI-US" pitchFamily="2" charset="0"/>
              </a:rPr>
              <a:t>MOV CX, 20</a:t>
            </a:r>
          </a:p>
          <a:p>
            <a:pPr>
              <a:spcBef>
                <a:spcPct val="50000"/>
              </a:spcBef>
            </a:pPr>
            <a:r>
              <a:rPr lang="en-US" altLang="en-US" sz="2000" b="1">
                <a:solidFill>
                  <a:srgbClr val="99FF33"/>
                </a:solidFill>
                <a:latin typeface="VNI-US" pitchFamily="2" charset="0"/>
              </a:rPr>
              <a:t>??0001 : MOV AH,2</a:t>
            </a:r>
          </a:p>
          <a:p>
            <a:pPr>
              <a:spcBef>
                <a:spcPct val="50000"/>
              </a:spcBef>
            </a:pPr>
            <a:r>
              <a:rPr lang="en-US" altLang="en-US" sz="2000" b="1">
                <a:solidFill>
                  <a:srgbClr val="99FF33"/>
                </a:solidFill>
                <a:latin typeface="VNI-US" pitchFamily="2" charset="0"/>
              </a:rPr>
              <a:t>MOV DL, ‘*’</a:t>
            </a:r>
          </a:p>
          <a:p>
            <a:pPr>
              <a:spcBef>
                <a:spcPct val="50000"/>
              </a:spcBef>
            </a:pPr>
            <a:r>
              <a:rPr lang="en-US" altLang="en-US" sz="2000" b="1">
                <a:solidFill>
                  <a:srgbClr val="99FF33"/>
                </a:solidFill>
                <a:latin typeface="VNI-US" pitchFamily="2" charset="0"/>
              </a:rPr>
              <a:t>INT 21H</a:t>
            </a:r>
          </a:p>
          <a:p>
            <a:pPr>
              <a:spcBef>
                <a:spcPct val="50000"/>
              </a:spcBef>
            </a:pPr>
            <a:r>
              <a:rPr lang="en-US" altLang="en-US" sz="2000" b="1">
                <a:solidFill>
                  <a:srgbClr val="99FF33"/>
                </a:solidFill>
                <a:latin typeface="VNI-US" pitchFamily="2" charset="0"/>
              </a:rPr>
              <a:t>LOOP ??0001</a:t>
            </a:r>
          </a:p>
        </p:txBody>
      </p:sp>
      <p:sp>
        <p:nvSpPr>
          <p:cNvPr id="32774" name="Text Box 6">
            <a:extLst>
              <a:ext uri="{FF2B5EF4-FFF2-40B4-BE49-F238E27FC236}">
                <a16:creationId xmlns:a16="http://schemas.microsoft.com/office/drawing/2014/main" id="{B5E16AD6-15C9-4A32-BDFB-8E1894346511}"/>
              </a:ext>
            </a:extLst>
          </p:cNvPr>
          <p:cNvSpPr txBox="1">
            <a:spLocks noChangeArrowheads="1"/>
          </p:cNvSpPr>
          <p:nvPr/>
        </p:nvSpPr>
        <p:spPr bwMode="auto">
          <a:xfrm rot="-1785825">
            <a:off x="3733800" y="2667000"/>
            <a:ext cx="2895600" cy="1230313"/>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folHlink"/>
                </a:solidFill>
                <a:latin typeface="VNI-Times" pitchFamily="2" charset="0"/>
              </a:rPr>
              <a:t>GIAÛ SÖÛ GOÏI :</a:t>
            </a:r>
          </a:p>
          <a:p>
            <a:pPr>
              <a:spcBef>
                <a:spcPct val="50000"/>
              </a:spcBef>
            </a:pPr>
            <a:r>
              <a:rPr lang="en-US" altLang="en-US" b="1">
                <a:solidFill>
                  <a:schemeClr val="folHlink"/>
                </a:solidFill>
                <a:latin typeface="VNI-Times" pitchFamily="2" charset="0"/>
              </a:rPr>
              <a:t>REPEAT ‘A’, 10</a:t>
            </a:r>
          </a:p>
          <a:p>
            <a:pPr>
              <a:spcBef>
                <a:spcPct val="50000"/>
              </a:spcBef>
            </a:pPr>
            <a:r>
              <a:rPr lang="en-US" altLang="en-US" b="1">
                <a:solidFill>
                  <a:schemeClr val="folHlink"/>
                </a:solidFill>
                <a:latin typeface="VNI-Times" pitchFamily="2" charset="0"/>
              </a:rPr>
              <a:t>REPEAT ‘*’, 20</a:t>
            </a:r>
          </a:p>
        </p:txBody>
      </p:sp>
      <p:sp>
        <p:nvSpPr>
          <p:cNvPr id="32776" name="Line 8">
            <a:extLst>
              <a:ext uri="{FF2B5EF4-FFF2-40B4-BE49-F238E27FC236}">
                <a16:creationId xmlns:a16="http://schemas.microsoft.com/office/drawing/2014/main" id="{FF3449DD-9AFE-4631-A22D-A1E40F677082}"/>
              </a:ext>
            </a:extLst>
          </p:cNvPr>
          <p:cNvSpPr>
            <a:spLocks noChangeShapeType="1"/>
          </p:cNvSpPr>
          <p:nvPr/>
        </p:nvSpPr>
        <p:spPr bwMode="auto">
          <a:xfrm>
            <a:off x="2819400" y="2895600"/>
            <a:ext cx="1676400" cy="0"/>
          </a:xfrm>
          <a:prstGeom prst="line">
            <a:avLst/>
          </a:prstGeom>
          <a:noFill/>
          <a:ln w="762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80C04A59-E694-4111-B75D-09106DCD55FD}"/>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F74EFD21-0419-484E-9344-DB7631BC11E3}"/>
              </a:ext>
            </a:extLst>
          </p:cNvPr>
          <p:cNvSpPr>
            <a:spLocks noGrp="1"/>
          </p:cNvSpPr>
          <p:nvPr>
            <p:ph type="sldNum" sz="quarter" idx="12"/>
          </p:nvPr>
        </p:nvSpPr>
        <p:spPr/>
        <p:txBody>
          <a:bodyPr/>
          <a:lstStyle/>
          <a:p>
            <a:fld id="{E1362768-0D4A-42C5-851E-B6FDA63FBA92}" type="slidenum">
              <a:rPr lang="en-US" altLang="en-US"/>
              <a:pPr/>
              <a:t>19</a:t>
            </a:fld>
            <a:endParaRPr lang="en-US" altLang="en-US"/>
          </a:p>
        </p:txBody>
      </p:sp>
      <p:sp>
        <p:nvSpPr>
          <p:cNvPr id="20482" name="Rectangle 2">
            <a:extLst>
              <a:ext uri="{FF2B5EF4-FFF2-40B4-BE49-F238E27FC236}">
                <a16:creationId xmlns:a16="http://schemas.microsoft.com/office/drawing/2014/main" id="{A0F5BF3E-E5F5-4D94-8B33-D33C0DD7C758}"/>
              </a:ext>
            </a:extLst>
          </p:cNvPr>
          <p:cNvSpPr>
            <a:spLocks noGrp="1" noChangeArrowheads="1"/>
          </p:cNvSpPr>
          <p:nvPr>
            <p:ph type="title"/>
          </p:nvPr>
        </p:nvSpPr>
        <p:spPr>
          <a:xfrm>
            <a:off x="457200" y="277813"/>
            <a:ext cx="4424363" cy="655637"/>
          </a:xfrm>
        </p:spPr>
        <p:txBody>
          <a:bodyPr/>
          <a:lstStyle/>
          <a:p>
            <a:r>
              <a:rPr lang="en-US" altLang="en-US">
                <a:latin typeface="VNI-Times" pitchFamily="2" charset="0"/>
              </a:rPr>
              <a:t>Thí duï minh hoïa</a:t>
            </a:r>
          </a:p>
        </p:txBody>
      </p:sp>
      <p:sp>
        <p:nvSpPr>
          <p:cNvPr id="20484" name="Text Box 4">
            <a:extLst>
              <a:ext uri="{FF2B5EF4-FFF2-40B4-BE49-F238E27FC236}">
                <a16:creationId xmlns:a16="http://schemas.microsoft.com/office/drawing/2014/main" id="{9271EEAF-CA21-4AE4-BBED-279A0C0DAC46}"/>
              </a:ext>
            </a:extLst>
          </p:cNvPr>
          <p:cNvSpPr txBox="1">
            <a:spLocks noChangeArrowheads="1"/>
          </p:cNvSpPr>
          <p:nvPr/>
        </p:nvSpPr>
        <p:spPr bwMode="auto">
          <a:xfrm>
            <a:off x="457200" y="11430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Times" pitchFamily="2" charset="0"/>
              </a:rPr>
              <a:t>Vieát 1 macro ñöa töø lôùn hôn trong 2 töø vaøo AX</a:t>
            </a:r>
          </a:p>
        </p:txBody>
      </p:sp>
      <p:sp>
        <p:nvSpPr>
          <p:cNvPr id="20485" name="Text Box 5">
            <a:extLst>
              <a:ext uri="{FF2B5EF4-FFF2-40B4-BE49-F238E27FC236}">
                <a16:creationId xmlns:a16="http://schemas.microsoft.com/office/drawing/2014/main" id="{3F26CF0F-49CF-4DF4-A290-5FC172794378}"/>
              </a:ext>
            </a:extLst>
          </p:cNvPr>
          <p:cNvSpPr txBox="1">
            <a:spLocks noChangeArrowheads="1"/>
          </p:cNvSpPr>
          <p:nvPr/>
        </p:nvSpPr>
        <p:spPr bwMode="auto">
          <a:xfrm>
            <a:off x="0" y="2057400"/>
            <a:ext cx="5105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hlink"/>
                </a:solidFill>
                <a:latin typeface="VNI-US" pitchFamily="2" charset="0"/>
              </a:rPr>
              <a:t>GETMAX   MACRO   WORD1, WORD2</a:t>
            </a:r>
          </a:p>
          <a:p>
            <a:pPr>
              <a:spcBef>
                <a:spcPct val="50000"/>
              </a:spcBef>
            </a:pPr>
            <a:r>
              <a:rPr lang="en-US" altLang="en-US" sz="2000" b="1">
                <a:latin typeface="VNI-US" pitchFamily="2" charset="0"/>
              </a:rPr>
              <a:t>      </a:t>
            </a:r>
            <a:r>
              <a:rPr lang="en-US" altLang="en-US" sz="2000" b="1">
                <a:solidFill>
                  <a:srgbClr val="99FF33"/>
                </a:solidFill>
                <a:latin typeface="VNI-US" pitchFamily="2" charset="0"/>
              </a:rPr>
              <a:t>LOCAL  EXIT</a:t>
            </a:r>
          </a:p>
          <a:p>
            <a:pPr>
              <a:spcBef>
                <a:spcPct val="50000"/>
              </a:spcBef>
            </a:pPr>
            <a:r>
              <a:rPr lang="en-US" altLang="en-US" sz="2000" b="1">
                <a:latin typeface="VNI-US" pitchFamily="2" charset="0"/>
              </a:rPr>
              <a:t>    MOV AX, WORD1</a:t>
            </a:r>
          </a:p>
          <a:p>
            <a:pPr>
              <a:spcBef>
                <a:spcPct val="50000"/>
              </a:spcBef>
            </a:pPr>
            <a:r>
              <a:rPr lang="en-US" altLang="en-US" sz="2000" b="1">
                <a:latin typeface="VNI-US" pitchFamily="2" charset="0"/>
              </a:rPr>
              <a:t>   CMP AX, WORD2</a:t>
            </a:r>
          </a:p>
          <a:p>
            <a:pPr>
              <a:spcBef>
                <a:spcPct val="50000"/>
              </a:spcBef>
            </a:pPr>
            <a:r>
              <a:rPr lang="en-US" altLang="en-US" sz="2000" b="1">
                <a:latin typeface="VNI-US" pitchFamily="2" charset="0"/>
              </a:rPr>
              <a:t>  JG EXIT</a:t>
            </a:r>
          </a:p>
          <a:p>
            <a:pPr>
              <a:spcBef>
                <a:spcPct val="50000"/>
              </a:spcBef>
            </a:pPr>
            <a:r>
              <a:rPr lang="en-US" altLang="en-US" sz="2000" b="1">
                <a:latin typeface="VNI-US" pitchFamily="2" charset="0"/>
              </a:rPr>
              <a:t>  MOV AX, WORD2</a:t>
            </a:r>
          </a:p>
          <a:p>
            <a:pPr>
              <a:spcBef>
                <a:spcPct val="50000"/>
              </a:spcBef>
            </a:pPr>
            <a:r>
              <a:rPr lang="en-US" altLang="en-US" sz="2000" b="1">
                <a:latin typeface="VNI-US" pitchFamily="2" charset="0"/>
              </a:rPr>
              <a:t>  EXIT :</a:t>
            </a:r>
          </a:p>
          <a:p>
            <a:pPr>
              <a:spcBef>
                <a:spcPct val="50000"/>
              </a:spcBef>
            </a:pPr>
            <a:r>
              <a:rPr lang="en-US" altLang="en-US" sz="2000" b="1">
                <a:solidFill>
                  <a:schemeClr val="hlink"/>
                </a:solidFill>
                <a:latin typeface="VNI-US" pitchFamily="2" charset="0"/>
              </a:rPr>
              <a:t>ENDM</a:t>
            </a:r>
          </a:p>
        </p:txBody>
      </p:sp>
      <p:sp>
        <p:nvSpPr>
          <p:cNvPr id="20486" name="Text Box 6">
            <a:extLst>
              <a:ext uri="{FF2B5EF4-FFF2-40B4-BE49-F238E27FC236}">
                <a16:creationId xmlns:a16="http://schemas.microsoft.com/office/drawing/2014/main" id="{2C5D4F33-60BD-4276-B4DA-646D9C424382}"/>
              </a:ext>
            </a:extLst>
          </p:cNvPr>
          <p:cNvSpPr txBox="1">
            <a:spLocks noChangeArrowheads="1"/>
          </p:cNvSpPr>
          <p:nvPr/>
        </p:nvSpPr>
        <p:spPr bwMode="auto">
          <a:xfrm>
            <a:off x="3352800" y="2590800"/>
            <a:ext cx="41910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GIAÛ SÖÛ FIRST,SECOND, THIRD LAØ CAÙC BIEÁN WORD. </a:t>
            </a:r>
          </a:p>
          <a:p>
            <a:pPr>
              <a:spcBef>
                <a:spcPct val="50000"/>
              </a:spcBef>
            </a:pPr>
            <a:r>
              <a:rPr lang="en-US" altLang="en-US" b="1">
                <a:latin typeface="VNI-Times" pitchFamily="2" charset="0"/>
              </a:rPr>
              <a:t>SÖÏ THAM CHIEÁU MACRO ÑÖÔÏC MÔÛ ROÄNG NHÖ SAU :</a:t>
            </a:r>
          </a:p>
          <a:p>
            <a:pPr>
              <a:spcBef>
                <a:spcPct val="50000"/>
              </a:spcBef>
            </a:pPr>
            <a:r>
              <a:rPr lang="en-US" altLang="en-US" b="1">
                <a:solidFill>
                  <a:schemeClr val="hlink"/>
                </a:solidFill>
                <a:latin typeface="VNI-Times" pitchFamily="2" charset="0"/>
              </a:rPr>
              <a:t>MOV AX, FIRST</a:t>
            </a:r>
          </a:p>
          <a:p>
            <a:pPr>
              <a:spcBef>
                <a:spcPct val="50000"/>
              </a:spcBef>
            </a:pPr>
            <a:r>
              <a:rPr lang="en-US" altLang="en-US" b="1">
                <a:solidFill>
                  <a:schemeClr val="hlink"/>
                </a:solidFill>
                <a:latin typeface="VNI-Times" pitchFamily="2" charset="0"/>
              </a:rPr>
              <a:t>CMP AX, SECOND</a:t>
            </a:r>
          </a:p>
          <a:p>
            <a:pPr>
              <a:spcBef>
                <a:spcPct val="50000"/>
              </a:spcBef>
            </a:pPr>
            <a:r>
              <a:rPr lang="en-US" altLang="en-US" b="1">
                <a:solidFill>
                  <a:schemeClr val="hlink"/>
                </a:solidFill>
                <a:latin typeface="VNI-Times" pitchFamily="2" charset="0"/>
              </a:rPr>
              <a:t>JG ??0000 </a:t>
            </a:r>
          </a:p>
          <a:p>
            <a:pPr>
              <a:spcBef>
                <a:spcPct val="50000"/>
              </a:spcBef>
            </a:pPr>
            <a:r>
              <a:rPr lang="en-US" altLang="en-US" b="1">
                <a:solidFill>
                  <a:schemeClr val="hlink"/>
                </a:solidFill>
                <a:latin typeface="VNI-Times" pitchFamily="2" charset="0"/>
              </a:rPr>
              <a:t>MOV AX, SECOND</a:t>
            </a:r>
          </a:p>
          <a:p>
            <a:pPr>
              <a:spcBef>
                <a:spcPct val="50000"/>
              </a:spcBef>
            </a:pPr>
            <a:r>
              <a:rPr lang="en-US" altLang="en-US" b="1">
                <a:solidFill>
                  <a:schemeClr val="hlink"/>
                </a:solidFill>
                <a:latin typeface="VNI-Times" pitchFamily="2" charset="0"/>
              </a:rPr>
              <a:t>??0000: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3">
            <a:extLst>
              <a:ext uri="{FF2B5EF4-FFF2-40B4-BE49-F238E27FC236}">
                <a16:creationId xmlns:a16="http://schemas.microsoft.com/office/drawing/2014/main" id="{03F940B5-1DFE-4101-8EAB-0F21F1683BF0}"/>
              </a:ext>
            </a:extLst>
          </p:cNvPr>
          <p:cNvSpPr>
            <a:spLocks noGrp="1" noChangeArrowheads="1"/>
          </p:cNvSpPr>
          <p:nvPr>
            <p:ph type="ftr" sz="quarter" idx="3"/>
          </p:nvPr>
        </p:nvSpPr>
        <p:spPr/>
        <p:txBody>
          <a:bodyPr/>
          <a:lstStyle/>
          <a:p>
            <a:r>
              <a:rPr lang="en-US" altLang="en-US"/>
              <a:t>CHUONG 9 MACRO</a:t>
            </a:r>
          </a:p>
        </p:txBody>
      </p:sp>
      <p:sp>
        <p:nvSpPr>
          <p:cNvPr id="9" name="Rectangle 14">
            <a:extLst>
              <a:ext uri="{FF2B5EF4-FFF2-40B4-BE49-F238E27FC236}">
                <a16:creationId xmlns:a16="http://schemas.microsoft.com/office/drawing/2014/main" id="{6FA00A28-9D40-4311-8FB6-16F76825597A}"/>
              </a:ext>
            </a:extLst>
          </p:cNvPr>
          <p:cNvSpPr>
            <a:spLocks noGrp="1" noChangeArrowheads="1"/>
          </p:cNvSpPr>
          <p:nvPr>
            <p:ph type="sldNum" sz="quarter" idx="4"/>
          </p:nvPr>
        </p:nvSpPr>
        <p:spPr/>
        <p:txBody>
          <a:bodyPr/>
          <a:lstStyle/>
          <a:p>
            <a:fld id="{FD22A065-41A2-4516-97CD-E40FBF94ECDB}" type="slidenum">
              <a:rPr lang="en-US" altLang="en-US"/>
              <a:pPr/>
              <a:t>2</a:t>
            </a:fld>
            <a:endParaRPr lang="en-US" altLang="en-US"/>
          </a:p>
        </p:txBody>
      </p:sp>
      <p:sp>
        <p:nvSpPr>
          <p:cNvPr id="9218" name="Rectangle 2">
            <a:extLst>
              <a:ext uri="{FF2B5EF4-FFF2-40B4-BE49-F238E27FC236}">
                <a16:creationId xmlns:a16="http://schemas.microsoft.com/office/drawing/2014/main" id="{7D664A4C-10CE-4868-A7F9-6E676108344C}"/>
              </a:ext>
            </a:extLst>
          </p:cNvPr>
          <p:cNvSpPr>
            <a:spLocks noGrp="1" noChangeArrowheads="1"/>
          </p:cNvSpPr>
          <p:nvPr>
            <p:ph type="ctrTitle"/>
          </p:nvPr>
        </p:nvSpPr>
        <p:spPr>
          <a:xfrm>
            <a:off x="685800" y="228600"/>
            <a:ext cx="7086600" cy="838200"/>
          </a:xfrm>
          <a:ln w="38100">
            <a:solidFill>
              <a:schemeClr val="tx1"/>
            </a:solidFill>
            <a:miter lim="800000"/>
            <a:headEnd/>
            <a:tailEnd/>
          </a:ln>
          <a:effectLst>
            <a:outerShdw dist="107763" dir="8100000" algn="ctr" rotWithShape="0">
              <a:schemeClr val="bg2">
                <a:alpha val="50000"/>
              </a:schemeClr>
            </a:outerShdw>
          </a:effectLst>
        </p:spPr>
        <p:txBody>
          <a:bodyPr/>
          <a:lstStyle/>
          <a:p>
            <a:r>
              <a:rPr lang="en-US" altLang="en-US" b="1">
                <a:latin typeface="VNI-Times" pitchFamily="2" charset="0"/>
              </a:rPr>
              <a:t>ÑÒNH NGHÓA MACRO</a:t>
            </a:r>
          </a:p>
        </p:txBody>
      </p:sp>
      <p:sp>
        <p:nvSpPr>
          <p:cNvPr id="9219" name="Rectangle 3">
            <a:extLst>
              <a:ext uri="{FF2B5EF4-FFF2-40B4-BE49-F238E27FC236}">
                <a16:creationId xmlns:a16="http://schemas.microsoft.com/office/drawing/2014/main" id="{EB7EC770-63D3-4DF5-93AB-D03A3E32D4AB}"/>
              </a:ext>
            </a:extLst>
          </p:cNvPr>
          <p:cNvSpPr>
            <a:spLocks noGrp="1" noChangeArrowheads="1"/>
          </p:cNvSpPr>
          <p:nvPr>
            <p:ph type="subTitle" idx="1"/>
          </p:nvPr>
        </p:nvSpPr>
        <p:spPr>
          <a:xfrm>
            <a:off x="228600" y="1524000"/>
            <a:ext cx="8915400" cy="121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buFont typeface="Wingdings" panose="05000000000000000000" pitchFamily="2" charset="2"/>
              <a:buBlip>
                <a:blip r:embed="rId2"/>
              </a:buBlip>
            </a:pPr>
            <a:r>
              <a:rPr lang="en-US" altLang="en-US" sz="3400" b="1">
                <a:latin typeface="VNI-Times" pitchFamily="2" charset="0"/>
              </a:rPr>
              <a:t> Macro laø 1 kyù hieäu ñöôïc gaùn cho 1 nhoùm leänh ASM – Macro laø teân thay theá cho 1 nhoùm leänh.</a:t>
            </a:r>
          </a:p>
        </p:txBody>
      </p:sp>
      <p:sp>
        <p:nvSpPr>
          <p:cNvPr id="9220" name="Rectangle 4">
            <a:extLst>
              <a:ext uri="{FF2B5EF4-FFF2-40B4-BE49-F238E27FC236}">
                <a16:creationId xmlns:a16="http://schemas.microsoft.com/office/drawing/2014/main" id="{A5D3B9BB-4674-4F44-AD6E-4CBA4FDE2768}"/>
              </a:ext>
            </a:extLst>
          </p:cNvPr>
          <p:cNvSpPr>
            <a:spLocks noRot="1" noChangeArrowheads="1"/>
          </p:cNvSpPr>
          <p:nvPr/>
        </p:nvSpPr>
        <p:spPr bwMode="auto">
          <a:xfrm>
            <a:off x="228600" y="3886200"/>
            <a:ext cx="8915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defRPr>
            </a:lvl1pPr>
            <a:lvl2pPr algn="ctr">
              <a:spcBef>
                <a:spcPct val="20000"/>
              </a:spcBef>
              <a:buClr>
                <a:schemeClr val="tx2"/>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defRPr>
            </a:lvl2pPr>
            <a:lvl3pPr algn="ctr">
              <a:spcBef>
                <a:spcPct val="20000"/>
              </a:spcBef>
              <a:buClr>
                <a:schemeClr val="accent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defRPr>
            </a:lvl3pPr>
            <a:lvl4pPr algn="ctr">
              <a:spcBef>
                <a:spcPct val="20000"/>
              </a:spcBef>
              <a:buClr>
                <a:schemeClr val="folHlink"/>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4pPr>
            <a:lvl5pPr algn="ctr">
              <a:spcBef>
                <a:spcPct val="20000"/>
              </a:spcBef>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5pPr>
            <a:lvl6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6pPr>
            <a:lvl7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7pPr>
            <a:lvl8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8pPr>
            <a:lvl9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9pPr>
          </a:lstStyle>
          <a:p>
            <a:pPr algn="l" eaLnBrk="1" hangingPunct="1">
              <a:lnSpc>
                <a:spcPct val="80000"/>
              </a:lnSpc>
              <a:buFont typeface="Wingdings" panose="05000000000000000000" pitchFamily="2" charset="2"/>
              <a:buBlip>
                <a:blip r:embed="rId2"/>
              </a:buBlip>
            </a:pPr>
            <a:r>
              <a:rPr lang="en-US" altLang="en-US" sz="3000" b="1">
                <a:latin typeface="VNI-Times" pitchFamily="2" charset="0"/>
              </a:rPr>
              <a:t> Trong laäp trình nhieàu luùc ta caàn phaûi vieát nhöõng leänh na naù nhau nhieàu laàn maø ta khoâng muoán vieát döôùi daïng haøm vì duøng haøm toán thôøi gian thöïc thi, thay vì ta phaûi vieát ñaày ñuû nhoùm leänh naøy vaøo CT, ta chæ caàn vieát Macro maø ta ñaõ gaùn cho chuùng. </a:t>
            </a:r>
          </a:p>
        </p:txBody>
      </p:sp>
      <p:sp>
        <p:nvSpPr>
          <p:cNvPr id="9221" name="Rectangle 5">
            <a:extLst>
              <a:ext uri="{FF2B5EF4-FFF2-40B4-BE49-F238E27FC236}">
                <a16:creationId xmlns:a16="http://schemas.microsoft.com/office/drawing/2014/main" id="{D7E1F3B0-70AB-4393-9417-EE6F5E0024F0}"/>
              </a:ext>
            </a:extLst>
          </p:cNvPr>
          <p:cNvSpPr>
            <a:spLocks noChangeArrowheads="1"/>
          </p:cNvSpPr>
          <p:nvPr/>
        </p:nvSpPr>
        <p:spPr bwMode="auto">
          <a:xfrm>
            <a:off x="2667000" y="3073400"/>
            <a:ext cx="4035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effectLst>
                  <a:outerShdw blurRad="38100" dist="38100" dir="2700000" algn="tl">
                    <a:srgbClr val="010199"/>
                  </a:outerShdw>
                </a:effectLst>
                <a:latin typeface="VNI-Times" pitchFamily="2" charset="0"/>
              </a:rPr>
              <a:t>Taïi sao caàn coù Macro :</a:t>
            </a:r>
          </a:p>
        </p:txBody>
      </p:sp>
      <p:sp>
        <p:nvSpPr>
          <p:cNvPr id="9222" name="WordArt 6">
            <a:extLst>
              <a:ext uri="{FF2B5EF4-FFF2-40B4-BE49-F238E27FC236}">
                <a16:creationId xmlns:a16="http://schemas.microsoft.com/office/drawing/2014/main" id="{9A4F6AB4-38DF-4BAC-B448-1C85AA70080A}"/>
              </a:ext>
            </a:extLst>
          </p:cNvPr>
          <p:cNvSpPr>
            <a:spLocks noChangeArrowheads="1" noChangeShapeType="1" noTextEdit="1"/>
          </p:cNvSpPr>
          <p:nvPr/>
        </p:nvSpPr>
        <p:spPr bwMode="auto">
          <a:xfrm rot="5400000">
            <a:off x="1541463" y="2954337"/>
            <a:ext cx="908050" cy="638175"/>
          </a:xfrm>
          <a:prstGeom prst="rect">
            <a:avLst/>
          </a:prstGeom>
        </p:spPr>
        <p:txBody>
          <a:bodyPr vert="wordArtVert" wrap="none" fromWordArt="1">
            <a:prstTxWarp prst="textPlain">
              <a:avLst>
                <a:gd name="adj" fmla="val 50000"/>
              </a:avLst>
            </a:prstTxWarp>
          </a:bodyPr>
          <a:lstStyle/>
          <a:p>
            <a:pPr algn="ctr" fontAlgn="auto"/>
            <a:r>
              <a:rPr lang="en-US" sz="3600" b="1" i="1" kern="10">
                <a:ln w="57150">
                  <a:solidFill>
                    <a:schemeClr val="tx1"/>
                  </a:solidFill>
                  <a:round/>
                  <a:headEnd/>
                  <a:tailEnd/>
                </a:ln>
                <a:solidFill>
                  <a:srgbClr val="800000"/>
                </a:solidFill>
                <a:effectLst>
                  <a:outerShdw dist="35921" dir="2700000" algn="ctr" rotWithShape="0">
                    <a:srgbClr val="B2B2B2">
                      <a:alpha val="80000"/>
                    </a:srgbClr>
                  </a:outerShdw>
                </a:effectLst>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p:cTn id="7" dur="2000" fill="hold"/>
                                        <p:tgtEl>
                                          <p:spTgt spid="9220"/>
                                        </p:tgtEl>
                                        <p:attrNameLst>
                                          <p:attrName>ppt_w</p:attrName>
                                        </p:attrNameLst>
                                      </p:cBhvr>
                                      <p:tavLst>
                                        <p:tav tm="0">
                                          <p:val>
                                            <p:fltVal val="0"/>
                                          </p:val>
                                        </p:tav>
                                        <p:tav tm="100000">
                                          <p:val>
                                            <p:strVal val="#ppt_w"/>
                                          </p:val>
                                        </p:tav>
                                      </p:tavLst>
                                    </p:anim>
                                    <p:anim calcmode="lin" valueType="num">
                                      <p:cBhvr>
                                        <p:cTn id="8" dur="2000" fill="hold"/>
                                        <p:tgtEl>
                                          <p:spTgt spid="9220"/>
                                        </p:tgtEl>
                                        <p:attrNameLst>
                                          <p:attrName>ppt_h</p:attrName>
                                        </p:attrNameLst>
                                      </p:cBhvr>
                                      <p:tavLst>
                                        <p:tav tm="0">
                                          <p:val>
                                            <p:strVal val="#ppt_h"/>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9222"/>
                                        </p:tgtEl>
                                        <p:attrNameLst>
                                          <p:attrName>style.visibility</p:attrName>
                                        </p:attrNameLst>
                                      </p:cBhvr>
                                      <p:to>
                                        <p:strVal val="visible"/>
                                      </p:to>
                                    </p:set>
                                    <p:anim calcmode="lin" valueType="num">
                                      <p:cBhvr additive="base">
                                        <p:cTn id="11" dur="500" fill="hold"/>
                                        <p:tgtEl>
                                          <p:spTgt spid="9222"/>
                                        </p:tgtEl>
                                        <p:attrNameLst>
                                          <p:attrName>ppt_x</p:attrName>
                                        </p:attrNameLst>
                                      </p:cBhvr>
                                      <p:tavLst>
                                        <p:tav tm="0">
                                          <p:val>
                                            <p:strVal val="#ppt_x"/>
                                          </p:val>
                                        </p:tav>
                                        <p:tav tm="100000">
                                          <p:val>
                                            <p:strVal val="#ppt_x"/>
                                          </p:val>
                                        </p:tav>
                                      </p:tavLst>
                                    </p:anim>
                                    <p:anim calcmode="lin" valueType="num">
                                      <p:cBhvr additive="base">
                                        <p:cTn id="1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C8622FA0-0C0B-4130-B371-1AB78D2B87FC}"/>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DD4C893B-498B-4721-840B-617DF848276D}"/>
              </a:ext>
            </a:extLst>
          </p:cNvPr>
          <p:cNvSpPr>
            <a:spLocks noGrp="1"/>
          </p:cNvSpPr>
          <p:nvPr>
            <p:ph type="sldNum" sz="quarter" idx="12"/>
          </p:nvPr>
        </p:nvSpPr>
        <p:spPr/>
        <p:txBody>
          <a:bodyPr/>
          <a:lstStyle/>
          <a:p>
            <a:fld id="{E0EB683A-16F3-4BAD-BCCD-966964CD8454}" type="slidenum">
              <a:rPr lang="en-US" altLang="en-US"/>
              <a:pPr/>
              <a:t>20</a:t>
            </a:fld>
            <a:endParaRPr lang="en-US" altLang="en-US"/>
          </a:p>
        </p:txBody>
      </p:sp>
      <p:sp>
        <p:nvSpPr>
          <p:cNvPr id="22530" name="Rectangle 2">
            <a:extLst>
              <a:ext uri="{FF2B5EF4-FFF2-40B4-BE49-F238E27FC236}">
                <a16:creationId xmlns:a16="http://schemas.microsoft.com/office/drawing/2014/main" id="{C42FFC23-69D9-4147-999C-BB60A1A0D1F2}"/>
              </a:ext>
            </a:extLst>
          </p:cNvPr>
          <p:cNvSpPr>
            <a:spLocks noGrp="1" noChangeArrowheads="1"/>
          </p:cNvSpPr>
          <p:nvPr>
            <p:ph type="title"/>
          </p:nvPr>
        </p:nvSpPr>
        <p:spPr>
          <a:xfrm>
            <a:off x="457200" y="277813"/>
            <a:ext cx="4424363" cy="655637"/>
          </a:xfrm>
        </p:spPr>
        <p:txBody>
          <a:bodyPr/>
          <a:lstStyle/>
          <a:p>
            <a:r>
              <a:rPr lang="en-US" altLang="en-US">
                <a:latin typeface="VNI-Times" pitchFamily="2" charset="0"/>
              </a:rPr>
              <a:t>Thí duï minh hoïa</a:t>
            </a:r>
          </a:p>
        </p:txBody>
      </p:sp>
      <p:sp>
        <p:nvSpPr>
          <p:cNvPr id="22531" name="Text Box 3">
            <a:extLst>
              <a:ext uri="{FF2B5EF4-FFF2-40B4-BE49-F238E27FC236}">
                <a16:creationId xmlns:a16="http://schemas.microsoft.com/office/drawing/2014/main" id="{2A631C97-EDC8-44C2-942B-732258101A6C}"/>
              </a:ext>
            </a:extLst>
          </p:cNvPr>
          <p:cNvSpPr txBox="1">
            <a:spLocks noChangeArrowheads="1"/>
          </p:cNvSpPr>
          <p:nvPr/>
        </p:nvSpPr>
        <p:spPr bwMode="auto">
          <a:xfrm>
            <a:off x="457200" y="1295400"/>
            <a:ext cx="8229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b="1">
                <a:latin typeface="VNI-Times" pitchFamily="2" charset="0"/>
              </a:rPr>
              <a:t>Vieát 1 macro ñöa töø lôùn hôn trong 2 vaøo AX</a:t>
            </a:r>
          </a:p>
        </p:txBody>
      </p:sp>
      <p:sp>
        <p:nvSpPr>
          <p:cNvPr id="22532" name="Text Box 4">
            <a:extLst>
              <a:ext uri="{FF2B5EF4-FFF2-40B4-BE49-F238E27FC236}">
                <a16:creationId xmlns:a16="http://schemas.microsoft.com/office/drawing/2014/main" id="{8DE48BA9-C4C2-4176-BA6D-C8075E7EF919}"/>
              </a:ext>
            </a:extLst>
          </p:cNvPr>
          <p:cNvSpPr txBox="1">
            <a:spLocks noChangeArrowheads="1"/>
          </p:cNvSpPr>
          <p:nvPr/>
        </p:nvSpPr>
        <p:spPr bwMode="auto">
          <a:xfrm>
            <a:off x="228600" y="2057400"/>
            <a:ext cx="4953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folHlink"/>
                </a:solidFill>
                <a:latin typeface="VNI-Times" pitchFamily="2" charset="0"/>
              </a:rPr>
              <a:t>LÔØI GOÏI MACRO TIEÁP THEO :</a:t>
            </a:r>
          </a:p>
          <a:p>
            <a:pPr>
              <a:spcBef>
                <a:spcPct val="50000"/>
              </a:spcBef>
            </a:pPr>
            <a:r>
              <a:rPr lang="en-US" altLang="en-US" sz="2000" b="1">
                <a:solidFill>
                  <a:schemeClr val="folHlink"/>
                </a:solidFill>
                <a:latin typeface="VNI-Times" pitchFamily="2" charset="0"/>
              </a:rPr>
              <a:t>GETMAX  SECOND, THIRD</a:t>
            </a:r>
          </a:p>
          <a:p>
            <a:pPr>
              <a:spcBef>
                <a:spcPct val="50000"/>
              </a:spcBef>
            </a:pPr>
            <a:r>
              <a:rPr lang="en-US" altLang="en-US" sz="2000" b="1">
                <a:solidFill>
                  <a:schemeClr val="folHlink"/>
                </a:solidFill>
                <a:latin typeface="VNI-Times" pitchFamily="2" charset="0"/>
              </a:rPr>
              <a:t>ÑÖÔÏC MÔÛ ROÄNG NHÖ SAU :</a:t>
            </a:r>
          </a:p>
          <a:p>
            <a:pPr>
              <a:spcBef>
                <a:spcPct val="50000"/>
              </a:spcBef>
            </a:pPr>
            <a:r>
              <a:rPr lang="en-US" altLang="en-US" sz="2000" b="1">
                <a:solidFill>
                  <a:schemeClr val="folHlink"/>
                </a:solidFill>
                <a:latin typeface="VNI-Times" pitchFamily="2" charset="0"/>
              </a:rPr>
              <a:t>MOV AX, SECOND</a:t>
            </a:r>
          </a:p>
          <a:p>
            <a:pPr>
              <a:spcBef>
                <a:spcPct val="50000"/>
              </a:spcBef>
            </a:pPr>
            <a:r>
              <a:rPr lang="en-US" altLang="en-US" sz="2000" b="1">
                <a:solidFill>
                  <a:schemeClr val="folHlink"/>
                </a:solidFill>
                <a:latin typeface="VNI-Times" pitchFamily="2" charset="0"/>
              </a:rPr>
              <a:t>CMP AX, THIRD</a:t>
            </a:r>
          </a:p>
          <a:p>
            <a:pPr>
              <a:spcBef>
                <a:spcPct val="50000"/>
              </a:spcBef>
            </a:pPr>
            <a:r>
              <a:rPr lang="en-US" altLang="en-US" sz="2000" b="1">
                <a:solidFill>
                  <a:schemeClr val="folHlink"/>
                </a:solidFill>
                <a:latin typeface="VNI-Times" pitchFamily="2" charset="0"/>
              </a:rPr>
              <a:t>JG  ??0001</a:t>
            </a:r>
          </a:p>
          <a:p>
            <a:pPr>
              <a:spcBef>
                <a:spcPct val="50000"/>
              </a:spcBef>
            </a:pPr>
            <a:r>
              <a:rPr lang="en-US" altLang="en-US" sz="2000" b="1">
                <a:solidFill>
                  <a:schemeClr val="folHlink"/>
                </a:solidFill>
                <a:latin typeface="VNI-Times" pitchFamily="2" charset="0"/>
              </a:rPr>
              <a:t>??0001 :  </a:t>
            </a:r>
          </a:p>
        </p:txBody>
      </p:sp>
      <p:sp>
        <p:nvSpPr>
          <p:cNvPr id="22533" name="Text Box 5">
            <a:extLst>
              <a:ext uri="{FF2B5EF4-FFF2-40B4-BE49-F238E27FC236}">
                <a16:creationId xmlns:a16="http://schemas.microsoft.com/office/drawing/2014/main" id="{D510CEF1-4575-47FA-8725-912AFD9249FA}"/>
              </a:ext>
            </a:extLst>
          </p:cNvPr>
          <p:cNvSpPr txBox="1">
            <a:spLocks noChangeArrowheads="1"/>
          </p:cNvSpPr>
          <p:nvPr/>
        </p:nvSpPr>
        <p:spPr bwMode="auto">
          <a:xfrm>
            <a:off x="4038600" y="2133600"/>
            <a:ext cx="4191000" cy="177800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SÖÏ THAM CHIEÁU LIEÂN TIEÁP MACRO NAØY HAY ÑEÁN MACRO KHAÙC KHIEÁN TRÌNH BIEÂN DÒCH CHEØN CAÙC NHAÕN ??0002, ??0003  VAØ CÖÙ NHÖ VAÄY TRONG CHÖÔNG TRÌNH CAÙC NHAÕN NAØY LAØ DUY NHAÁT.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071C9B04-0E50-4848-9234-2B8752CA0BED}"/>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A34A74C7-1F1B-4F7E-9E4E-79CBDFD01168}"/>
              </a:ext>
            </a:extLst>
          </p:cNvPr>
          <p:cNvSpPr>
            <a:spLocks noGrp="1"/>
          </p:cNvSpPr>
          <p:nvPr>
            <p:ph type="sldNum" sz="quarter" idx="12"/>
          </p:nvPr>
        </p:nvSpPr>
        <p:spPr/>
        <p:txBody>
          <a:bodyPr/>
          <a:lstStyle/>
          <a:p>
            <a:fld id="{601D4B3A-0F68-44CF-9DD2-5A21FFADB6FE}" type="slidenum">
              <a:rPr lang="en-US" altLang="en-US"/>
              <a:pPr/>
              <a:t>21</a:t>
            </a:fld>
            <a:endParaRPr lang="en-US" altLang="en-US"/>
          </a:p>
        </p:txBody>
      </p:sp>
      <p:sp>
        <p:nvSpPr>
          <p:cNvPr id="23554" name="Rectangle 2">
            <a:extLst>
              <a:ext uri="{FF2B5EF4-FFF2-40B4-BE49-F238E27FC236}">
                <a16:creationId xmlns:a16="http://schemas.microsoft.com/office/drawing/2014/main" id="{097C4274-04CC-421B-B03C-624F17891937}"/>
              </a:ext>
            </a:extLst>
          </p:cNvPr>
          <p:cNvSpPr>
            <a:spLocks noGrp="1" noChangeArrowheads="1"/>
          </p:cNvSpPr>
          <p:nvPr>
            <p:ph type="title"/>
          </p:nvPr>
        </p:nvSpPr>
        <p:spPr>
          <a:xfrm>
            <a:off x="609600" y="228600"/>
            <a:ext cx="4570413" cy="877888"/>
          </a:xfrm>
          <a:ln w="38100" cmpd="dbl">
            <a:solidFill>
              <a:schemeClr val="tx1"/>
            </a:solidFill>
            <a:miter lim="800000"/>
            <a:headEnd/>
            <a:tailEnd/>
          </a:ln>
        </p:spPr>
        <p:txBody>
          <a:bodyPr/>
          <a:lstStyle/>
          <a:p>
            <a:r>
              <a:rPr lang="en-US" altLang="en-US" sz="3200" b="1">
                <a:latin typeface="VNI-Times" pitchFamily="2" charset="0"/>
              </a:rPr>
              <a:t>THÖ VIEÄN MACRO</a:t>
            </a:r>
          </a:p>
        </p:txBody>
      </p:sp>
      <p:sp>
        <p:nvSpPr>
          <p:cNvPr id="23556" name="Text Box 4">
            <a:extLst>
              <a:ext uri="{FF2B5EF4-FFF2-40B4-BE49-F238E27FC236}">
                <a16:creationId xmlns:a16="http://schemas.microsoft.com/office/drawing/2014/main" id="{37D27B24-F7B2-4EF0-9021-6004B333B436}"/>
              </a:ext>
            </a:extLst>
          </p:cNvPr>
          <p:cNvSpPr txBox="1">
            <a:spLocks noChangeArrowheads="1"/>
          </p:cNvSpPr>
          <p:nvPr/>
        </p:nvSpPr>
        <p:spPr bwMode="auto">
          <a:xfrm>
            <a:off x="152400" y="1447800"/>
            <a:ext cx="83820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Times" pitchFamily="2" charset="0"/>
              </a:rPr>
              <a:t>CAÙC MACRO MAØ CHÖÔNG TRÌNH THAM CHIEÁU COÙ THEÅ ÑAËT ÔÛ FILE RIEÂNG </a:t>
            </a:r>
            <a:r>
              <a:rPr lang="en-US" altLang="en-US" b="1">
                <a:latin typeface="VNI-Times" pitchFamily="2" charset="0"/>
                <a:sym typeface="Wingdings" panose="05000000000000000000" pitchFamily="2" charset="2"/>
              </a:rPr>
              <a:t> TA COÙ THEÅ TAÏO 1 FILE THÖ VIEÄN CAÙC MACRO.</a:t>
            </a:r>
          </a:p>
          <a:p>
            <a:pPr>
              <a:spcBef>
                <a:spcPct val="50000"/>
              </a:spcBef>
            </a:pPr>
            <a:endParaRPr lang="en-US" altLang="en-US" b="1">
              <a:latin typeface="VNI-Times" pitchFamily="2" charset="0"/>
            </a:endParaRPr>
          </a:p>
        </p:txBody>
      </p:sp>
      <p:sp>
        <p:nvSpPr>
          <p:cNvPr id="23557" name="Text Box 5">
            <a:extLst>
              <a:ext uri="{FF2B5EF4-FFF2-40B4-BE49-F238E27FC236}">
                <a16:creationId xmlns:a16="http://schemas.microsoft.com/office/drawing/2014/main" id="{ED301707-EADD-4DBA-A4D4-EE13EAFCF66E}"/>
              </a:ext>
            </a:extLst>
          </p:cNvPr>
          <p:cNvSpPr txBox="1">
            <a:spLocks noChangeArrowheads="1"/>
          </p:cNvSpPr>
          <p:nvPr/>
        </p:nvSpPr>
        <p:spPr bwMode="auto">
          <a:xfrm>
            <a:off x="381000" y="2209800"/>
            <a:ext cx="79248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en-US" altLang="en-US" b="1">
                <a:latin typeface="VNI-Times" pitchFamily="2" charset="0"/>
              </a:rPr>
              <a:t>  DUØNG 1 EDITOR ÑEÅ SOAÏN THAÛO MACRO</a:t>
            </a:r>
          </a:p>
          <a:p>
            <a:pPr>
              <a:spcBef>
                <a:spcPct val="50000"/>
              </a:spcBef>
              <a:buFontTx/>
              <a:buBlip>
                <a:blip r:embed="rId2"/>
              </a:buBlip>
            </a:pPr>
            <a:r>
              <a:rPr lang="en-US" altLang="en-US" b="1">
                <a:latin typeface="VNI-Times" pitchFamily="2" charset="0"/>
              </a:rPr>
              <a:t>  LÖU TRÖÕ TEÂN FILE MACRO.LIB</a:t>
            </a:r>
          </a:p>
          <a:p>
            <a:pPr>
              <a:spcBef>
                <a:spcPct val="50000"/>
              </a:spcBef>
              <a:buFontTx/>
              <a:buBlip>
                <a:blip r:embed="rId2"/>
              </a:buBlip>
            </a:pPr>
            <a:r>
              <a:rPr lang="en-US" altLang="en-US" b="1">
                <a:latin typeface="VNI-Times" pitchFamily="2" charset="0"/>
              </a:rPr>
              <a:t>  KHI CAÀN THAM CHIEÁU ÑEÁN MACRO TA DUØNG CHÆ THò INCLUDE   TEÂN FILE THÖ VIEÄN</a:t>
            </a:r>
          </a:p>
        </p:txBody>
      </p:sp>
      <p:sp>
        <p:nvSpPr>
          <p:cNvPr id="23558" name="Rectangle 6">
            <a:extLst>
              <a:ext uri="{FF2B5EF4-FFF2-40B4-BE49-F238E27FC236}">
                <a16:creationId xmlns:a16="http://schemas.microsoft.com/office/drawing/2014/main" id="{FEDF2E4B-B6D4-45C5-8B86-FA25A1F5AB33}"/>
              </a:ext>
            </a:extLst>
          </p:cNvPr>
          <p:cNvSpPr>
            <a:spLocks noChangeArrowheads="1"/>
          </p:cNvSpPr>
          <p:nvPr/>
        </p:nvSpPr>
        <p:spPr bwMode="auto">
          <a:xfrm>
            <a:off x="304800" y="3886200"/>
            <a:ext cx="68580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latin typeface="VNI-Times" pitchFamily="2" charset="0"/>
              </a:rPr>
              <a:t>MOÄT COÂNG DUÏNG QUAN TROÏNG CUÛA MACRO LAØ TAÏO RA</a:t>
            </a:r>
          </a:p>
          <a:p>
            <a:r>
              <a:rPr lang="en-US" altLang="en-US" b="1">
                <a:latin typeface="VNI-Times" pitchFamily="2" charset="0"/>
              </a:rPr>
              <a:t>CAÙC LEÄNH MÔÙI.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BF403E9-F46A-4B84-AEA4-6A7A1BCBB297}"/>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79A0165D-5FBA-4770-9B60-C67FC529C2EB}"/>
              </a:ext>
            </a:extLst>
          </p:cNvPr>
          <p:cNvSpPr>
            <a:spLocks noGrp="1"/>
          </p:cNvSpPr>
          <p:nvPr>
            <p:ph type="sldNum" sz="quarter" idx="12"/>
          </p:nvPr>
        </p:nvSpPr>
        <p:spPr/>
        <p:txBody>
          <a:bodyPr/>
          <a:lstStyle/>
          <a:p>
            <a:fld id="{A1D0CE96-FFD4-4C94-89C0-A238C5F5A965}" type="slidenum">
              <a:rPr lang="en-US" altLang="en-US"/>
              <a:pPr/>
              <a:t>22</a:t>
            </a:fld>
            <a:endParaRPr lang="en-US" altLang="en-US"/>
          </a:p>
        </p:txBody>
      </p:sp>
      <p:sp>
        <p:nvSpPr>
          <p:cNvPr id="25602" name="Rectangle 2">
            <a:extLst>
              <a:ext uri="{FF2B5EF4-FFF2-40B4-BE49-F238E27FC236}">
                <a16:creationId xmlns:a16="http://schemas.microsoft.com/office/drawing/2014/main" id="{6B0CEF7D-9573-4A52-BE33-496C54BC73D2}"/>
              </a:ext>
            </a:extLst>
          </p:cNvPr>
          <p:cNvSpPr>
            <a:spLocks noGrp="1" noChangeArrowheads="1"/>
          </p:cNvSpPr>
          <p:nvPr>
            <p:ph type="title"/>
          </p:nvPr>
        </p:nvSpPr>
        <p:spPr>
          <a:xfrm>
            <a:off x="152400" y="381000"/>
            <a:ext cx="7885113" cy="917575"/>
          </a:xfrm>
        </p:spPr>
        <p:txBody>
          <a:bodyPr/>
          <a:lstStyle/>
          <a:p>
            <a:r>
              <a:rPr lang="en-US" altLang="en-US" sz="3600" b="1">
                <a:latin typeface="VNI-Times" pitchFamily="2" charset="0"/>
              </a:rPr>
              <a:t>SO SAÙNH GIÖÕA MACRO &amp; THUÛ TUÏC</a:t>
            </a:r>
          </a:p>
        </p:txBody>
      </p:sp>
      <p:sp>
        <p:nvSpPr>
          <p:cNvPr id="25603" name="Rectangle 3">
            <a:extLst>
              <a:ext uri="{FF2B5EF4-FFF2-40B4-BE49-F238E27FC236}">
                <a16:creationId xmlns:a16="http://schemas.microsoft.com/office/drawing/2014/main" id="{96962697-B555-448D-875B-306894942709}"/>
              </a:ext>
            </a:extLst>
          </p:cNvPr>
          <p:cNvSpPr>
            <a:spLocks noGrp="1" noChangeArrowheads="1"/>
          </p:cNvSpPr>
          <p:nvPr>
            <p:ph type="body" idx="1"/>
          </p:nvPr>
        </p:nvSpPr>
        <p:spPr>
          <a:xfrm>
            <a:off x="609600" y="1447800"/>
            <a:ext cx="6705600" cy="1219200"/>
          </a:xfrm>
        </p:spPr>
        <p:txBody>
          <a:bodyPr/>
          <a:lstStyle/>
          <a:p>
            <a:pPr>
              <a:lnSpc>
                <a:spcPct val="90000"/>
              </a:lnSpc>
              <a:buFont typeface="Wingdings" panose="05000000000000000000" pitchFamily="2" charset="2"/>
              <a:buBlip>
                <a:blip r:embed="rId2"/>
              </a:buBlip>
            </a:pPr>
            <a:r>
              <a:rPr lang="en-US" altLang="en-US" sz="2400" b="1">
                <a:latin typeface="VNI-Times" pitchFamily="2" charset="0"/>
              </a:rPr>
              <a:t>THÔØI GIAN BIEÂN DÒCH.</a:t>
            </a:r>
          </a:p>
          <a:p>
            <a:pPr>
              <a:lnSpc>
                <a:spcPct val="90000"/>
              </a:lnSpc>
              <a:buFont typeface="Wingdings" panose="05000000000000000000" pitchFamily="2" charset="2"/>
              <a:buNone/>
            </a:pPr>
            <a:r>
              <a:rPr lang="en-US" altLang="en-US" sz="2400" b="1">
                <a:latin typeface="VNI-Times" pitchFamily="2" charset="0"/>
              </a:rPr>
              <a:t>MACRO ÍT TOÁN THÔØI GIAN BIEÂN DÒCH HÔN PROCEDURE</a:t>
            </a:r>
          </a:p>
        </p:txBody>
      </p:sp>
      <p:sp>
        <p:nvSpPr>
          <p:cNvPr id="25604" name="Rectangle 4">
            <a:extLst>
              <a:ext uri="{FF2B5EF4-FFF2-40B4-BE49-F238E27FC236}">
                <a16:creationId xmlns:a16="http://schemas.microsoft.com/office/drawing/2014/main" id="{8C83157E-3B86-4371-8C62-F682007A9F57}"/>
              </a:ext>
            </a:extLst>
          </p:cNvPr>
          <p:cNvSpPr>
            <a:spLocks noChangeArrowheads="1"/>
          </p:cNvSpPr>
          <p:nvPr/>
        </p:nvSpPr>
        <p:spPr bwMode="auto">
          <a:xfrm>
            <a:off x="533400" y="2819400"/>
            <a:ext cx="6553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Blip>
                <a:blip r:embed="rId2"/>
              </a:buBlip>
            </a:pPr>
            <a:r>
              <a:rPr lang="en-US" altLang="en-US" sz="2400" b="1">
                <a:effectLst>
                  <a:outerShdw blurRad="38100" dist="38100" dir="2700000" algn="tl">
                    <a:srgbClr val="010199"/>
                  </a:outerShdw>
                </a:effectLst>
                <a:latin typeface="VNI-Times" pitchFamily="2" charset="0"/>
              </a:rPr>
              <a:t> THÔØI GIAN THÖÏC HIEÄN : NHANH HÔN PROCEDURE VÌ KHOÂNG TOÁN THÔØI GIAN KHOÂI PHUÏC TRAÏNG THAÙI THOÂNG TIN KHI ÑÖÔÏC GOÏI </a:t>
            </a:r>
            <a:r>
              <a:rPr lang="en-US" altLang="en-US" sz="2400" b="1">
                <a:effectLst>
                  <a:outerShdw blurRad="38100" dist="38100" dir="2700000" algn="tl">
                    <a:srgbClr val="010199"/>
                  </a:outerShdw>
                </a:effectLst>
                <a:latin typeface="VNI-Times" pitchFamily="2" charset="0"/>
                <a:sym typeface="Wingdings" panose="05000000000000000000" pitchFamily="2" charset="2"/>
              </a:rPr>
              <a:t> TOÁC ÑOÄ NHANH HÔN. </a:t>
            </a:r>
            <a:endParaRPr lang="en-US" altLang="en-US" sz="2400" b="1">
              <a:effectLst>
                <a:outerShdw blurRad="38100" dist="38100" dir="2700000" algn="tl">
                  <a:srgbClr val="010199"/>
                </a:outerShdw>
              </a:effectLst>
              <a:latin typeface="VNI-Times" pitchFamily="2" charset="0"/>
            </a:endParaRPr>
          </a:p>
        </p:txBody>
      </p:sp>
      <p:sp>
        <p:nvSpPr>
          <p:cNvPr id="25605" name="Rectangle 5">
            <a:extLst>
              <a:ext uri="{FF2B5EF4-FFF2-40B4-BE49-F238E27FC236}">
                <a16:creationId xmlns:a16="http://schemas.microsoft.com/office/drawing/2014/main" id="{1ED89DF4-F41F-4CB8-8E4E-903C760C85FC}"/>
              </a:ext>
            </a:extLst>
          </p:cNvPr>
          <p:cNvSpPr>
            <a:spLocks noChangeArrowheads="1"/>
          </p:cNvSpPr>
          <p:nvPr/>
        </p:nvSpPr>
        <p:spPr bwMode="auto">
          <a:xfrm>
            <a:off x="609600" y="48768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Tx/>
              <a:buBlip>
                <a:blip r:embed="rId2"/>
              </a:buBlip>
            </a:pPr>
            <a:r>
              <a:rPr lang="en-US" altLang="en-US" sz="2400" b="1">
                <a:effectLst>
                  <a:outerShdw blurRad="38100" dist="38100" dir="2700000" algn="tl">
                    <a:srgbClr val="010199"/>
                  </a:outerShdw>
                </a:effectLst>
                <a:latin typeface="VNI-Times" pitchFamily="2" charset="0"/>
                <a:sym typeface="Wingdings" panose="05000000000000000000" pitchFamily="2" charset="2"/>
              </a:rPr>
              <a:t> KÍCH THÖÔÙC : KÍCH THÖÔÙC CT DAØI HÔN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3">
            <a:extLst>
              <a:ext uri="{FF2B5EF4-FFF2-40B4-BE49-F238E27FC236}">
                <a16:creationId xmlns:a16="http://schemas.microsoft.com/office/drawing/2014/main" id="{F9E7B18A-DDE4-4383-8FBF-CE3062CA441A}"/>
              </a:ext>
            </a:extLst>
          </p:cNvPr>
          <p:cNvSpPr>
            <a:spLocks noGrp="1" noChangeArrowheads="1"/>
          </p:cNvSpPr>
          <p:nvPr>
            <p:ph type="ftr" sz="quarter" idx="3"/>
          </p:nvPr>
        </p:nvSpPr>
        <p:spPr/>
        <p:txBody>
          <a:bodyPr/>
          <a:lstStyle/>
          <a:p>
            <a:r>
              <a:rPr lang="en-US" altLang="en-US"/>
              <a:t>CHUONG 9 MACRO</a:t>
            </a:r>
          </a:p>
        </p:txBody>
      </p:sp>
      <p:sp>
        <p:nvSpPr>
          <p:cNvPr id="9" name="Rectangle 14">
            <a:extLst>
              <a:ext uri="{FF2B5EF4-FFF2-40B4-BE49-F238E27FC236}">
                <a16:creationId xmlns:a16="http://schemas.microsoft.com/office/drawing/2014/main" id="{0EE15E14-53BC-40CF-9050-6D47F3D5B6F3}"/>
              </a:ext>
            </a:extLst>
          </p:cNvPr>
          <p:cNvSpPr>
            <a:spLocks noGrp="1" noChangeArrowheads="1"/>
          </p:cNvSpPr>
          <p:nvPr>
            <p:ph type="sldNum" sz="quarter" idx="4"/>
          </p:nvPr>
        </p:nvSpPr>
        <p:spPr/>
        <p:txBody>
          <a:bodyPr/>
          <a:lstStyle/>
          <a:p>
            <a:fld id="{6E2AD13D-F40A-4C11-8BE2-E664D9588523}" type="slidenum">
              <a:rPr lang="en-US" altLang="en-US"/>
              <a:pPr/>
              <a:t>23</a:t>
            </a:fld>
            <a:endParaRPr lang="en-US" altLang="en-US"/>
          </a:p>
        </p:txBody>
      </p:sp>
      <p:sp>
        <p:nvSpPr>
          <p:cNvPr id="28674" name="Rectangle 2">
            <a:extLst>
              <a:ext uri="{FF2B5EF4-FFF2-40B4-BE49-F238E27FC236}">
                <a16:creationId xmlns:a16="http://schemas.microsoft.com/office/drawing/2014/main" id="{CB267CA1-CD87-46CD-A17E-B3A04463B3BE}"/>
              </a:ext>
            </a:extLst>
          </p:cNvPr>
          <p:cNvSpPr>
            <a:spLocks noGrp="1" noChangeArrowheads="1"/>
          </p:cNvSpPr>
          <p:nvPr>
            <p:ph type="ctrTitle"/>
          </p:nvPr>
        </p:nvSpPr>
        <p:spPr>
          <a:xfrm>
            <a:off x="685800" y="228600"/>
            <a:ext cx="7848600" cy="1219200"/>
          </a:xfrm>
          <a:ln w="38100">
            <a:solidFill>
              <a:schemeClr val="tx1"/>
            </a:solidFill>
            <a:miter lim="800000"/>
            <a:headEnd/>
            <a:tailEnd/>
          </a:ln>
          <a:effectLst>
            <a:outerShdw dist="107763" dir="8100000" algn="ctr" rotWithShape="0">
              <a:schemeClr val="bg2">
                <a:alpha val="50000"/>
              </a:schemeClr>
            </a:outerShdw>
          </a:effectLst>
        </p:spPr>
        <p:txBody>
          <a:bodyPr/>
          <a:lstStyle/>
          <a:p>
            <a:r>
              <a:rPr lang="en-US" altLang="en-US" sz="4000" b="1">
                <a:latin typeface="VNI-Times" pitchFamily="2" charset="0"/>
              </a:rPr>
              <a:t> CAÙC LEÄNH LAËP TRONG MACRO</a:t>
            </a:r>
          </a:p>
        </p:txBody>
      </p:sp>
      <p:sp>
        <p:nvSpPr>
          <p:cNvPr id="28675" name="Rectangle 3">
            <a:extLst>
              <a:ext uri="{FF2B5EF4-FFF2-40B4-BE49-F238E27FC236}">
                <a16:creationId xmlns:a16="http://schemas.microsoft.com/office/drawing/2014/main" id="{3D01A862-B63C-44AF-AF25-6E771B284B62}"/>
              </a:ext>
            </a:extLst>
          </p:cNvPr>
          <p:cNvSpPr>
            <a:spLocks noGrp="1" noChangeArrowheads="1"/>
          </p:cNvSpPr>
          <p:nvPr>
            <p:ph type="subTitle" idx="1"/>
          </p:nvPr>
        </p:nvSpPr>
        <p:spPr>
          <a:xfrm>
            <a:off x="228600" y="1752600"/>
            <a:ext cx="8915400" cy="1219200"/>
          </a:xfrm>
        </p:spPr>
        <p:txBody>
          <a:bodyPr/>
          <a:lstStyle/>
          <a:p>
            <a:pPr algn="l">
              <a:lnSpc>
                <a:spcPct val="80000"/>
              </a:lnSpc>
              <a:buFont typeface="Wingdings" panose="05000000000000000000" pitchFamily="2" charset="2"/>
              <a:buBlip>
                <a:blip r:embed="rId2"/>
              </a:buBlip>
            </a:pPr>
            <a:r>
              <a:rPr lang="en-US" altLang="en-US" sz="2400" b="1">
                <a:latin typeface="VNI-Times" pitchFamily="2" charset="0"/>
              </a:rPr>
              <a:t> REP &lt;BIEÅU THÖÙC&gt; :</a:t>
            </a:r>
          </a:p>
          <a:p>
            <a:pPr algn="l">
              <a:lnSpc>
                <a:spcPct val="80000"/>
              </a:lnSpc>
            </a:pPr>
            <a:r>
              <a:rPr lang="en-US" altLang="en-US" sz="2400" b="1">
                <a:latin typeface="VNI-Times" pitchFamily="2" charset="0"/>
              </a:rPr>
              <a:t>     ...</a:t>
            </a:r>
          </a:p>
          <a:p>
            <a:pPr algn="l">
              <a:lnSpc>
                <a:spcPct val="80000"/>
              </a:lnSpc>
            </a:pPr>
            <a:r>
              <a:rPr lang="en-US" altLang="en-US" sz="2400" b="1">
                <a:latin typeface="VNI-Times" pitchFamily="2" charset="0"/>
              </a:rPr>
              <a:t>   ENDM </a:t>
            </a:r>
            <a:endParaRPr lang="en-US" altLang="en-US" sz="2400" b="1">
              <a:solidFill>
                <a:schemeClr val="hlink"/>
              </a:solidFill>
              <a:effectLst>
                <a:outerShdw blurRad="38100" dist="38100" dir="2700000" algn="tl">
                  <a:srgbClr val="FFFFFF"/>
                </a:outerShdw>
              </a:effectLst>
              <a:latin typeface="VNI-Times" pitchFamily="2" charset="0"/>
            </a:endParaRPr>
          </a:p>
        </p:txBody>
      </p:sp>
      <p:sp>
        <p:nvSpPr>
          <p:cNvPr id="28676" name="Rectangle 4">
            <a:extLst>
              <a:ext uri="{FF2B5EF4-FFF2-40B4-BE49-F238E27FC236}">
                <a16:creationId xmlns:a16="http://schemas.microsoft.com/office/drawing/2014/main" id="{9A620748-E2B7-4DEC-8D86-58EB3F4326A1}"/>
              </a:ext>
            </a:extLst>
          </p:cNvPr>
          <p:cNvSpPr>
            <a:spLocks noRot="1" noChangeArrowheads="1"/>
          </p:cNvSpPr>
          <p:nvPr/>
        </p:nvSpPr>
        <p:spPr bwMode="auto">
          <a:xfrm>
            <a:off x="228600" y="2971800"/>
            <a:ext cx="8915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defRPr>
            </a:lvl1pPr>
            <a:lvl2pPr algn="ctr">
              <a:spcBef>
                <a:spcPct val="20000"/>
              </a:spcBef>
              <a:buClr>
                <a:schemeClr val="tx2"/>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defRPr>
            </a:lvl2pPr>
            <a:lvl3pPr algn="ctr">
              <a:spcBef>
                <a:spcPct val="20000"/>
              </a:spcBef>
              <a:buClr>
                <a:schemeClr val="accent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defRPr>
            </a:lvl3pPr>
            <a:lvl4pPr algn="ctr">
              <a:spcBef>
                <a:spcPct val="20000"/>
              </a:spcBef>
              <a:buClr>
                <a:schemeClr val="folHlink"/>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4pPr>
            <a:lvl5pPr algn="ctr">
              <a:spcBef>
                <a:spcPct val="20000"/>
              </a:spcBef>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5pPr>
            <a:lvl6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6pPr>
            <a:lvl7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7pPr>
            <a:lvl8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8pPr>
            <a:lvl9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9pPr>
          </a:lstStyle>
          <a:p>
            <a:pPr algn="l" eaLnBrk="1" hangingPunct="1">
              <a:lnSpc>
                <a:spcPct val="80000"/>
              </a:lnSpc>
              <a:buFont typeface="Wingdings" panose="05000000000000000000" pitchFamily="2" charset="2"/>
              <a:buBlip>
                <a:blip r:embed="rId2"/>
              </a:buBlip>
            </a:pPr>
            <a:r>
              <a:rPr lang="en-US" altLang="en-US" sz="2400" b="1">
                <a:latin typeface="VNI-Times" pitchFamily="2" charset="0"/>
              </a:rPr>
              <a:t> TAÙC DUÏNG : LAËP LAÏI CAÙC KHOÁI LEÄNH TRONG MACRO VÔÙI SOÁ LAÀN LAØ &lt;BIEÅU THÖÙC&gt;</a:t>
            </a:r>
            <a:endParaRPr lang="en-US" altLang="en-US" sz="2400" b="1">
              <a:solidFill>
                <a:schemeClr val="hlink"/>
              </a:solidFill>
              <a:effectLst>
                <a:outerShdw blurRad="38100" dist="38100" dir="2700000" algn="tl">
                  <a:srgbClr val="FFFFFF"/>
                </a:outerShdw>
              </a:effectLst>
              <a:latin typeface="VNI-Times" pitchFamily="2" charset="0"/>
            </a:endParaRPr>
          </a:p>
        </p:txBody>
      </p:sp>
      <p:sp>
        <p:nvSpPr>
          <p:cNvPr id="28678" name="Text Box 6">
            <a:extLst>
              <a:ext uri="{FF2B5EF4-FFF2-40B4-BE49-F238E27FC236}">
                <a16:creationId xmlns:a16="http://schemas.microsoft.com/office/drawing/2014/main" id="{FBCE3107-EFCB-4DEA-B99F-8EE47CEAEBD8}"/>
              </a:ext>
            </a:extLst>
          </p:cNvPr>
          <p:cNvSpPr txBox="1">
            <a:spLocks noChangeArrowheads="1"/>
          </p:cNvSpPr>
          <p:nvPr/>
        </p:nvSpPr>
        <p:spPr bwMode="auto">
          <a:xfrm>
            <a:off x="533400" y="3810000"/>
            <a:ext cx="42672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US" pitchFamily="2" charset="0"/>
              </a:rPr>
              <a:t>EX : MSHL MACRO OPER, BITS</a:t>
            </a:r>
          </a:p>
          <a:p>
            <a:pPr>
              <a:spcBef>
                <a:spcPct val="50000"/>
              </a:spcBef>
            </a:pPr>
            <a:r>
              <a:rPr lang="en-US" altLang="en-US" b="1">
                <a:latin typeface="VNI-US" pitchFamily="2" charset="0"/>
              </a:rPr>
              <a:t>     REPT BITS</a:t>
            </a:r>
          </a:p>
          <a:p>
            <a:pPr>
              <a:spcBef>
                <a:spcPct val="50000"/>
              </a:spcBef>
            </a:pPr>
            <a:r>
              <a:rPr lang="en-US" altLang="en-US" b="1">
                <a:latin typeface="VNI-US" pitchFamily="2" charset="0"/>
              </a:rPr>
              <a:t>     SHL DEST, 1</a:t>
            </a:r>
          </a:p>
          <a:p>
            <a:pPr>
              <a:spcBef>
                <a:spcPct val="50000"/>
              </a:spcBef>
            </a:pPr>
            <a:r>
              <a:rPr lang="en-US" altLang="en-US" b="1">
                <a:latin typeface="VNI-US" pitchFamily="2" charset="0"/>
              </a:rPr>
              <a:t>   ENDM</a:t>
            </a:r>
          </a:p>
          <a:p>
            <a:pPr>
              <a:spcBef>
                <a:spcPct val="50000"/>
              </a:spcBef>
            </a:pPr>
            <a:r>
              <a:rPr lang="en-US" altLang="en-US" b="1">
                <a:latin typeface="VNI-US" pitchFamily="2" charset="0"/>
              </a:rPr>
              <a:t>ENDM</a:t>
            </a:r>
          </a:p>
          <a:p>
            <a:pPr>
              <a:spcBef>
                <a:spcPct val="50000"/>
              </a:spcBef>
            </a:pPr>
            <a:endParaRPr lang="en-US" altLang="en-US" b="1">
              <a:latin typeface="VNI-US" pitchFamily="2" charset="0"/>
            </a:endParaRPr>
          </a:p>
        </p:txBody>
      </p:sp>
      <p:sp>
        <p:nvSpPr>
          <p:cNvPr id="28679" name="Text Box 7">
            <a:extLst>
              <a:ext uri="{FF2B5EF4-FFF2-40B4-BE49-F238E27FC236}">
                <a16:creationId xmlns:a16="http://schemas.microsoft.com/office/drawing/2014/main" id="{395142F3-9D4A-4845-BCC3-0AE922AD4081}"/>
              </a:ext>
            </a:extLst>
          </p:cNvPr>
          <p:cNvSpPr txBox="1">
            <a:spLocks noChangeArrowheads="1"/>
          </p:cNvSpPr>
          <p:nvPr/>
        </p:nvSpPr>
        <p:spPr bwMode="auto">
          <a:xfrm>
            <a:off x="4724400" y="3962400"/>
            <a:ext cx="38862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latin typeface="VNI-Times" pitchFamily="2" charset="0"/>
              </a:rPr>
              <a:t>GOÏI  MSHL BX, 3</a:t>
            </a:r>
          </a:p>
          <a:p>
            <a:pPr>
              <a:spcBef>
                <a:spcPct val="50000"/>
              </a:spcBef>
            </a:pPr>
            <a:r>
              <a:rPr lang="en-US" altLang="en-US" b="1">
                <a:solidFill>
                  <a:schemeClr val="hlink"/>
                </a:solidFill>
                <a:latin typeface="VNI-Times" pitchFamily="2" charset="0"/>
              </a:rPr>
              <a:t>SEÕ ÑÖÔÏC THAY THEÁ BAÈNG :</a:t>
            </a:r>
          </a:p>
          <a:p>
            <a:pPr>
              <a:spcBef>
                <a:spcPct val="50000"/>
              </a:spcBef>
            </a:pPr>
            <a:r>
              <a:rPr lang="en-US" altLang="en-US" b="1">
                <a:solidFill>
                  <a:schemeClr val="hlink"/>
                </a:solidFill>
                <a:latin typeface="VNI-Times" pitchFamily="2" charset="0"/>
              </a:rPr>
              <a:t>SHL BX, 1</a:t>
            </a:r>
          </a:p>
          <a:p>
            <a:pPr>
              <a:spcBef>
                <a:spcPct val="50000"/>
              </a:spcBef>
            </a:pPr>
            <a:r>
              <a:rPr lang="en-US" altLang="en-US" b="1">
                <a:solidFill>
                  <a:schemeClr val="hlink"/>
                </a:solidFill>
                <a:latin typeface="VNI-Times" pitchFamily="2" charset="0"/>
              </a:rPr>
              <a:t>SHL BX, 1</a:t>
            </a:r>
          </a:p>
          <a:p>
            <a:pPr>
              <a:spcBef>
                <a:spcPct val="50000"/>
              </a:spcBef>
            </a:pPr>
            <a:r>
              <a:rPr lang="en-US" altLang="en-US" b="1">
                <a:solidFill>
                  <a:schemeClr val="hlink"/>
                </a:solidFill>
                <a:latin typeface="VNI-Times" pitchFamily="2" charset="0"/>
              </a:rPr>
              <a:t>SHL BX, 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770" decel="100000"/>
                                        <p:tgtEl>
                                          <p:spTgt spid="28676"/>
                                        </p:tgtEl>
                                      </p:cBhvr>
                                    </p:animEffect>
                                    <p:animScale>
                                      <p:cBhvr>
                                        <p:cTn id="8" dur="770" decel="100000"/>
                                        <p:tgtEl>
                                          <p:spTgt spid="28676"/>
                                        </p:tgtEl>
                                      </p:cBhvr>
                                      <p:from x="10000" y="10000"/>
                                      <p:to x="200000" y="450000"/>
                                    </p:animScale>
                                    <p:animScale>
                                      <p:cBhvr>
                                        <p:cTn id="9" dur="1230" accel="100000" fill="hold">
                                          <p:stCondLst>
                                            <p:cond delay="770"/>
                                          </p:stCondLst>
                                        </p:cTn>
                                        <p:tgtEl>
                                          <p:spTgt spid="28676"/>
                                        </p:tgtEl>
                                      </p:cBhvr>
                                      <p:from x="200000" y="450000"/>
                                      <p:to x="100000" y="100000"/>
                                    </p:animScale>
                                    <p:set>
                                      <p:cBhvr>
                                        <p:cTn id="10" dur="770" fill="hold"/>
                                        <p:tgtEl>
                                          <p:spTgt spid="28676"/>
                                        </p:tgtEl>
                                        <p:attrNameLst>
                                          <p:attrName>ppt_x</p:attrName>
                                        </p:attrNameLst>
                                      </p:cBhvr>
                                      <p:to>
                                        <p:strVal val="(0.5)"/>
                                      </p:to>
                                    </p:set>
                                    <p:anim from="(0.5)" to="(#ppt_x)" calcmode="lin" valueType="num">
                                      <p:cBhvr>
                                        <p:cTn id="11" dur="1230" accel="100000" fill="hold">
                                          <p:stCondLst>
                                            <p:cond delay="770"/>
                                          </p:stCondLst>
                                        </p:cTn>
                                        <p:tgtEl>
                                          <p:spTgt spid="28676"/>
                                        </p:tgtEl>
                                        <p:attrNameLst>
                                          <p:attrName>ppt_x</p:attrName>
                                        </p:attrNameLst>
                                      </p:cBhvr>
                                    </p:anim>
                                    <p:set>
                                      <p:cBhvr>
                                        <p:cTn id="12" dur="770" fill="hold"/>
                                        <p:tgtEl>
                                          <p:spTgt spid="28676"/>
                                        </p:tgtEl>
                                        <p:attrNameLst>
                                          <p:attrName>ppt_y</p:attrName>
                                        </p:attrNameLst>
                                      </p:cBhvr>
                                      <p:to>
                                        <p:strVal val="(#ppt_y+0.4)"/>
                                      </p:to>
                                    </p:set>
                                    <p:anim from="(#ppt_y+0.4)" to="(#ppt_y)" calcmode="lin" valueType="num">
                                      <p:cBhvr>
                                        <p:cTn id="13" dur="1230" accel="100000" fill="hold">
                                          <p:stCondLst>
                                            <p:cond delay="770"/>
                                          </p:stCondLst>
                                        </p:cTn>
                                        <p:tgtEl>
                                          <p:spTgt spid="2867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678"/>
                                        </p:tgtEl>
                                        <p:attrNameLst>
                                          <p:attrName>style.visibility</p:attrName>
                                        </p:attrNameLst>
                                      </p:cBhvr>
                                      <p:to>
                                        <p:strVal val="visible"/>
                                      </p:to>
                                    </p:set>
                                    <p:anim calcmode="lin" valueType="num">
                                      <p:cBhvr additive="base">
                                        <p:cTn id="18" dur="500" fill="hold"/>
                                        <p:tgtEl>
                                          <p:spTgt spid="28678"/>
                                        </p:tgtEl>
                                        <p:attrNameLst>
                                          <p:attrName>ppt_x</p:attrName>
                                        </p:attrNameLst>
                                      </p:cBhvr>
                                      <p:tavLst>
                                        <p:tav tm="0">
                                          <p:val>
                                            <p:strVal val="#ppt_x"/>
                                          </p:val>
                                        </p:tav>
                                        <p:tav tm="100000">
                                          <p:val>
                                            <p:strVal val="#ppt_x"/>
                                          </p:val>
                                        </p:tav>
                                      </p:tavLst>
                                    </p:anim>
                                    <p:anim calcmode="lin" valueType="num">
                                      <p:cBhvr additive="base">
                                        <p:cTn id="19"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28679"/>
                                        </p:tgtEl>
                                        <p:attrNameLst>
                                          <p:attrName>style.visibility</p:attrName>
                                        </p:attrNameLst>
                                      </p:cBhvr>
                                      <p:to>
                                        <p:strVal val="visible"/>
                                      </p:to>
                                    </p:set>
                                    <p:animEffect transition="in" filter="strips(downLeft)">
                                      <p:cBhvr>
                                        <p:cTn id="24" dur="30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8" grpId="0"/>
      <p:bldP spid="286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a:extLst>
              <a:ext uri="{FF2B5EF4-FFF2-40B4-BE49-F238E27FC236}">
                <a16:creationId xmlns:a16="http://schemas.microsoft.com/office/drawing/2014/main" id="{4D0B28B9-355B-41B5-A707-99B3312F1297}"/>
              </a:ext>
            </a:extLst>
          </p:cNvPr>
          <p:cNvSpPr>
            <a:spLocks noGrp="1" noChangeArrowheads="1"/>
          </p:cNvSpPr>
          <p:nvPr>
            <p:ph type="ftr" sz="quarter" idx="3"/>
          </p:nvPr>
        </p:nvSpPr>
        <p:spPr/>
        <p:txBody>
          <a:bodyPr/>
          <a:lstStyle/>
          <a:p>
            <a:r>
              <a:rPr lang="en-US" altLang="en-US"/>
              <a:t>CHUONG 9 MACRO</a:t>
            </a:r>
          </a:p>
        </p:txBody>
      </p:sp>
      <p:sp>
        <p:nvSpPr>
          <p:cNvPr id="8" name="Rectangle 14">
            <a:extLst>
              <a:ext uri="{FF2B5EF4-FFF2-40B4-BE49-F238E27FC236}">
                <a16:creationId xmlns:a16="http://schemas.microsoft.com/office/drawing/2014/main" id="{064B9E80-31F7-4DCE-84D3-828F63599D43}"/>
              </a:ext>
            </a:extLst>
          </p:cNvPr>
          <p:cNvSpPr>
            <a:spLocks noGrp="1" noChangeArrowheads="1"/>
          </p:cNvSpPr>
          <p:nvPr>
            <p:ph type="sldNum" sz="quarter" idx="4"/>
          </p:nvPr>
        </p:nvSpPr>
        <p:spPr/>
        <p:txBody>
          <a:bodyPr/>
          <a:lstStyle/>
          <a:p>
            <a:fld id="{7588976F-E82F-45D4-B26C-E1D75CD996AF}" type="slidenum">
              <a:rPr lang="en-US" altLang="en-US"/>
              <a:pPr/>
              <a:t>24</a:t>
            </a:fld>
            <a:endParaRPr lang="en-US" altLang="en-US"/>
          </a:p>
        </p:txBody>
      </p:sp>
      <p:sp>
        <p:nvSpPr>
          <p:cNvPr id="29698" name="Rectangle 2">
            <a:extLst>
              <a:ext uri="{FF2B5EF4-FFF2-40B4-BE49-F238E27FC236}">
                <a16:creationId xmlns:a16="http://schemas.microsoft.com/office/drawing/2014/main" id="{633F5F3C-3610-4FD4-90C0-EE60DFF88988}"/>
              </a:ext>
            </a:extLst>
          </p:cNvPr>
          <p:cNvSpPr>
            <a:spLocks noGrp="1" noChangeArrowheads="1"/>
          </p:cNvSpPr>
          <p:nvPr>
            <p:ph type="ctrTitle"/>
          </p:nvPr>
        </p:nvSpPr>
        <p:spPr>
          <a:xfrm>
            <a:off x="685800" y="228600"/>
            <a:ext cx="7848600" cy="1219200"/>
          </a:xfrm>
          <a:noFill/>
          <a:ln w="38100">
            <a:solidFill>
              <a:schemeClr val="tx1"/>
            </a:solidFill>
            <a:miter lim="800000"/>
            <a:headEnd/>
            <a:tailEnd/>
          </a:ln>
          <a:effectLst>
            <a:outerShdw dist="107763" dir="8100000" algn="ctr" rotWithShape="0">
              <a:schemeClr val="bg2">
                <a:alpha val="50000"/>
              </a:schemeClr>
            </a:outerShdw>
          </a:effectLst>
        </p:spPr>
        <p:txBody>
          <a:bodyPr/>
          <a:lstStyle/>
          <a:p>
            <a:r>
              <a:rPr lang="en-US" altLang="en-US" sz="4000" b="1">
                <a:latin typeface="VNI-Times" pitchFamily="2" charset="0"/>
              </a:rPr>
              <a:t> CAÙC LEÄNH LAËP TRONG MACRO</a:t>
            </a:r>
          </a:p>
        </p:txBody>
      </p:sp>
      <p:sp>
        <p:nvSpPr>
          <p:cNvPr id="29699" name="Rectangle 3">
            <a:extLst>
              <a:ext uri="{FF2B5EF4-FFF2-40B4-BE49-F238E27FC236}">
                <a16:creationId xmlns:a16="http://schemas.microsoft.com/office/drawing/2014/main" id="{BAAD2B82-AB0F-4D72-897F-4A243FE71D50}"/>
              </a:ext>
            </a:extLst>
          </p:cNvPr>
          <p:cNvSpPr>
            <a:spLocks noGrp="1" noChangeArrowheads="1"/>
          </p:cNvSpPr>
          <p:nvPr>
            <p:ph type="subTitle" idx="1"/>
          </p:nvPr>
        </p:nvSpPr>
        <p:spPr>
          <a:xfrm>
            <a:off x="0" y="1828800"/>
            <a:ext cx="9144000" cy="914400"/>
          </a:xfrm>
          <a:noFill/>
        </p:spPr>
        <p:txBody>
          <a:bodyPr/>
          <a:lstStyle/>
          <a:p>
            <a:pPr algn="l">
              <a:lnSpc>
                <a:spcPct val="80000"/>
              </a:lnSpc>
              <a:buFont typeface="Wingdings" panose="05000000000000000000" pitchFamily="2" charset="2"/>
              <a:buBlip>
                <a:blip r:embed="rId2"/>
              </a:buBlip>
            </a:pPr>
            <a:r>
              <a:rPr lang="en-US" altLang="en-US" sz="1800" b="1">
                <a:latin typeface="VNI-Times" pitchFamily="2" charset="0"/>
              </a:rPr>
              <a:t> IRP &lt;THOÂNG SOÁ&gt;, &lt;DANH SAÙCH CAÙC TRÒ TRONG NGOAËC NHOÏN&gt; :</a:t>
            </a:r>
          </a:p>
          <a:p>
            <a:pPr algn="l">
              <a:lnSpc>
                <a:spcPct val="80000"/>
              </a:lnSpc>
            </a:pPr>
            <a:r>
              <a:rPr lang="en-US" altLang="en-US" sz="1800" b="1">
                <a:latin typeface="VNI-Times" pitchFamily="2" charset="0"/>
              </a:rPr>
              <a:t>      ...</a:t>
            </a:r>
          </a:p>
          <a:p>
            <a:pPr algn="l">
              <a:lnSpc>
                <a:spcPct val="80000"/>
              </a:lnSpc>
            </a:pPr>
            <a:r>
              <a:rPr lang="en-US" altLang="en-US" sz="1800" b="1">
                <a:latin typeface="VNI-Times" pitchFamily="2" charset="0"/>
              </a:rPr>
              <a:t>   ENDM</a:t>
            </a:r>
          </a:p>
          <a:p>
            <a:pPr algn="l">
              <a:lnSpc>
                <a:spcPct val="80000"/>
              </a:lnSpc>
            </a:pPr>
            <a:endParaRPr lang="en-US" altLang="en-US" sz="1800" b="1">
              <a:solidFill>
                <a:schemeClr val="hlink"/>
              </a:solidFill>
              <a:effectLst>
                <a:outerShdw blurRad="38100" dist="38100" dir="2700000" algn="tl">
                  <a:srgbClr val="FFFFFF"/>
                </a:outerShdw>
              </a:effectLst>
              <a:latin typeface="VNI-Times" pitchFamily="2" charset="0"/>
            </a:endParaRPr>
          </a:p>
        </p:txBody>
      </p:sp>
      <p:sp>
        <p:nvSpPr>
          <p:cNvPr id="29700" name="Rectangle 4">
            <a:extLst>
              <a:ext uri="{FF2B5EF4-FFF2-40B4-BE49-F238E27FC236}">
                <a16:creationId xmlns:a16="http://schemas.microsoft.com/office/drawing/2014/main" id="{E12983B8-A1EE-4ECF-B6A7-F2D4328D0E33}"/>
              </a:ext>
            </a:extLst>
          </p:cNvPr>
          <p:cNvSpPr>
            <a:spLocks noRot="1" noChangeArrowheads="1"/>
          </p:cNvSpPr>
          <p:nvPr/>
        </p:nvSpPr>
        <p:spPr bwMode="auto">
          <a:xfrm>
            <a:off x="228600" y="28956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defRPr>
            </a:lvl1pPr>
            <a:lvl2pPr algn="ctr">
              <a:spcBef>
                <a:spcPct val="20000"/>
              </a:spcBef>
              <a:buClr>
                <a:schemeClr val="tx2"/>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defRPr>
            </a:lvl2pPr>
            <a:lvl3pPr algn="ctr">
              <a:spcBef>
                <a:spcPct val="20000"/>
              </a:spcBef>
              <a:buClr>
                <a:schemeClr val="accent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defRPr>
            </a:lvl3pPr>
            <a:lvl4pPr algn="ctr">
              <a:spcBef>
                <a:spcPct val="20000"/>
              </a:spcBef>
              <a:buClr>
                <a:schemeClr val="folHlink"/>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4pPr>
            <a:lvl5pPr algn="ctr">
              <a:spcBef>
                <a:spcPct val="20000"/>
              </a:spcBef>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5pPr>
            <a:lvl6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6pPr>
            <a:lvl7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7pPr>
            <a:lvl8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8pPr>
            <a:lvl9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9pPr>
          </a:lstStyle>
          <a:p>
            <a:pPr algn="l" eaLnBrk="1" hangingPunct="1">
              <a:lnSpc>
                <a:spcPct val="80000"/>
              </a:lnSpc>
            </a:pPr>
            <a:r>
              <a:rPr lang="en-US" altLang="en-US" sz="2000" b="1">
                <a:latin typeface="VNI-Times" pitchFamily="2" charset="0"/>
              </a:rPr>
              <a:t> TAÙC DUÏNG : </a:t>
            </a:r>
          </a:p>
          <a:p>
            <a:pPr algn="l" eaLnBrk="1" hangingPunct="1">
              <a:lnSpc>
                <a:spcPct val="80000"/>
              </a:lnSpc>
              <a:buFont typeface="Wingdings" panose="05000000000000000000" pitchFamily="2" charset="2"/>
              <a:buChar char="l"/>
            </a:pPr>
            <a:r>
              <a:rPr lang="en-US" altLang="en-US" sz="2000" b="1">
                <a:latin typeface="VNI-Times" pitchFamily="2" charset="0"/>
              </a:rPr>
              <a:t> LAËP LAÏI KHOÁI LEÄNH TUØY THEO DANH SAÙCH TRÒ.</a:t>
            </a:r>
          </a:p>
          <a:p>
            <a:pPr algn="l" eaLnBrk="1" hangingPunct="1">
              <a:lnSpc>
                <a:spcPct val="80000"/>
              </a:lnSpc>
              <a:buFont typeface="Wingdings" panose="05000000000000000000" pitchFamily="2" charset="2"/>
              <a:buChar char="l"/>
            </a:pPr>
            <a:r>
              <a:rPr lang="en-US" altLang="en-US" sz="2000" b="1">
                <a:latin typeface="VNI-Times" pitchFamily="2" charset="0"/>
              </a:rPr>
              <a:t> SOÁ LAÀN LAËP CHÍNH LAØ SOÁ TRÒ TRONG DANH SAÙCH</a:t>
            </a:r>
          </a:p>
          <a:p>
            <a:pPr algn="l" eaLnBrk="1" hangingPunct="1">
              <a:lnSpc>
                <a:spcPct val="80000"/>
              </a:lnSpc>
              <a:buFont typeface="Wingdings" panose="05000000000000000000" pitchFamily="2" charset="2"/>
              <a:buChar char="l"/>
            </a:pPr>
            <a:r>
              <a:rPr lang="en-US" altLang="en-US" sz="2000" b="1">
                <a:latin typeface="VNI-Times" pitchFamily="2" charset="0"/>
              </a:rPr>
              <a:t> MOÃI LAÀN LAËP LAÏI SEÕ THAY &lt;THOÂNG SOÁ&gt; BAÈNG 1 TRÒ TRONG DANH SAÙCH VAØ SEÕ LAÀN LÖÔÏT LAÁY HEÁT CAÙC TRÒ TRONG DANH SAÙCH.</a:t>
            </a:r>
            <a:endParaRPr lang="en-US" altLang="en-US" sz="2000" b="1">
              <a:solidFill>
                <a:schemeClr val="hlink"/>
              </a:solidFill>
              <a:effectLst>
                <a:outerShdw blurRad="38100" dist="38100" dir="2700000" algn="tl">
                  <a:srgbClr val="FFFFFF"/>
                </a:outerShdw>
              </a:effectLst>
              <a:latin typeface="VNI-Times" pitchFamily="2" charset="0"/>
            </a:endParaRPr>
          </a:p>
        </p:txBody>
      </p:sp>
      <p:sp>
        <p:nvSpPr>
          <p:cNvPr id="29703" name="Text Box 7">
            <a:extLst>
              <a:ext uri="{FF2B5EF4-FFF2-40B4-BE49-F238E27FC236}">
                <a16:creationId xmlns:a16="http://schemas.microsoft.com/office/drawing/2014/main" id="{E54E25E7-7254-4DCA-BE3F-FF28850ED1BA}"/>
              </a:ext>
            </a:extLst>
          </p:cNvPr>
          <p:cNvSpPr txBox="1">
            <a:spLocks noChangeArrowheads="1"/>
          </p:cNvSpPr>
          <p:nvPr/>
        </p:nvSpPr>
        <p:spPr bwMode="auto">
          <a:xfrm>
            <a:off x="0" y="4800600"/>
            <a:ext cx="88392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Souvir" pitchFamily="2" charset="0"/>
              </a:rPr>
              <a:t>EX : PROCTABLE  LABEL  WORD</a:t>
            </a:r>
          </a:p>
          <a:p>
            <a:pPr>
              <a:spcBef>
                <a:spcPct val="50000"/>
              </a:spcBef>
            </a:pPr>
            <a:r>
              <a:rPr lang="en-US" altLang="en-US" b="1">
                <a:latin typeface="VNI-Souvir" pitchFamily="2" charset="0"/>
              </a:rPr>
              <a:t>        IRP PROCNAME, &lt;MOVEUP, MOVDOWN,MOVLEFT,MOVRGHT&gt; </a:t>
            </a:r>
          </a:p>
          <a:p>
            <a:pPr>
              <a:spcBef>
                <a:spcPct val="50000"/>
              </a:spcBef>
            </a:pPr>
            <a:r>
              <a:rPr lang="en-US" altLang="en-US" b="1">
                <a:latin typeface="VNI-Souvir" pitchFamily="2" charset="0"/>
              </a:rPr>
              <a:t>        DW  PROCNAME</a:t>
            </a:r>
          </a:p>
          <a:p>
            <a:pPr>
              <a:spcBef>
                <a:spcPct val="50000"/>
              </a:spcBef>
            </a:pPr>
            <a:r>
              <a:rPr lang="en-US" altLang="en-US" b="1">
                <a:latin typeface="VNI-Souvir" pitchFamily="2" charset="0"/>
              </a:rPr>
              <a:t>     ENDM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fade">
                                      <p:cBhvr>
                                        <p:cTn id="7" dur="770" decel="100000"/>
                                        <p:tgtEl>
                                          <p:spTgt spid="29700"/>
                                        </p:tgtEl>
                                      </p:cBhvr>
                                    </p:animEffect>
                                    <p:animScale>
                                      <p:cBhvr>
                                        <p:cTn id="8" dur="770" decel="100000"/>
                                        <p:tgtEl>
                                          <p:spTgt spid="29700"/>
                                        </p:tgtEl>
                                      </p:cBhvr>
                                      <p:from x="10000" y="10000"/>
                                      <p:to x="200000" y="450000"/>
                                    </p:animScale>
                                    <p:animScale>
                                      <p:cBhvr>
                                        <p:cTn id="9" dur="1230" accel="100000" fill="hold">
                                          <p:stCondLst>
                                            <p:cond delay="770"/>
                                          </p:stCondLst>
                                        </p:cTn>
                                        <p:tgtEl>
                                          <p:spTgt spid="29700"/>
                                        </p:tgtEl>
                                      </p:cBhvr>
                                      <p:from x="200000" y="450000"/>
                                      <p:to x="100000" y="100000"/>
                                    </p:animScale>
                                    <p:set>
                                      <p:cBhvr>
                                        <p:cTn id="10" dur="770" fill="hold"/>
                                        <p:tgtEl>
                                          <p:spTgt spid="29700"/>
                                        </p:tgtEl>
                                        <p:attrNameLst>
                                          <p:attrName>ppt_x</p:attrName>
                                        </p:attrNameLst>
                                      </p:cBhvr>
                                      <p:to>
                                        <p:strVal val="(0.5)"/>
                                      </p:to>
                                    </p:set>
                                    <p:anim from="(0.5)" to="(#ppt_x)" calcmode="lin" valueType="num">
                                      <p:cBhvr>
                                        <p:cTn id="11" dur="1230" accel="100000" fill="hold">
                                          <p:stCondLst>
                                            <p:cond delay="770"/>
                                          </p:stCondLst>
                                        </p:cTn>
                                        <p:tgtEl>
                                          <p:spTgt spid="29700"/>
                                        </p:tgtEl>
                                        <p:attrNameLst>
                                          <p:attrName>ppt_x</p:attrName>
                                        </p:attrNameLst>
                                      </p:cBhvr>
                                    </p:anim>
                                    <p:set>
                                      <p:cBhvr>
                                        <p:cTn id="12" dur="770" fill="hold"/>
                                        <p:tgtEl>
                                          <p:spTgt spid="29700"/>
                                        </p:tgtEl>
                                        <p:attrNameLst>
                                          <p:attrName>ppt_y</p:attrName>
                                        </p:attrNameLst>
                                      </p:cBhvr>
                                      <p:to>
                                        <p:strVal val="(#ppt_y+0.4)"/>
                                      </p:to>
                                    </p:set>
                                    <p:anim from="(#ppt_y+0.4)" to="(#ppt_y)" calcmode="lin" valueType="num">
                                      <p:cBhvr>
                                        <p:cTn id="13" dur="1230" accel="100000" fill="hold">
                                          <p:stCondLst>
                                            <p:cond delay="770"/>
                                          </p:stCondLst>
                                        </p:cTn>
                                        <p:tgtEl>
                                          <p:spTgt spid="29700"/>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5" presetClass="entr" presetSubtype="0" fill="hold" grpId="0" nodeType="clickEffect">
                                  <p:stCondLst>
                                    <p:cond delay="0"/>
                                  </p:stCondLst>
                                  <p:iterate type="lt">
                                    <p:tmPct val="10000"/>
                                  </p:iterate>
                                  <p:childTnLst>
                                    <p:set>
                                      <p:cBhvr>
                                        <p:cTn id="17" dur="1" fill="hold">
                                          <p:stCondLst>
                                            <p:cond delay="0"/>
                                          </p:stCondLst>
                                        </p:cTn>
                                        <p:tgtEl>
                                          <p:spTgt spid="29699">
                                            <p:txEl>
                                              <p:pRg st="0" end="0"/>
                                            </p:txEl>
                                          </p:spTgt>
                                        </p:tgtEl>
                                        <p:attrNameLst>
                                          <p:attrName>style.visibility</p:attrName>
                                        </p:attrNameLst>
                                      </p:cBhvr>
                                      <p:to>
                                        <p:strVal val="visible"/>
                                      </p:to>
                                    </p:set>
                                    <p:animEffect transition="in" filter="fade">
                                      <p:cBhvr>
                                        <p:cTn id="18" dur="2000"/>
                                        <p:tgtEl>
                                          <p:spTgt spid="29699">
                                            <p:txEl>
                                              <p:pRg st="0" end="0"/>
                                            </p:txEl>
                                          </p:spTgt>
                                        </p:tgtEl>
                                      </p:cBhvr>
                                    </p:animEffect>
                                    <p:anim calcmode="lin" valueType="num">
                                      <p:cBhvr>
                                        <p:cTn id="19" dur="2000" fill="hold"/>
                                        <p:tgtEl>
                                          <p:spTgt spid="29699">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2969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5" presetClass="entr" presetSubtype="0" fill="hold" grpId="0" nodeType="clickEffect">
                                  <p:stCondLst>
                                    <p:cond delay="0"/>
                                  </p:stCondLst>
                                  <p:iterate type="lt">
                                    <p:tmPct val="10000"/>
                                  </p:iterate>
                                  <p:childTnLst>
                                    <p:set>
                                      <p:cBhvr>
                                        <p:cTn id="24" dur="1" fill="hold">
                                          <p:stCondLst>
                                            <p:cond delay="0"/>
                                          </p:stCondLst>
                                        </p:cTn>
                                        <p:tgtEl>
                                          <p:spTgt spid="29699">
                                            <p:txEl>
                                              <p:pRg st="1" end="1"/>
                                            </p:txEl>
                                          </p:spTgt>
                                        </p:tgtEl>
                                        <p:attrNameLst>
                                          <p:attrName>style.visibility</p:attrName>
                                        </p:attrNameLst>
                                      </p:cBhvr>
                                      <p:to>
                                        <p:strVal val="visible"/>
                                      </p:to>
                                    </p:set>
                                    <p:animEffect transition="in" filter="fade">
                                      <p:cBhvr>
                                        <p:cTn id="25" dur="2000"/>
                                        <p:tgtEl>
                                          <p:spTgt spid="29699">
                                            <p:txEl>
                                              <p:pRg st="1" end="1"/>
                                            </p:txEl>
                                          </p:spTgt>
                                        </p:tgtEl>
                                      </p:cBhvr>
                                    </p:animEffect>
                                    <p:anim calcmode="lin" valueType="num">
                                      <p:cBhvr>
                                        <p:cTn id="26" dur="2000" fill="hold"/>
                                        <p:tgtEl>
                                          <p:spTgt spid="29699">
                                            <p:txEl>
                                              <p:pRg st="1" end="1"/>
                                            </p:txEl>
                                          </p:spTgt>
                                        </p:tgtEl>
                                        <p:attrNameLst>
                                          <p:attrName>ppt_w</p:attrName>
                                        </p:attrNameLst>
                                      </p:cBhvr>
                                      <p:tavLst>
                                        <p:tav tm="0" fmla="#ppt_w*sin(2.5*pi*$)">
                                          <p:val>
                                            <p:fltVal val="0"/>
                                          </p:val>
                                        </p:tav>
                                        <p:tav tm="100000">
                                          <p:val>
                                            <p:fltVal val="1"/>
                                          </p:val>
                                        </p:tav>
                                      </p:tavLst>
                                    </p:anim>
                                    <p:anim calcmode="lin" valueType="num">
                                      <p:cBhvr>
                                        <p:cTn id="27" dur="2000" fill="hold"/>
                                        <p:tgtEl>
                                          <p:spTgt spid="2969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5" presetClass="entr" presetSubtype="0" fill="hold" grpId="0" nodeType="clickEffect">
                                  <p:stCondLst>
                                    <p:cond delay="0"/>
                                  </p:stCondLst>
                                  <p:iterate type="lt">
                                    <p:tmPct val="10000"/>
                                  </p:iterate>
                                  <p:childTnLst>
                                    <p:set>
                                      <p:cBhvr>
                                        <p:cTn id="31" dur="1" fill="hold">
                                          <p:stCondLst>
                                            <p:cond delay="0"/>
                                          </p:stCondLst>
                                        </p:cTn>
                                        <p:tgtEl>
                                          <p:spTgt spid="29699">
                                            <p:txEl>
                                              <p:pRg st="2" end="2"/>
                                            </p:txEl>
                                          </p:spTgt>
                                        </p:tgtEl>
                                        <p:attrNameLst>
                                          <p:attrName>style.visibility</p:attrName>
                                        </p:attrNameLst>
                                      </p:cBhvr>
                                      <p:to>
                                        <p:strVal val="visible"/>
                                      </p:to>
                                    </p:set>
                                    <p:animEffect transition="in" filter="fade">
                                      <p:cBhvr>
                                        <p:cTn id="32" dur="2000"/>
                                        <p:tgtEl>
                                          <p:spTgt spid="29699">
                                            <p:txEl>
                                              <p:pRg st="2" end="2"/>
                                            </p:txEl>
                                          </p:spTgt>
                                        </p:tgtEl>
                                      </p:cBhvr>
                                    </p:animEffect>
                                    <p:anim calcmode="lin" valueType="num">
                                      <p:cBhvr>
                                        <p:cTn id="33" dur="2000" fill="hold"/>
                                        <p:tgtEl>
                                          <p:spTgt spid="29699">
                                            <p:txEl>
                                              <p:pRg st="2" end="2"/>
                                            </p:txEl>
                                          </p:spTgt>
                                        </p:tgtEl>
                                        <p:attrNameLst>
                                          <p:attrName>ppt_w</p:attrName>
                                        </p:attrNameLst>
                                      </p:cBhvr>
                                      <p:tavLst>
                                        <p:tav tm="0" fmla="#ppt_w*sin(2.5*pi*$)">
                                          <p:val>
                                            <p:fltVal val="0"/>
                                          </p:val>
                                        </p:tav>
                                        <p:tav tm="100000">
                                          <p:val>
                                            <p:fltVal val="1"/>
                                          </p:val>
                                        </p:tav>
                                      </p:tavLst>
                                    </p:anim>
                                    <p:anim calcmode="lin" valueType="num">
                                      <p:cBhvr>
                                        <p:cTn id="34" dur="2000" fill="hold"/>
                                        <p:tgtEl>
                                          <p:spTgt spid="2969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9703"/>
                                        </p:tgtEl>
                                        <p:attrNameLst>
                                          <p:attrName>style.visibility</p:attrName>
                                        </p:attrNameLst>
                                      </p:cBhvr>
                                      <p:to>
                                        <p:strVal val="visible"/>
                                      </p:to>
                                    </p:set>
                                    <p:anim calcmode="lin" valueType="num">
                                      <p:cBhvr additive="base">
                                        <p:cTn id="39" dur="500" fill="hold"/>
                                        <p:tgtEl>
                                          <p:spTgt spid="29703"/>
                                        </p:tgtEl>
                                        <p:attrNameLst>
                                          <p:attrName>ppt_x</p:attrName>
                                        </p:attrNameLst>
                                      </p:cBhvr>
                                      <p:tavLst>
                                        <p:tav tm="0">
                                          <p:val>
                                            <p:strVal val="#ppt_x"/>
                                          </p:val>
                                        </p:tav>
                                        <p:tav tm="100000">
                                          <p:val>
                                            <p:strVal val="#ppt_x"/>
                                          </p:val>
                                        </p:tav>
                                      </p:tavLst>
                                    </p:anim>
                                    <p:anim calcmode="lin" valueType="num">
                                      <p:cBhvr additive="base">
                                        <p:cTn id="40"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P spid="29700" grpId="0"/>
      <p:bldP spid="297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a:extLst>
              <a:ext uri="{FF2B5EF4-FFF2-40B4-BE49-F238E27FC236}">
                <a16:creationId xmlns:a16="http://schemas.microsoft.com/office/drawing/2014/main" id="{9B9855F6-2CBE-4F01-BAA0-F76E8F12E559}"/>
              </a:ext>
            </a:extLst>
          </p:cNvPr>
          <p:cNvSpPr>
            <a:spLocks noGrp="1" noChangeArrowheads="1"/>
          </p:cNvSpPr>
          <p:nvPr>
            <p:ph type="ftr" sz="quarter" idx="3"/>
          </p:nvPr>
        </p:nvSpPr>
        <p:spPr/>
        <p:txBody>
          <a:bodyPr/>
          <a:lstStyle/>
          <a:p>
            <a:r>
              <a:rPr lang="en-US" altLang="en-US"/>
              <a:t>CHUONG 9 MACRO</a:t>
            </a:r>
          </a:p>
        </p:txBody>
      </p:sp>
      <p:sp>
        <p:nvSpPr>
          <p:cNvPr id="7" name="Rectangle 14">
            <a:extLst>
              <a:ext uri="{FF2B5EF4-FFF2-40B4-BE49-F238E27FC236}">
                <a16:creationId xmlns:a16="http://schemas.microsoft.com/office/drawing/2014/main" id="{06E92F34-A557-439C-95F6-9C9369FF8A8E}"/>
              </a:ext>
            </a:extLst>
          </p:cNvPr>
          <p:cNvSpPr>
            <a:spLocks noGrp="1" noChangeArrowheads="1"/>
          </p:cNvSpPr>
          <p:nvPr>
            <p:ph type="sldNum" sz="quarter" idx="4"/>
          </p:nvPr>
        </p:nvSpPr>
        <p:spPr/>
        <p:txBody>
          <a:bodyPr/>
          <a:lstStyle/>
          <a:p>
            <a:fld id="{5BE36857-E42A-4D13-9086-C12FAFC60019}" type="slidenum">
              <a:rPr lang="en-US" altLang="en-US"/>
              <a:pPr/>
              <a:t>25</a:t>
            </a:fld>
            <a:endParaRPr lang="en-US" altLang="en-US"/>
          </a:p>
        </p:txBody>
      </p:sp>
      <p:sp>
        <p:nvSpPr>
          <p:cNvPr id="30722" name="Rectangle 2">
            <a:extLst>
              <a:ext uri="{FF2B5EF4-FFF2-40B4-BE49-F238E27FC236}">
                <a16:creationId xmlns:a16="http://schemas.microsoft.com/office/drawing/2014/main" id="{D95CEAAA-40F0-4F17-8EA5-7DF1608541C1}"/>
              </a:ext>
            </a:extLst>
          </p:cNvPr>
          <p:cNvSpPr>
            <a:spLocks noGrp="1" noChangeArrowheads="1"/>
          </p:cNvSpPr>
          <p:nvPr>
            <p:ph type="ctrTitle"/>
          </p:nvPr>
        </p:nvSpPr>
        <p:spPr>
          <a:xfrm>
            <a:off x="685800" y="228600"/>
            <a:ext cx="7848600" cy="1219200"/>
          </a:xfrm>
          <a:ln w="38100">
            <a:solidFill>
              <a:schemeClr val="tx1"/>
            </a:solidFill>
            <a:miter lim="800000"/>
            <a:headEnd/>
            <a:tailEnd/>
          </a:ln>
          <a:effectLst>
            <a:outerShdw dist="107763" dir="8100000" algn="ctr" rotWithShape="0">
              <a:schemeClr val="bg2">
                <a:alpha val="50000"/>
              </a:schemeClr>
            </a:outerShdw>
          </a:effectLst>
        </p:spPr>
        <p:txBody>
          <a:bodyPr/>
          <a:lstStyle/>
          <a:p>
            <a:r>
              <a:rPr lang="en-US" altLang="en-US" sz="4000" b="1">
                <a:latin typeface="VNI-Times" pitchFamily="2" charset="0"/>
              </a:rPr>
              <a:t> CAÙC LEÄNH LAËP TRONG MACRO</a:t>
            </a:r>
          </a:p>
        </p:txBody>
      </p:sp>
      <p:sp>
        <p:nvSpPr>
          <p:cNvPr id="30723" name="Rectangle 3">
            <a:extLst>
              <a:ext uri="{FF2B5EF4-FFF2-40B4-BE49-F238E27FC236}">
                <a16:creationId xmlns:a16="http://schemas.microsoft.com/office/drawing/2014/main" id="{E6D85D39-C72E-47E1-B7A3-3F17046E5769}"/>
              </a:ext>
            </a:extLst>
          </p:cNvPr>
          <p:cNvSpPr>
            <a:spLocks noGrp="1" noChangeArrowheads="1"/>
          </p:cNvSpPr>
          <p:nvPr>
            <p:ph type="subTitle" idx="1"/>
          </p:nvPr>
        </p:nvSpPr>
        <p:spPr>
          <a:xfrm>
            <a:off x="609600" y="1905000"/>
            <a:ext cx="7848600" cy="914400"/>
          </a:xfrm>
        </p:spPr>
        <p:txBody>
          <a:bodyPr/>
          <a:lstStyle/>
          <a:p>
            <a:pPr algn="l">
              <a:lnSpc>
                <a:spcPct val="80000"/>
              </a:lnSpc>
              <a:buFont typeface="Wingdings" panose="05000000000000000000" pitchFamily="2" charset="2"/>
              <a:buBlip>
                <a:blip r:embed="rId2"/>
              </a:buBlip>
            </a:pPr>
            <a:r>
              <a:rPr lang="en-US" altLang="en-US" sz="2000" b="1">
                <a:latin typeface="VNI-Times" pitchFamily="2" charset="0"/>
              </a:rPr>
              <a:t> TUY NHIEÂN CAÙCH KHAI BAÙO NAØY RÖÔØM RAØ HÔN LAØ DUØNG :</a:t>
            </a:r>
          </a:p>
          <a:p>
            <a:pPr algn="l">
              <a:lnSpc>
                <a:spcPct val="80000"/>
              </a:lnSpc>
            </a:pPr>
            <a:r>
              <a:rPr lang="en-US" altLang="en-US" sz="2000" b="1">
                <a:latin typeface="VNI-Times" pitchFamily="2" charset="0"/>
              </a:rPr>
              <a:t> PROCTABLE  DW  MOVUP, MOVDOWN,MOVLEFT,MOVRIGHT</a:t>
            </a:r>
            <a:endParaRPr lang="en-US" altLang="en-US" sz="2000" b="1">
              <a:solidFill>
                <a:schemeClr val="hlink"/>
              </a:solidFill>
              <a:effectLst>
                <a:outerShdw blurRad="38100" dist="38100" dir="2700000" algn="tl">
                  <a:srgbClr val="FFFFFF"/>
                </a:outerShdw>
              </a:effectLst>
              <a:latin typeface="VNI-Times" pitchFamily="2" charset="0"/>
            </a:endParaRPr>
          </a:p>
        </p:txBody>
      </p:sp>
      <p:sp>
        <p:nvSpPr>
          <p:cNvPr id="30726" name="Text Box 6">
            <a:extLst>
              <a:ext uri="{FF2B5EF4-FFF2-40B4-BE49-F238E27FC236}">
                <a16:creationId xmlns:a16="http://schemas.microsoft.com/office/drawing/2014/main" id="{4ECE8BDA-3448-4841-A881-32868DE2FD99}"/>
              </a:ext>
            </a:extLst>
          </p:cNvPr>
          <p:cNvSpPr txBox="1">
            <a:spLocks noChangeArrowheads="1"/>
          </p:cNvSpPr>
          <p:nvPr/>
        </p:nvSpPr>
        <p:spPr bwMode="auto">
          <a:xfrm>
            <a:off x="609600" y="31242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Times" pitchFamily="2" charset="0"/>
                <a:sym typeface="Wingdings" panose="05000000000000000000" pitchFamily="2" charset="2"/>
              </a:rPr>
              <a:t> VIEÄC SÖÛ DUÏNG CAÙC MACRO LAËP VOØNG NAØY CHO COÙ HIEÄU QUAÛ LAØ ÑIEÀU KHOÙ, ÑOØI HOÛI PHAÛI COÙ NHIEÀU KINH NGHIEÄM</a:t>
            </a:r>
            <a:endParaRPr lang="en-US" altLang="en-US" sz="2000" b="1">
              <a:latin typeface="VNI-Times" pitchFamily="2"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C4D4A24D-A2F2-4F04-87B9-9D3BBE8243BF}"/>
              </a:ext>
            </a:extLst>
          </p:cNvPr>
          <p:cNvSpPr>
            <a:spLocks noGrp="1"/>
          </p:cNvSpPr>
          <p:nvPr>
            <p:ph type="ftr" sz="quarter" idx="11"/>
          </p:nvPr>
        </p:nvSpPr>
        <p:spPr/>
        <p:txBody>
          <a:bodyPr/>
          <a:lstStyle/>
          <a:p>
            <a:r>
              <a:rPr lang="en-US" altLang="en-US"/>
              <a:t>CHUONG 9 MACRO</a:t>
            </a:r>
          </a:p>
        </p:txBody>
      </p:sp>
      <p:sp>
        <p:nvSpPr>
          <p:cNvPr id="7" name="Slide Number Placeholder 5">
            <a:extLst>
              <a:ext uri="{FF2B5EF4-FFF2-40B4-BE49-F238E27FC236}">
                <a16:creationId xmlns:a16="http://schemas.microsoft.com/office/drawing/2014/main" id="{44A88CAC-CE89-4531-9A0C-6A888EAC81FB}"/>
              </a:ext>
            </a:extLst>
          </p:cNvPr>
          <p:cNvSpPr>
            <a:spLocks noGrp="1"/>
          </p:cNvSpPr>
          <p:nvPr>
            <p:ph type="sldNum" sz="quarter" idx="12"/>
          </p:nvPr>
        </p:nvSpPr>
        <p:spPr/>
        <p:txBody>
          <a:bodyPr/>
          <a:lstStyle/>
          <a:p>
            <a:fld id="{7F983DAD-1476-45F4-921E-D8AAF4952ACC}" type="slidenum">
              <a:rPr lang="en-US" altLang="en-US"/>
              <a:pPr/>
              <a:t>26</a:t>
            </a:fld>
            <a:endParaRPr lang="en-US" altLang="en-US"/>
          </a:p>
        </p:txBody>
      </p:sp>
      <p:sp>
        <p:nvSpPr>
          <p:cNvPr id="33794" name="Rectangle 2">
            <a:extLst>
              <a:ext uri="{FF2B5EF4-FFF2-40B4-BE49-F238E27FC236}">
                <a16:creationId xmlns:a16="http://schemas.microsoft.com/office/drawing/2014/main" id="{16145AD8-3833-4FAB-847B-85E7C02307CB}"/>
              </a:ext>
            </a:extLst>
          </p:cNvPr>
          <p:cNvSpPr>
            <a:spLocks noGrp="1" noChangeArrowheads="1"/>
          </p:cNvSpPr>
          <p:nvPr>
            <p:ph type="title"/>
          </p:nvPr>
        </p:nvSpPr>
        <p:spPr>
          <a:xfrm>
            <a:off x="304800" y="152400"/>
            <a:ext cx="5562600" cy="838200"/>
          </a:xfrm>
        </p:spPr>
        <p:txBody>
          <a:bodyPr/>
          <a:lstStyle/>
          <a:p>
            <a:r>
              <a:rPr lang="en-US" altLang="en-US" sz="3200" b="1"/>
              <a:t>BÀI TẬP MACRO</a:t>
            </a:r>
          </a:p>
        </p:txBody>
      </p:sp>
      <p:sp>
        <p:nvSpPr>
          <p:cNvPr id="33796" name="Text Box 4">
            <a:extLst>
              <a:ext uri="{FF2B5EF4-FFF2-40B4-BE49-F238E27FC236}">
                <a16:creationId xmlns:a16="http://schemas.microsoft.com/office/drawing/2014/main" id="{CFD53A15-BDD0-49D1-AF03-201014047927}"/>
              </a:ext>
            </a:extLst>
          </p:cNvPr>
          <p:cNvSpPr txBox="1">
            <a:spLocks noChangeArrowheads="1"/>
          </p:cNvSpPr>
          <p:nvPr/>
        </p:nvSpPr>
        <p:spPr bwMode="auto">
          <a:xfrm>
            <a:off x="762000" y="1219200"/>
            <a:ext cx="5410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VNI-US" pitchFamily="2" charset="0"/>
              </a:rPr>
              <a:t>Bài 1 :  1. Viết một MACRO tính USCLN của 2 biến số M và N. Thuật toán USCLN như sau : </a:t>
            </a:r>
          </a:p>
          <a:p>
            <a:r>
              <a:rPr lang="en-US" altLang="en-US" b="1">
                <a:latin typeface="VNI-US" pitchFamily="2" charset="0"/>
              </a:rPr>
              <a:t>                           WHILE   N &lt;&gt; 0 DO </a:t>
            </a:r>
          </a:p>
          <a:p>
            <a:r>
              <a:rPr lang="en-US" altLang="en-US" b="1">
                <a:latin typeface="VNI-US" pitchFamily="2" charset="0"/>
              </a:rPr>
              <a:t>                                 M = M MOD N</a:t>
            </a:r>
          </a:p>
          <a:p>
            <a:r>
              <a:rPr lang="en-US" altLang="en-US" b="1">
                <a:latin typeface="VNI-US" pitchFamily="2" charset="0"/>
              </a:rPr>
              <a:t>                                 Hoán vị  M và N </a:t>
            </a:r>
          </a:p>
          <a:p>
            <a:r>
              <a:rPr lang="en-US" altLang="en-US" b="1">
                <a:latin typeface="VNI-US" pitchFamily="2" charset="0"/>
              </a:rPr>
              <a:t>                           END_WHILE </a:t>
            </a:r>
          </a:p>
        </p:txBody>
      </p:sp>
      <p:sp>
        <p:nvSpPr>
          <p:cNvPr id="33797" name="Text Box 5">
            <a:extLst>
              <a:ext uri="{FF2B5EF4-FFF2-40B4-BE49-F238E27FC236}">
                <a16:creationId xmlns:a16="http://schemas.microsoft.com/office/drawing/2014/main" id="{ADE79EF8-40EE-419E-8441-8BF111DC9328}"/>
              </a:ext>
            </a:extLst>
          </p:cNvPr>
          <p:cNvSpPr txBox="1">
            <a:spLocks noChangeArrowheads="1"/>
          </p:cNvSpPr>
          <p:nvPr/>
        </p:nvSpPr>
        <p:spPr bwMode="auto">
          <a:xfrm>
            <a:off x="838200" y="3124200"/>
            <a:ext cx="55626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VNI-US" pitchFamily="2" charset="0"/>
              </a:rPr>
              <a:t>Bài 2 : MACRO doi tu so chua trong ax sang  chuoi tro den boi DI</a:t>
            </a:r>
          </a:p>
          <a:p>
            <a:r>
              <a:rPr lang="en-US" altLang="en-US" b="1">
                <a:latin typeface="VNI-US" pitchFamily="2" charset="0"/>
              </a:rPr>
              <a:t>;   in :  DI =offset  chuoi</a:t>
            </a:r>
          </a:p>
          <a:p>
            <a:r>
              <a:rPr lang="en-US" altLang="en-US" b="1">
                <a:latin typeface="VNI-US" pitchFamily="2" charset="0"/>
              </a:rPr>
              <a:t>;          AX =so can doi</a:t>
            </a:r>
          </a:p>
          <a:p>
            <a:r>
              <a:rPr lang="en-US" altLang="en-US" b="1">
                <a:latin typeface="VNI-US" pitchFamily="2" charset="0"/>
              </a:rPr>
              <a:t>;   out: khong co(chuoi van do di tro toi)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BE959CF-C1EC-43E2-8B4A-FE05DEC2C670}"/>
              </a:ext>
            </a:extLst>
          </p:cNvPr>
          <p:cNvSpPr>
            <a:spLocks noGrp="1"/>
          </p:cNvSpPr>
          <p:nvPr>
            <p:ph type="ftr" sz="quarter" idx="11"/>
          </p:nvPr>
        </p:nvSpPr>
        <p:spPr/>
        <p:txBody>
          <a:bodyPr/>
          <a:lstStyle/>
          <a:p>
            <a:r>
              <a:rPr lang="en-US" altLang="en-US"/>
              <a:t>CHUONG 9 MACRO</a:t>
            </a:r>
          </a:p>
        </p:txBody>
      </p:sp>
      <p:sp>
        <p:nvSpPr>
          <p:cNvPr id="7" name="Slide Number Placeholder 5">
            <a:extLst>
              <a:ext uri="{FF2B5EF4-FFF2-40B4-BE49-F238E27FC236}">
                <a16:creationId xmlns:a16="http://schemas.microsoft.com/office/drawing/2014/main" id="{812E4960-1C6C-4CCC-BCEE-3D589E116AF0}"/>
              </a:ext>
            </a:extLst>
          </p:cNvPr>
          <p:cNvSpPr>
            <a:spLocks noGrp="1"/>
          </p:cNvSpPr>
          <p:nvPr>
            <p:ph type="sldNum" sz="quarter" idx="12"/>
          </p:nvPr>
        </p:nvSpPr>
        <p:spPr/>
        <p:txBody>
          <a:bodyPr/>
          <a:lstStyle/>
          <a:p>
            <a:fld id="{FB3294A0-A3AB-48CA-8A72-455C8CF315F9}" type="slidenum">
              <a:rPr lang="en-US" altLang="en-US"/>
              <a:pPr/>
              <a:t>27</a:t>
            </a:fld>
            <a:endParaRPr lang="en-US" altLang="en-US"/>
          </a:p>
        </p:txBody>
      </p:sp>
      <p:sp>
        <p:nvSpPr>
          <p:cNvPr id="34820" name="Rectangle 4">
            <a:extLst>
              <a:ext uri="{FF2B5EF4-FFF2-40B4-BE49-F238E27FC236}">
                <a16:creationId xmlns:a16="http://schemas.microsoft.com/office/drawing/2014/main" id="{BC53EDD0-B59A-4917-9160-0620F4DD4BAF}"/>
              </a:ext>
            </a:extLst>
          </p:cNvPr>
          <p:cNvSpPr>
            <a:spLocks noChangeArrowheads="1"/>
          </p:cNvSpPr>
          <p:nvPr/>
        </p:nvSpPr>
        <p:spPr bwMode="auto">
          <a:xfrm>
            <a:off x="196850" y="381000"/>
            <a:ext cx="6496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b="1">
                <a:latin typeface="VNI-US" pitchFamily="2" charset="0"/>
              </a:rPr>
              <a:t>Bài 3 :Viết macro  chuyen tu chuoi thanh so chua trong ax</a:t>
            </a:r>
          </a:p>
          <a:p>
            <a:pPr algn="ctr"/>
            <a:r>
              <a:rPr lang="en-US" altLang="en-US" b="1">
                <a:latin typeface="VNI-US" pitchFamily="2" charset="0"/>
              </a:rPr>
              <a:t>;  in                 : DI =offset chuoi</a:t>
            </a:r>
          </a:p>
          <a:p>
            <a:pPr algn="ctr"/>
            <a:r>
              <a:rPr lang="en-US" altLang="en-US" b="1">
                <a:latin typeface="VNI-US" pitchFamily="2" charset="0"/>
              </a:rPr>
              <a:t>;  out            : AX =so da  doi</a:t>
            </a:r>
          </a:p>
        </p:txBody>
      </p:sp>
      <p:sp>
        <p:nvSpPr>
          <p:cNvPr id="34821" name="Rectangle 5">
            <a:extLst>
              <a:ext uri="{FF2B5EF4-FFF2-40B4-BE49-F238E27FC236}">
                <a16:creationId xmlns:a16="http://schemas.microsoft.com/office/drawing/2014/main" id="{1EDCDEFF-F6A3-48D2-B6E7-6F98B0B71EAC}"/>
              </a:ext>
            </a:extLst>
          </p:cNvPr>
          <p:cNvSpPr>
            <a:spLocks noChangeArrowheads="1"/>
          </p:cNvSpPr>
          <p:nvPr/>
        </p:nvSpPr>
        <p:spPr bwMode="auto">
          <a:xfrm>
            <a:off x="133350" y="1736725"/>
            <a:ext cx="833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latin typeface="VNI-US" pitchFamily="2" charset="0"/>
              </a:rPr>
              <a:t>Bài 4 : Viết MACRO xuất số hecxa chứa trong AL ra màn hình                            *</a:t>
            </a:r>
          </a:p>
          <a:p>
            <a:r>
              <a:rPr lang="en-US" altLang="en-US">
                <a:latin typeface="VNI-US" pitchFamily="2" charset="0"/>
              </a:rPr>
              <a:t>; INPUT : AL chứa số cần xuất; OUTPUT: nothing</a:t>
            </a:r>
            <a:endParaRPr lang="en-US" altLang="en-US" b="1">
              <a:latin typeface="VNI-US" pitchFamily="2" charset="0"/>
            </a:endParaRPr>
          </a:p>
        </p:txBody>
      </p:sp>
      <p:sp>
        <p:nvSpPr>
          <p:cNvPr id="34822" name="Rectangle 6">
            <a:extLst>
              <a:ext uri="{FF2B5EF4-FFF2-40B4-BE49-F238E27FC236}">
                <a16:creationId xmlns:a16="http://schemas.microsoft.com/office/drawing/2014/main" id="{2D905CF8-6778-42D0-8519-14196A038218}"/>
              </a:ext>
            </a:extLst>
          </p:cNvPr>
          <p:cNvSpPr>
            <a:spLocks noChangeArrowheads="1"/>
          </p:cNvSpPr>
          <p:nvPr/>
        </p:nvSpPr>
        <p:spPr bwMode="auto">
          <a:xfrm>
            <a:off x="241300" y="2895600"/>
            <a:ext cx="6242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a:latin typeface="VNI-US" pitchFamily="2" charset="0"/>
              </a:rPr>
              <a:t>Bài 5 : Viết Macro in số hecxa chứa trong BL ra dạng binary</a:t>
            </a:r>
          </a:p>
          <a:p>
            <a:r>
              <a:rPr lang="en-US" altLang="en-US">
                <a:latin typeface="VNI-US" pitchFamily="2" charset="0"/>
              </a:rPr>
              <a:t>;Input: BL chứa số cần in</a:t>
            </a:r>
          </a:p>
          <a:p>
            <a:r>
              <a:rPr lang="en-US" altLang="en-US">
                <a:latin typeface="VNI-US" pitchFamily="2" charset="0"/>
              </a:rPr>
              <a:t>;Output: Nothing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6D1DD76-7BE2-42AC-8958-62F57A976E30}"/>
              </a:ext>
            </a:extLst>
          </p:cNvPr>
          <p:cNvSpPr>
            <a:spLocks noGrp="1"/>
          </p:cNvSpPr>
          <p:nvPr>
            <p:ph type="ftr" sz="quarter" idx="11"/>
          </p:nvPr>
        </p:nvSpPr>
        <p:spPr/>
        <p:txBody>
          <a:bodyPr/>
          <a:lstStyle/>
          <a:p>
            <a:r>
              <a:rPr lang="en-US" altLang="en-US"/>
              <a:t>CHUONG 9 MACRO</a:t>
            </a:r>
          </a:p>
        </p:txBody>
      </p:sp>
      <p:sp>
        <p:nvSpPr>
          <p:cNvPr id="7" name="Slide Number Placeholder 5">
            <a:extLst>
              <a:ext uri="{FF2B5EF4-FFF2-40B4-BE49-F238E27FC236}">
                <a16:creationId xmlns:a16="http://schemas.microsoft.com/office/drawing/2014/main" id="{BDEBF15D-8ECB-4040-9D8C-801347383CFF}"/>
              </a:ext>
            </a:extLst>
          </p:cNvPr>
          <p:cNvSpPr>
            <a:spLocks noGrp="1"/>
          </p:cNvSpPr>
          <p:nvPr>
            <p:ph type="sldNum" sz="quarter" idx="12"/>
          </p:nvPr>
        </p:nvSpPr>
        <p:spPr/>
        <p:txBody>
          <a:bodyPr/>
          <a:lstStyle/>
          <a:p>
            <a:fld id="{06916DE5-5D7F-4C21-B2E4-83353E39241D}" type="slidenum">
              <a:rPr lang="en-US" altLang="en-US"/>
              <a:pPr/>
              <a:t>3</a:t>
            </a:fld>
            <a:endParaRPr lang="en-US" altLang="en-US"/>
          </a:p>
        </p:txBody>
      </p:sp>
      <p:sp>
        <p:nvSpPr>
          <p:cNvPr id="36868" name="Text Box 4">
            <a:extLst>
              <a:ext uri="{FF2B5EF4-FFF2-40B4-BE49-F238E27FC236}">
                <a16:creationId xmlns:a16="http://schemas.microsoft.com/office/drawing/2014/main" id="{DCA2C085-583F-4205-B67E-97FEB3FD0879}"/>
              </a:ext>
            </a:extLst>
          </p:cNvPr>
          <p:cNvSpPr txBox="1">
            <a:spLocks noChangeArrowheads="1"/>
          </p:cNvSpPr>
          <p:nvPr/>
        </p:nvSpPr>
        <p:spPr bwMode="auto">
          <a:xfrm>
            <a:off x="609600" y="2286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erdana" panose="020B0604030504040204" pitchFamily="34" charset="0"/>
              </a:rPr>
              <a:t>LÀM QUEN VỚI MACRO</a:t>
            </a:r>
          </a:p>
        </p:txBody>
      </p:sp>
      <p:sp>
        <p:nvSpPr>
          <p:cNvPr id="36869" name="Text Box 5">
            <a:extLst>
              <a:ext uri="{FF2B5EF4-FFF2-40B4-BE49-F238E27FC236}">
                <a16:creationId xmlns:a16="http://schemas.microsoft.com/office/drawing/2014/main" id="{7047824E-E683-458B-8E4B-F50301D85433}"/>
              </a:ext>
            </a:extLst>
          </p:cNvPr>
          <p:cNvSpPr txBox="1">
            <a:spLocks noChangeArrowheads="1"/>
          </p:cNvSpPr>
          <p:nvPr/>
        </p:nvSpPr>
        <p:spPr bwMode="auto">
          <a:xfrm>
            <a:off x="685800" y="685800"/>
            <a:ext cx="5715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latin typeface="VNI-US" pitchFamily="2" charset="0"/>
              </a:rPr>
              <a:t>Khi ta có nhiều đoạn code giống nhau, chúng ta có thể dùng macro để thay thế, giống như ta dùng define trong C. Thí dụ chúng ta thay thế đọan lệnh sau bằng macro để in dấu xuống dòng. </a:t>
            </a:r>
          </a:p>
        </p:txBody>
      </p:sp>
      <p:sp>
        <p:nvSpPr>
          <p:cNvPr id="36870" name="Text Box 6">
            <a:extLst>
              <a:ext uri="{FF2B5EF4-FFF2-40B4-BE49-F238E27FC236}">
                <a16:creationId xmlns:a16="http://schemas.microsoft.com/office/drawing/2014/main" id="{300E3967-C01E-48F4-AD65-7B0CC25D3F5E}"/>
              </a:ext>
            </a:extLst>
          </p:cNvPr>
          <p:cNvSpPr txBox="1">
            <a:spLocks noChangeArrowheads="1"/>
          </p:cNvSpPr>
          <p:nvPr/>
        </p:nvSpPr>
        <p:spPr bwMode="auto">
          <a:xfrm>
            <a:off x="838200" y="2057400"/>
            <a:ext cx="4495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US" pitchFamily="2" charset="0"/>
              </a:rPr>
              <a:t>MOV DL,13 ; về đầu dòng</a:t>
            </a:r>
          </a:p>
          <a:p>
            <a:pPr>
              <a:spcBef>
                <a:spcPct val="50000"/>
              </a:spcBef>
            </a:pPr>
            <a:r>
              <a:rPr lang="en-US" altLang="en-US" sz="2400" b="1">
                <a:latin typeface="VNI-US" pitchFamily="2" charset="0"/>
              </a:rPr>
              <a:t>MOV AH,2</a:t>
            </a:r>
          </a:p>
          <a:p>
            <a:pPr>
              <a:spcBef>
                <a:spcPct val="50000"/>
              </a:spcBef>
            </a:pPr>
            <a:r>
              <a:rPr lang="en-US" altLang="en-US" sz="2400" b="1">
                <a:latin typeface="VNI-US" pitchFamily="2" charset="0"/>
              </a:rPr>
              <a:t>INT 21H</a:t>
            </a:r>
          </a:p>
          <a:p>
            <a:pPr>
              <a:spcBef>
                <a:spcPct val="50000"/>
              </a:spcBef>
            </a:pPr>
            <a:r>
              <a:rPr lang="en-US" altLang="en-US" sz="2400" b="1">
                <a:latin typeface="VNI-US" pitchFamily="2" charset="0"/>
              </a:rPr>
              <a:t>MOV DL,10 ; xuống dòng mới</a:t>
            </a:r>
          </a:p>
          <a:p>
            <a:pPr>
              <a:spcBef>
                <a:spcPct val="50000"/>
              </a:spcBef>
            </a:pPr>
            <a:r>
              <a:rPr lang="en-US" altLang="en-US" sz="2400" b="1">
                <a:latin typeface="VNI-US" pitchFamily="2" charset="0"/>
              </a:rPr>
              <a:t>MOV AH,2</a:t>
            </a:r>
          </a:p>
          <a:p>
            <a:pPr>
              <a:spcBef>
                <a:spcPct val="50000"/>
              </a:spcBef>
            </a:pPr>
            <a:r>
              <a:rPr lang="en-US" altLang="en-US" sz="2400" b="1">
                <a:latin typeface="VNI-US" pitchFamily="2" charset="0"/>
              </a:rPr>
              <a:t>INT 21H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70C7E6E0-6C6B-45A6-A2BB-6851E59D105D}"/>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D66D878E-7652-48CF-9D86-5D225577BBDA}"/>
              </a:ext>
            </a:extLst>
          </p:cNvPr>
          <p:cNvSpPr>
            <a:spLocks noGrp="1"/>
          </p:cNvSpPr>
          <p:nvPr>
            <p:ph type="sldNum" sz="quarter" idx="12"/>
          </p:nvPr>
        </p:nvSpPr>
        <p:spPr/>
        <p:txBody>
          <a:bodyPr/>
          <a:lstStyle/>
          <a:p>
            <a:fld id="{48ABC91B-7022-4157-8067-4C9B9184FB86}" type="slidenum">
              <a:rPr lang="en-US" altLang="en-US"/>
              <a:pPr/>
              <a:t>4</a:t>
            </a:fld>
            <a:endParaRPr lang="en-US" altLang="en-US"/>
          </a:p>
        </p:txBody>
      </p:sp>
      <p:sp>
        <p:nvSpPr>
          <p:cNvPr id="37892" name="Text Box 4">
            <a:extLst>
              <a:ext uri="{FF2B5EF4-FFF2-40B4-BE49-F238E27FC236}">
                <a16:creationId xmlns:a16="http://schemas.microsoft.com/office/drawing/2014/main" id="{8D3F5E3A-F52E-44DB-AE66-D6DEEA06D9E2}"/>
              </a:ext>
            </a:extLst>
          </p:cNvPr>
          <p:cNvSpPr txBox="1">
            <a:spLocks noChangeArrowheads="1"/>
          </p:cNvSpPr>
          <p:nvPr/>
        </p:nvSpPr>
        <p:spPr bwMode="auto">
          <a:xfrm>
            <a:off x="533400" y="304800"/>
            <a:ext cx="5943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latin typeface="VNI-US" pitchFamily="2" charset="0"/>
              </a:rPr>
              <a:t>Thay vì phải viết lại 6 dòng lệnh trên, ta có thể tạo 1 macro có tên @Newline để thay thế đoạn code này :</a:t>
            </a:r>
          </a:p>
        </p:txBody>
      </p:sp>
      <p:sp>
        <p:nvSpPr>
          <p:cNvPr id="37893" name="Text Box 5">
            <a:extLst>
              <a:ext uri="{FF2B5EF4-FFF2-40B4-BE49-F238E27FC236}">
                <a16:creationId xmlns:a16="http://schemas.microsoft.com/office/drawing/2014/main" id="{140D9486-5C5F-4745-A465-30F39104D212}"/>
              </a:ext>
            </a:extLst>
          </p:cNvPr>
          <p:cNvSpPr txBox="1">
            <a:spLocks noChangeArrowheads="1"/>
          </p:cNvSpPr>
          <p:nvPr/>
        </p:nvSpPr>
        <p:spPr bwMode="auto">
          <a:xfrm>
            <a:off x="228600" y="1600200"/>
            <a:ext cx="3200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VNI-US" pitchFamily="2" charset="0"/>
              </a:rPr>
              <a:t>@NewLine Macro</a:t>
            </a:r>
          </a:p>
          <a:p>
            <a:pPr>
              <a:spcBef>
                <a:spcPct val="50000"/>
              </a:spcBef>
            </a:pPr>
            <a:r>
              <a:rPr lang="en-US" altLang="en-US" sz="2000" b="1">
                <a:latin typeface="VNI-US" pitchFamily="2" charset="0"/>
              </a:rPr>
              <a:t>  	MOV DL,13</a:t>
            </a:r>
          </a:p>
          <a:p>
            <a:pPr>
              <a:spcBef>
                <a:spcPct val="50000"/>
              </a:spcBef>
            </a:pPr>
            <a:r>
              <a:rPr lang="en-US" altLang="en-US" sz="2000" b="1">
                <a:latin typeface="VNI-US" pitchFamily="2" charset="0"/>
              </a:rPr>
              <a:t> 	MOV AH,2</a:t>
            </a:r>
          </a:p>
          <a:p>
            <a:pPr>
              <a:spcBef>
                <a:spcPct val="50000"/>
              </a:spcBef>
            </a:pPr>
            <a:r>
              <a:rPr lang="en-US" altLang="en-US" sz="2000" b="1">
                <a:latin typeface="VNI-US" pitchFamily="2" charset="0"/>
              </a:rPr>
              <a:t>	INT 21H</a:t>
            </a:r>
          </a:p>
          <a:p>
            <a:pPr>
              <a:spcBef>
                <a:spcPct val="50000"/>
              </a:spcBef>
            </a:pPr>
            <a:r>
              <a:rPr lang="en-US" altLang="en-US" sz="2000" b="1">
                <a:latin typeface="VNI-US" pitchFamily="2" charset="0"/>
              </a:rPr>
              <a:t>	MOV DL,10</a:t>
            </a:r>
          </a:p>
          <a:p>
            <a:pPr>
              <a:spcBef>
                <a:spcPct val="50000"/>
              </a:spcBef>
            </a:pPr>
            <a:r>
              <a:rPr lang="en-US" altLang="en-US" sz="2000" b="1">
                <a:latin typeface="VNI-US" pitchFamily="2" charset="0"/>
              </a:rPr>
              <a:t>	MOV AH,2</a:t>
            </a:r>
          </a:p>
          <a:p>
            <a:pPr>
              <a:spcBef>
                <a:spcPct val="50000"/>
              </a:spcBef>
            </a:pPr>
            <a:r>
              <a:rPr lang="en-US" altLang="en-US" sz="2000" b="1">
                <a:latin typeface="VNI-US" pitchFamily="2" charset="0"/>
              </a:rPr>
              <a:t>	INT 21H</a:t>
            </a:r>
          </a:p>
          <a:p>
            <a:pPr>
              <a:spcBef>
                <a:spcPct val="50000"/>
              </a:spcBef>
            </a:pPr>
            <a:r>
              <a:rPr lang="en-US" altLang="en-US" sz="2000" b="1">
                <a:latin typeface="VNI-US" pitchFamily="2" charset="0"/>
              </a:rPr>
              <a:t>ENDM</a:t>
            </a:r>
          </a:p>
        </p:txBody>
      </p:sp>
      <p:sp>
        <p:nvSpPr>
          <p:cNvPr id="37894" name="Text Box 6">
            <a:extLst>
              <a:ext uri="{FF2B5EF4-FFF2-40B4-BE49-F238E27FC236}">
                <a16:creationId xmlns:a16="http://schemas.microsoft.com/office/drawing/2014/main" id="{A9A931DD-CF94-4057-9632-06DDE083E933}"/>
              </a:ext>
            </a:extLst>
          </p:cNvPr>
          <p:cNvSpPr txBox="1">
            <a:spLocks noChangeArrowheads="1"/>
          </p:cNvSpPr>
          <p:nvPr/>
        </p:nvSpPr>
        <p:spPr bwMode="auto">
          <a:xfrm>
            <a:off x="3962400" y="2209800"/>
            <a:ext cx="29718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Sau đó, bất kỳ chỗ nào cần xuống dòng, ta chỉ cần gọi macro @NewLine.</a:t>
            </a:r>
          </a:p>
          <a:p>
            <a:pPr>
              <a:spcBef>
                <a:spcPct val="50000"/>
              </a:spcBef>
            </a:pPr>
            <a:r>
              <a:rPr lang="en-US" altLang="en-US" sz="2000"/>
              <a:t> @NewLine</a:t>
            </a:r>
          </a:p>
        </p:txBody>
      </p:sp>
      <p:sp>
        <p:nvSpPr>
          <p:cNvPr id="37895" name="AutoShape 7">
            <a:hlinkClick r:id="rId2" action="ppaction://program" highlightClick="1"/>
            <a:extLst>
              <a:ext uri="{FF2B5EF4-FFF2-40B4-BE49-F238E27FC236}">
                <a16:creationId xmlns:a16="http://schemas.microsoft.com/office/drawing/2014/main" id="{D8B41C4C-6630-4E70-82A0-EA117C485CAA}"/>
              </a:ext>
            </a:extLst>
          </p:cNvPr>
          <p:cNvSpPr>
            <a:spLocks noChangeArrowheads="1"/>
          </p:cNvSpPr>
          <p:nvPr/>
        </p:nvSpPr>
        <p:spPr bwMode="auto">
          <a:xfrm>
            <a:off x="5410200" y="4953000"/>
            <a:ext cx="381000" cy="2286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a:extLst>
              <a:ext uri="{FF2B5EF4-FFF2-40B4-BE49-F238E27FC236}">
                <a16:creationId xmlns:a16="http://schemas.microsoft.com/office/drawing/2014/main" id="{94B0A703-9005-463C-A9F2-04480665C9D6}"/>
              </a:ext>
            </a:extLst>
          </p:cNvPr>
          <p:cNvSpPr>
            <a:spLocks noGrp="1" noChangeArrowheads="1"/>
          </p:cNvSpPr>
          <p:nvPr>
            <p:ph type="ftr" sz="quarter" idx="3"/>
          </p:nvPr>
        </p:nvSpPr>
        <p:spPr/>
        <p:txBody>
          <a:bodyPr/>
          <a:lstStyle/>
          <a:p>
            <a:r>
              <a:rPr lang="en-US" altLang="en-US"/>
              <a:t>CHUONG 9 MACRO</a:t>
            </a:r>
          </a:p>
        </p:txBody>
      </p:sp>
      <p:sp>
        <p:nvSpPr>
          <p:cNvPr id="10" name="Rectangle 14">
            <a:extLst>
              <a:ext uri="{FF2B5EF4-FFF2-40B4-BE49-F238E27FC236}">
                <a16:creationId xmlns:a16="http://schemas.microsoft.com/office/drawing/2014/main" id="{01040F49-90AF-4000-8021-1E3BC57B1502}"/>
              </a:ext>
            </a:extLst>
          </p:cNvPr>
          <p:cNvSpPr>
            <a:spLocks noGrp="1" noChangeArrowheads="1"/>
          </p:cNvSpPr>
          <p:nvPr>
            <p:ph type="sldNum" sz="quarter" idx="4"/>
          </p:nvPr>
        </p:nvSpPr>
        <p:spPr/>
        <p:txBody>
          <a:bodyPr/>
          <a:lstStyle/>
          <a:p>
            <a:fld id="{BAB0B980-74F0-4978-B175-C4198B704980}" type="slidenum">
              <a:rPr lang="en-US" altLang="en-US"/>
              <a:pPr/>
              <a:t>5</a:t>
            </a:fld>
            <a:endParaRPr lang="en-US" altLang="en-US"/>
          </a:p>
        </p:txBody>
      </p:sp>
      <p:sp>
        <p:nvSpPr>
          <p:cNvPr id="10242" name="Rectangle 2">
            <a:extLst>
              <a:ext uri="{FF2B5EF4-FFF2-40B4-BE49-F238E27FC236}">
                <a16:creationId xmlns:a16="http://schemas.microsoft.com/office/drawing/2014/main" id="{8C194AA3-C500-46A6-A572-CA1B5976A7E5}"/>
              </a:ext>
            </a:extLst>
          </p:cNvPr>
          <p:cNvSpPr>
            <a:spLocks noGrp="1" noChangeArrowheads="1"/>
          </p:cNvSpPr>
          <p:nvPr>
            <p:ph type="ctrTitle"/>
          </p:nvPr>
        </p:nvSpPr>
        <p:spPr>
          <a:xfrm>
            <a:off x="685800" y="228600"/>
            <a:ext cx="7086600" cy="838200"/>
          </a:xfrm>
          <a:ln w="38100">
            <a:solidFill>
              <a:schemeClr val="tx1"/>
            </a:solidFill>
            <a:miter lim="800000"/>
            <a:headEnd/>
            <a:tailEnd/>
          </a:ln>
          <a:effectLst>
            <a:outerShdw dist="107763" dir="8100000" algn="ctr" rotWithShape="0">
              <a:schemeClr val="bg2">
                <a:alpha val="50000"/>
              </a:schemeClr>
            </a:outerShdw>
          </a:effectLst>
        </p:spPr>
        <p:txBody>
          <a:bodyPr/>
          <a:lstStyle/>
          <a:p>
            <a:r>
              <a:rPr lang="en-US" altLang="en-US" b="1">
                <a:latin typeface="VNI-US" pitchFamily="2" charset="0"/>
              </a:rPr>
              <a:t>MACRO (tt) </a:t>
            </a:r>
          </a:p>
        </p:txBody>
      </p:sp>
      <p:sp>
        <p:nvSpPr>
          <p:cNvPr id="10243" name="Rectangle 3">
            <a:extLst>
              <a:ext uri="{FF2B5EF4-FFF2-40B4-BE49-F238E27FC236}">
                <a16:creationId xmlns:a16="http://schemas.microsoft.com/office/drawing/2014/main" id="{8237BF03-D3F2-4870-9327-63157E47955D}"/>
              </a:ext>
            </a:extLst>
          </p:cNvPr>
          <p:cNvSpPr>
            <a:spLocks noGrp="1" noChangeArrowheads="1"/>
          </p:cNvSpPr>
          <p:nvPr>
            <p:ph type="subTitle" idx="1"/>
          </p:nvPr>
        </p:nvSpPr>
        <p:spPr>
          <a:xfrm>
            <a:off x="228600" y="1219200"/>
            <a:ext cx="8915400" cy="1219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lnSpc>
                <a:spcPct val="80000"/>
              </a:lnSpc>
              <a:buFont typeface="Wingdings" panose="05000000000000000000" pitchFamily="2" charset="2"/>
              <a:buBlip>
                <a:blip r:embed="rId2"/>
              </a:buBlip>
            </a:pPr>
            <a:r>
              <a:rPr lang="en-US" altLang="en-US" sz="3000" b="1">
                <a:latin typeface="VNI-Times" pitchFamily="2" charset="0"/>
              </a:rPr>
              <a:t> Khi hôïp dòch noäi dung nhoùm leänh naøy maø ta ñaõ gaùn cho macro seõ ñöôïc thay theá vaøo nhöõng nôi coù teân macro tröôùc khi CT ñöôïc hôïp dòch thaønh file OBJ.</a:t>
            </a:r>
          </a:p>
        </p:txBody>
      </p:sp>
      <p:sp>
        <p:nvSpPr>
          <p:cNvPr id="10244" name="Rectangle 4">
            <a:extLst>
              <a:ext uri="{FF2B5EF4-FFF2-40B4-BE49-F238E27FC236}">
                <a16:creationId xmlns:a16="http://schemas.microsoft.com/office/drawing/2014/main" id="{2E8FAFE2-2699-45CC-84BD-A501436DC81E}"/>
              </a:ext>
            </a:extLst>
          </p:cNvPr>
          <p:cNvSpPr>
            <a:spLocks noRot="1" noChangeArrowheads="1"/>
          </p:cNvSpPr>
          <p:nvPr/>
        </p:nvSpPr>
        <p:spPr bwMode="auto">
          <a:xfrm>
            <a:off x="457200" y="25146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defRPr>
            </a:lvl1pPr>
            <a:lvl2pPr algn="ctr">
              <a:spcBef>
                <a:spcPct val="20000"/>
              </a:spcBef>
              <a:buClr>
                <a:schemeClr val="tx2"/>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defRPr>
            </a:lvl2pPr>
            <a:lvl3pPr algn="ctr">
              <a:spcBef>
                <a:spcPct val="20000"/>
              </a:spcBef>
              <a:buClr>
                <a:schemeClr val="accent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defRPr>
            </a:lvl3pPr>
            <a:lvl4pPr algn="ctr">
              <a:spcBef>
                <a:spcPct val="20000"/>
              </a:spcBef>
              <a:buClr>
                <a:schemeClr val="folHlink"/>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4pPr>
            <a:lvl5pPr algn="ctr">
              <a:spcBef>
                <a:spcPct val="20000"/>
              </a:spcBef>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5pPr>
            <a:lvl6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6pPr>
            <a:lvl7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7pPr>
            <a:lvl8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8pPr>
            <a:lvl9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9pPr>
          </a:lstStyle>
          <a:p>
            <a:pPr algn="l" eaLnBrk="1" hangingPunct="1">
              <a:lnSpc>
                <a:spcPct val="80000"/>
              </a:lnSpc>
              <a:buFont typeface="Wingdings" panose="05000000000000000000" pitchFamily="2" charset="2"/>
              <a:buBlip>
                <a:blip r:embed="rId2"/>
              </a:buBlip>
            </a:pPr>
            <a:r>
              <a:rPr lang="en-US" altLang="en-US" sz="3000" b="1">
                <a:latin typeface="VNI-Times" pitchFamily="2" charset="0"/>
              </a:rPr>
              <a:t> Ex1 : nhieàu khi ta phaûi vieát laïi nhieàu laàn ñoaïn leänh xuaát kyù töï trong DL ra maøn hình.</a:t>
            </a:r>
          </a:p>
          <a:p>
            <a:pPr algn="l" eaLnBrk="1" hangingPunct="1">
              <a:lnSpc>
                <a:spcPct val="80000"/>
              </a:lnSpc>
              <a:buFont typeface="Wingdings" panose="05000000000000000000" pitchFamily="2" charset="2"/>
              <a:buBlip>
                <a:blip r:embed="rId2"/>
              </a:buBlip>
            </a:pPr>
            <a:r>
              <a:rPr lang="en-US" altLang="en-US" sz="3000" b="1">
                <a:latin typeface="VNI-Times" pitchFamily="2" charset="0"/>
              </a:rPr>
              <a:t>            MOV AH, 2</a:t>
            </a:r>
          </a:p>
          <a:p>
            <a:pPr algn="l" eaLnBrk="1" hangingPunct="1">
              <a:lnSpc>
                <a:spcPct val="80000"/>
              </a:lnSpc>
              <a:buFont typeface="Wingdings" panose="05000000000000000000" pitchFamily="2" charset="2"/>
              <a:buBlip>
                <a:blip r:embed="rId2"/>
              </a:buBlip>
            </a:pPr>
            <a:r>
              <a:rPr lang="en-US" altLang="en-US" sz="3000" b="1">
                <a:latin typeface="VNI-Times" pitchFamily="2" charset="0"/>
              </a:rPr>
              <a:t>            INT 21H</a:t>
            </a:r>
          </a:p>
        </p:txBody>
      </p:sp>
      <p:sp>
        <p:nvSpPr>
          <p:cNvPr id="10245" name="Text Box 5">
            <a:extLst>
              <a:ext uri="{FF2B5EF4-FFF2-40B4-BE49-F238E27FC236}">
                <a16:creationId xmlns:a16="http://schemas.microsoft.com/office/drawing/2014/main" id="{A1A15AC5-84D6-4E8A-955F-D24A5B24E52C}"/>
              </a:ext>
            </a:extLst>
          </p:cNvPr>
          <p:cNvSpPr txBox="1">
            <a:spLocks noChangeArrowheads="1"/>
          </p:cNvSpPr>
          <p:nvPr/>
        </p:nvSpPr>
        <p:spPr bwMode="auto">
          <a:xfrm>
            <a:off x="457200" y="41910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spcBef>
                <a:spcPct val="20000"/>
              </a:spcBef>
              <a:buClr>
                <a:schemeClr val="hlink"/>
              </a:buClr>
              <a:buFont typeface="Wingdings" panose="05000000000000000000" pitchFamily="2" charset="2"/>
              <a:buBlip>
                <a:blip r:embed="rId2"/>
              </a:buBlip>
            </a:pPr>
            <a:r>
              <a:rPr lang="en-US" altLang="en-US" sz="3000" b="1">
                <a:effectLst>
                  <a:outerShdw blurRad="38100" dist="38100" dir="2700000" algn="tl">
                    <a:srgbClr val="010199"/>
                  </a:outerShdw>
                </a:effectLst>
                <a:latin typeface="VNI-Times" pitchFamily="2" charset="0"/>
              </a:rPr>
              <a:t>Thay vì phaûi vieát caû 1 caëp leänh treân moãi khi caàn xuaát kyù töï trong DL, ta coù theå vieát Macro PUTCHAR nhö sau :</a:t>
            </a:r>
          </a:p>
          <a:p>
            <a:pPr eaLnBrk="1" hangingPunct="1">
              <a:lnSpc>
                <a:spcPct val="80000"/>
              </a:lnSpc>
              <a:spcBef>
                <a:spcPct val="20000"/>
              </a:spcBef>
              <a:buClr>
                <a:schemeClr val="hlink"/>
              </a:buClr>
              <a:buFont typeface="Wingdings" panose="05000000000000000000" pitchFamily="2" charset="2"/>
              <a:buBlip>
                <a:blip r:embed="rId2"/>
              </a:buBlip>
            </a:pPr>
            <a:r>
              <a:rPr lang="en-US" altLang="en-US" sz="3000" b="1">
                <a:effectLst>
                  <a:outerShdw blurRad="38100" dist="38100" dir="2700000" algn="tl">
                    <a:srgbClr val="010199"/>
                  </a:outerShdw>
                </a:effectLst>
                <a:latin typeface="VNI-Times" pitchFamily="2" charset="0"/>
              </a:rPr>
              <a:t> 	</a:t>
            </a:r>
          </a:p>
        </p:txBody>
      </p:sp>
      <p:sp>
        <p:nvSpPr>
          <p:cNvPr id="10246" name="Rectangle 6">
            <a:extLst>
              <a:ext uri="{FF2B5EF4-FFF2-40B4-BE49-F238E27FC236}">
                <a16:creationId xmlns:a16="http://schemas.microsoft.com/office/drawing/2014/main" id="{4C975C87-9EDB-4FDB-A6B2-A4AEAF25D649}"/>
              </a:ext>
            </a:extLst>
          </p:cNvPr>
          <p:cNvSpPr>
            <a:spLocks noChangeArrowheads="1"/>
          </p:cNvSpPr>
          <p:nvPr/>
        </p:nvSpPr>
        <p:spPr bwMode="auto">
          <a:xfrm>
            <a:off x="1447800" y="5334000"/>
            <a:ext cx="4572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hlink"/>
                </a:solidFill>
                <a:latin typeface="VNI-Times" pitchFamily="2" charset="0"/>
              </a:rPr>
              <a:t>PUTCHAR MACRO</a:t>
            </a:r>
          </a:p>
          <a:p>
            <a:r>
              <a:rPr lang="en-US" altLang="en-US" b="1">
                <a:solidFill>
                  <a:schemeClr val="hlink"/>
                </a:solidFill>
                <a:latin typeface="VNI-Times" pitchFamily="2" charset="0"/>
              </a:rPr>
              <a:t>	   MOV AH,2 </a:t>
            </a:r>
          </a:p>
          <a:p>
            <a:r>
              <a:rPr lang="en-US" altLang="en-US" b="1">
                <a:solidFill>
                  <a:schemeClr val="hlink"/>
                </a:solidFill>
                <a:latin typeface="VNI-Times" pitchFamily="2" charset="0"/>
              </a:rPr>
              <a:t>	   INT 21H </a:t>
            </a:r>
          </a:p>
          <a:p>
            <a:r>
              <a:rPr lang="en-US" altLang="en-US" b="1">
                <a:solidFill>
                  <a:schemeClr val="hlink"/>
                </a:solidFill>
                <a:latin typeface="VNI-Times" pitchFamily="2" charset="0"/>
              </a:rPr>
              <a:t> ENDM</a:t>
            </a:r>
          </a:p>
        </p:txBody>
      </p:sp>
      <p:sp>
        <p:nvSpPr>
          <p:cNvPr id="10247" name="AutoShape 7">
            <a:hlinkClick r:id="" action="ppaction://hlinkshowjump?jump=nextslide" highlightClick="1"/>
            <a:extLst>
              <a:ext uri="{FF2B5EF4-FFF2-40B4-BE49-F238E27FC236}">
                <a16:creationId xmlns:a16="http://schemas.microsoft.com/office/drawing/2014/main" id="{CE66C7FB-E5D1-4C63-BBA2-2A16597873CB}"/>
              </a:ext>
            </a:extLst>
          </p:cNvPr>
          <p:cNvSpPr>
            <a:spLocks noChangeArrowheads="1"/>
          </p:cNvSpPr>
          <p:nvPr/>
        </p:nvSpPr>
        <p:spPr bwMode="auto">
          <a:xfrm>
            <a:off x="8077200" y="5715000"/>
            <a:ext cx="609600" cy="4572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5"/>
                                        </p:tgtEl>
                                        <p:attrNameLst>
                                          <p:attrName>style.visibility</p:attrName>
                                        </p:attrNameLst>
                                      </p:cBhvr>
                                      <p:to>
                                        <p:strVal val="visible"/>
                                      </p:to>
                                    </p:set>
                                    <p:anim calcmode="lin" valueType="num">
                                      <p:cBhvr additive="base">
                                        <p:cTn id="13" dur="2000" fill="hold"/>
                                        <p:tgtEl>
                                          <p:spTgt spid="10245"/>
                                        </p:tgtEl>
                                        <p:attrNameLst>
                                          <p:attrName>ppt_x</p:attrName>
                                        </p:attrNameLst>
                                      </p:cBhvr>
                                      <p:tavLst>
                                        <p:tav tm="0">
                                          <p:val>
                                            <p:strVal val="#ppt_x"/>
                                          </p:val>
                                        </p:tav>
                                        <p:tav tm="100000">
                                          <p:val>
                                            <p:strVal val="#ppt_x"/>
                                          </p:val>
                                        </p:tav>
                                      </p:tavLst>
                                    </p:anim>
                                    <p:anim calcmode="lin" valueType="num">
                                      <p:cBhvr additive="base">
                                        <p:cTn id="14" dur="20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6"/>
                                        </p:tgtEl>
                                        <p:attrNameLst>
                                          <p:attrName>style.visibility</p:attrName>
                                        </p:attrNameLst>
                                      </p:cBhvr>
                                      <p:to>
                                        <p:strVal val="visible"/>
                                      </p:to>
                                    </p:set>
                                    <p:anim calcmode="lin" valueType="num">
                                      <p:cBhvr additive="base">
                                        <p:cTn id="19" dur="2000" fill="hold"/>
                                        <p:tgtEl>
                                          <p:spTgt spid="10246"/>
                                        </p:tgtEl>
                                        <p:attrNameLst>
                                          <p:attrName>ppt_x</p:attrName>
                                        </p:attrNameLst>
                                      </p:cBhvr>
                                      <p:tavLst>
                                        <p:tav tm="0">
                                          <p:val>
                                            <p:strVal val="#ppt_x"/>
                                          </p:val>
                                        </p:tav>
                                        <p:tav tm="100000">
                                          <p:val>
                                            <p:strVal val="#ppt_x"/>
                                          </p:val>
                                        </p:tav>
                                      </p:tavLst>
                                    </p:anim>
                                    <p:anim calcmode="lin" valueType="num">
                                      <p:cBhvr additive="base">
                                        <p:cTn id="20" dur="20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p:bldP spid="102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DFD1491-F257-4AE6-9E0A-3111081E78E8}"/>
              </a:ext>
            </a:extLst>
          </p:cNvPr>
          <p:cNvSpPr>
            <a:spLocks noGrp="1"/>
          </p:cNvSpPr>
          <p:nvPr>
            <p:ph type="ftr" sz="quarter" idx="11"/>
          </p:nvPr>
        </p:nvSpPr>
        <p:spPr/>
        <p:txBody>
          <a:bodyPr/>
          <a:lstStyle/>
          <a:p>
            <a:r>
              <a:rPr lang="en-US" altLang="en-US"/>
              <a:t>CHUONG 9 MACRO</a:t>
            </a:r>
          </a:p>
        </p:txBody>
      </p:sp>
      <p:sp>
        <p:nvSpPr>
          <p:cNvPr id="6" name="Slide Number Placeholder 5">
            <a:extLst>
              <a:ext uri="{FF2B5EF4-FFF2-40B4-BE49-F238E27FC236}">
                <a16:creationId xmlns:a16="http://schemas.microsoft.com/office/drawing/2014/main" id="{3CF72FF5-D09C-44D3-9F6C-77D319411135}"/>
              </a:ext>
            </a:extLst>
          </p:cNvPr>
          <p:cNvSpPr>
            <a:spLocks noGrp="1"/>
          </p:cNvSpPr>
          <p:nvPr>
            <p:ph type="sldNum" sz="quarter" idx="12"/>
          </p:nvPr>
        </p:nvSpPr>
        <p:spPr/>
        <p:txBody>
          <a:bodyPr/>
          <a:lstStyle/>
          <a:p>
            <a:fld id="{B4EB8DAF-5D4B-4209-B093-08CE4DBA2018}" type="slidenum">
              <a:rPr lang="en-US" altLang="en-US"/>
              <a:pPr/>
              <a:t>6</a:t>
            </a:fld>
            <a:endParaRPr lang="en-US" altLang="en-US"/>
          </a:p>
        </p:txBody>
      </p:sp>
      <p:sp>
        <p:nvSpPr>
          <p:cNvPr id="24580" name="Text Box 4">
            <a:extLst>
              <a:ext uri="{FF2B5EF4-FFF2-40B4-BE49-F238E27FC236}">
                <a16:creationId xmlns:a16="http://schemas.microsoft.com/office/drawing/2014/main" id="{2708AD63-9F9F-4870-A618-6C22D0379956}"/>
              </a:ext>
            </a:extLst>
          </p:cNvPr>
          <p:cNvSpPr txBox="1">
            <a:spLocks noChangeArrowheads="1"/>
          </p:cNvSpPr>
          <p:nvPr/>
        </p:nvSpPr>
        <p:spPr bwMode="auto">
          <a:xfrm>
            <a:off x="457200" y="533400"/>
            <a:ext cx="8077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spcBef>
                <a:spcPct val="20000"/>
              </a:spcBef>
              <a:buClr>
                <a:schemeClr val="hlink"/>
              </a:buClr>
              <a:buFont typeface="Wingdings" panose="05000000000000000000" pitchFamily="2" charset="2"/>
              <a:buBlip>
                <a:blip r:embed="rId2"/>
              </a:buBlip>
            </a:pPr>
            <a:r>
              <a:rPr lang="en-US" altLang="en-US" sz="3000" b="1">
                <a:effectLst>
                  <a:outerShdw blurRad="38100" dist="38100" dir="2700000" algn="tl">
                    <a:srgbClr val="010199"/>
                  </a:outerShdw>
                </a:effectLst>
                <a:latin typeface="VNI-Times" pitchFamily="2" charset="0"/>
              </a:rPr>
              <a:t>MÔÛ ROÄNG CUÛA MACRO COÙ THEÅ XEM TRONG FILE.LIST.</a:t>
            </a:r>
          </a:p>
          <a:p>
            <a:pPr eaLnBrk="1" hangingPunct="1">
              <a:lnSpc>
                <a:spcPct val="80000"/>
              </a:lnSpc>
              <a:spcBef>
                <a:spcPct val="20000"/>
              </a:spcBef>
              <a:buClr>
                <a:schemeClr val="hlink"/>
              </a:buClr>
              <a:buFont typeface="Wingdings" panose="05000000000000000000" pitchFamily="2" charset="2"/>
              <a:buBlip>
                <a:blip r:embed="rId2"/>
              </a:buBlip>
            </a:pPr>
            <a:r>
              <a:rPr lang="en-US" altLang="en-US" sz="3000" b="1">
                <a:effectLst>
                  <a:outerShdw blurRad="38100" dist="38100" dir="2700000" algn="tl">
                    <a:srgbClr val="010199"/>
                  </a:outerShdw>
                </a:effectLst>
                <a:latin typeface="VNI-Times" pitchFamily="2" charset="0"/>
              </a:rPr>
              <a:t>3 DIRECTIVE BIEÂN DÒCH SAU SEÕ QUYEÁT ÑÒNH MÔÛ ROÄNG MACRO NHÖ THEÁ NAØO.</a:t>
            </a:r>
          </a:p>
        </p:txBody>
      </p:sp>
      <p:sp>
        <p:nvSpPr>
          <p:cNvPr id="24581" name="Text Box 5">
            <a:extLst>
              <a:ext uri="{FF2B5EF4-FFF2-40B4-BE49-F238E27FC236}">
                <a16:creationId xmlns:a16="http://schemas.microsoft.com/office/drawing/2014/main" id="{39CC50B0-AB15-4DD9-9E01-FD4EA3649C09}"/>
              </a:ext>
            </a:extLst>
          </p:cNvPr>
          <p:cNvSpPr txBox="1">
            <a:spLocks noChangeArrowheads="1"/>
          </p:cNvSpPr>
          <p:nvPr/>
        </p:nvSpPr>
        <p:spPr bwMode="auto">
          <a:xfrm>
            <a:off x="533400" y="2362200"/>
            <a:ext cx="8382000"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80000"/>
              </a:lnSpc>
              <a:spcBef>
                <a:spcPct val="20000"/>
              </a:spcBef>
              <a:buClr>
                <a:schemeClr val="hlink"/>
              </a:buClr>
              <a:buFont typeface="Wingdings" panose="05000000000000000000" pitchFamily="2" charset="2"/>
              <a:buBlip>
                <a:blip r:embed="rId2"/>
              </a:buBlip>
            </a:pPr>
            <a:r>
              <a:rPr lang="en-US" altLang="en-US" sz="2400" b="1">
                <a:effectLst>
                  <a:outerShdw blurRad="38100" dist="38100" dir="2700000" algn="tl">
                    <a:srgbClr val="010199"/>
                  </a:outerShdw>
                </a:effectLst>
                <a:latin typeface="VNI-Times" pitchFamily="2" charset="0"/>
              </a:rPr>
              <a:t>.SALL (SUPRESS ALL)  PHAÀN MÔÛ ROÄNG MACRO KHOÂNG ÑÖÔÏC IN. SÖÛ DUÏNG KHI MACRO LÔÙN HAY MACRO ÑÖÔÏC THAM CHIEÁU NHIEÀU LAÀN TRONG CT.</a:t>
            </a:r>
          </a:p>
          <a:p>
            <a:pPr eaLnBrk="1" hangingPunct="1">
              <a:lnSpc>
                <a:spcPct val="80000"/>
              </a:lnSpc>
              <a:spcBef>
                <a:spcPct val="20000"/>
              </a:spcBef>
              <a:buClr>
                <a:schemeClr val="hlink"/>
              </a:buClr>
              <a:buFont typeface="Wingdings" panose="05000000000000000000" pitchFamily="2" charset="2"/>
              <a:buNone/>
            </a:pPr>
            <a:endParaRPr lang="en-US" altLang="en-US" sz="2400" b="1">
              <a:effectLst>
                <a:outerShdw blurRad="38100" dist="38100" dir="2700000" algn="tl">
                  <a:srgbClr val="010199"/>
                </a:outerShdw>
              </a:effectLst>
              <a:latin typeface="VNI-Times" pitchFamily="2" charset="0"/>
            </a:endParaRPr>
          </a:p>
          <a:p>
            <a:pPr eaLnBrk="1" hangingPunct="1">
              <a:lnSpc>
                <a:spcPct val="80000"/>
              </a:lnSpc>
              <a:spcBef>
                <a:spcPct val="20000"/>
              </a:spcBef>
              <a:buClr>
                <a:schemeClr val="hlink"/>
              </a:buClr>
              <a:buFont typeface="Wingdings" panose="05000000000000000000" pitchFamily="2" charset="2"/>
              <a:buBlip>
                <a:blip r:embed="rId2"/>
              </a:buBlip>
            </a:pPr>
            <a:r>
              <a:rPr lang="en-US" altLang="en-US" sz="2400" b="1">
                <a:effectLst>
                  <a:outerShdw blurRad="38100" dist="38100" dir="2700000" algn="tl">
                    <a:srgbClr val="010199"/>
                  </a:outerShdw>
                </a:effectLst>
                <a:latin typeface="VNI-Times" pitchFamily="2" charset="0"/>
              </a:rPr>
              <a:t>.XALL CHÆ NHÖÕNG DOØNG MACRO TAÏO MAÕ NGUOÀN MÔÙI  ÑÖÔÏC IN RA.THÍ DUÏ CAÙC DOØNG CHUÙ THÍCH ÑÖÔÏC BOÛ QUA. ÑAÂY LAØ TUYØ CHOÏN DEFAULT.</a:t>
            </a:r>
          </a:p>
          <a:p>
            <a:pPr eaLnBrk="1" hangingPunct="1">
              <a:lnSpc>
                <a:spcPct val="80000"/>
              </a:lnSpc>
              <a:spcBef>
                <a:spcPct val="20000"/>
              </a:spcBef>
              <a:buClr>
                <a:schemeClr val="hlink"/>
              </a:buClr>
              <a:buFont typeface="Wingdings" panose="05000000000000000000" pitchFamily="2" charset="2"/>
              <a:buNone/>
            </a:pPr>
            <a:endParaRPr lang="en-US" altLang="en-US" sz="2400" b="1">
              <a:effectLst>
                <a:outerShdw blurRad="38100" dist="38100" dir="2700000" algn="tl">
                  <a:srgbClr val="010199"/>
                </a:outerShdw>
              </a:effectLst>
              <a:latin typeface="VNI-Times" pitchFamily="2" charset="0"/>
            </a:endParaRPr>
          </a:p>
          <a:p>
            <a:pPr eaLnBrk="1" hangingPunct="1">
              <a:lnSpc>
                <a:spcPct val="80000"/>
              </a:lnSpc>
              <a:spcBef>
                <a:spcPct val="20000"/>
              </a:spcBef>
              <a:buClr>
                <a:schemeClr val="hlink"/>
              </a:buClr>
              <a:buFont typeface="Wingdings" panose="05000000000000000000" pitchFamily="2" charset="2"/>
              <a:buBlip>
                <a:blip r:embed="rId2"/>
              </a:buBlip>
            </a:pPr>
            <a:r>
              <a:rPr lang="en-US" altLang="en-US" sz="2400" b="1">
                <a:effectLst>
                  <a:outerShdw blurRad="38100" dist="38100" dir="2700000" algn="tl">
                    <a:srgbClr val="010199"/>
                  </a:outerShdw>
                </a:effectLst>
                <a:latin typeface="VNI-Times" pitchFamily="2" charset="0"/>
              </a:rPr>
              <a:t>.LALL (LIST ALL) TOAØN BOÄ CAÙC DOØNG TRONG MACRO ÑÖÔÏC IN RA TRÖØ NHÖÕNG CHUÙ THÍCH BAÉT ÑAÀU BAÈNG 2 DAÁU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770" decel="100000"/>
                                        <p:tgtEl>
                                          <p:spTgt spid="24580"/>
                                        </p:tgtEl>
                                      </p:cBhvr>
                                    </p:animEffect>
                                    <p:animScale>
                                      <p:cBhvr>
                                        <p:cTn id="8" dur="770" decel="100000"/>
                                        <p:tgtEl>
                                          <p:spTgt spid="24580"/>
                                        </p:tgtEl>
                                      </p:cBhvr>
                                      <p:from x="10000" y="10000"/>
                                      <p:to x="200000" y="450000"/>
                                    </p:animScale>
                                    <p:animScale>
                                      <p:cBhvr>
                                        <p:cTn id="9" dur="1230" accel="100000" fill="hold">
                                          <p:stCondLst>
                                            <p:cond delay="770"/>
                                          </p:stCondLst>
                                        </p:cTn>
                                        <p:tgtEl>
                                          <p:spTgt spid="24580"/>
                                        </p:tgtEl>
                                      </p:cBhvr>
                                      <p:from x="200000" y="450000"/>
                                      <p:to x="100000" y="100000"/>
                                    </p:animScale>
                                    <p:set>
                                      <p:cBhvr>
                                        <p:cTn id="10" dur="770" fill="hold"/>
                                        <p:tgtEl>
                                          <p:spTgt spid="24580"/>
                                        </p:tgtEl>
                                        <p:attrNameLst>
                                          <p:attrName>ppt_x</p:attrName>
                                        </p:attrNameLst>
                                      </p:cBhvr>
                                      <p:to>
                                        <p:strVal val="(0.5)"/>
                                      </p:to>
                                    </p:set>
                                    <p:anim from="(0.5)" to="(#ppt_x)" calcmode="lin" valueType="num">
                                      <p:cBhvr>
                                        <p:cTn id="11" dur="1230" accel="100000" fill="hold">
                                          <p:stCondLst>
                                            <p:cond delay="770"/>
                                          </p:stCondLst>
                                        </p:cTn>
                                        <p:tgtEl>
                                          <p:spTgt spid="24580"/>
                                        </p:tgtEl>
                                        <p:attrNameLst>
                                          <p:attrName>ppt_x</p:attrName>
                                        </p:attrNameLst>
                                      </p:cBhvr>
                                    </p:anim>
                                    <p:set>
                                      <p:cBhvr>
                                        <p:cTn id="12" dur="770" fill="hold"/>
                                        <p:tgtEl>
                                          <p:spTgt spid="24580"/>
                                        </p:tgtEl>
                                        <p:attrNameLst>
                                          <p:attrName>ppt_y</p:attrName>
                                        </p:attrNameLst>
                                      </p:cBhvr>
                                      <p:to>
                                        <p:strVal val="(#ppt_y+0.4)"/>
                                      </p:to>
                                    </p:set>
                                    <p:anim from="(#ppt_y+0.4)" to="(#ppt_y)" calcmode="lin" valueType="num">
                                      <p:cBhvr>
                                        <p:cTn id="13" dur="1230" accel="100000" fill="hold">
                                          <p:stCondLst>
                                            <p:cond delay="770"/>
                                          </p:stCondLst>
                                        </p:cTn>
                                        <p:tgtEl>
                                          <p:spTgt spid="24580"/>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24581"/>
                                        </p:tgtEl>
                                        <p:attrNameLst>
                                          <p:attrName>style.visibility</p:attrName>
                                        </p:attrNameLst>
                                      </p:cBhvr>
                                      <p:to>
                                        <p:strVal val="visible"/>
                                      </p:to>
                                    </p:set>
                                    <p:animEffect transition="in" filter="fade">
                                      <p:cBhvr>
                                        <p:cTn id="18" dur="1155" decel="100000"/>
                                        <p:tgtEl>
                                          <p:spTgt spid="24581"/>
                                        </p:tgtEl>
                                      </p:cBhvr>
                                    </p:animEffect>
                                    <p:animScale>
                                      <p:cBhvr>
                                        <p:cTn id="19" dur="1155" decel="100000"/>
                                        <p:tgtEl>
                                          <p:spTgt spid="24581"/>
                                        </p:tgtEl>
                                      </p:cBhvr>
                                      <p:from x="10000" y="10000"/>
                                      <p:to x="200000" y="450000"/>
                                    </p:animScale>
                                    <p:animScale>
                                      <p:cBhvr>
                                        <p:cTn id="20" dur="1845" accel="100000" fill="hold">
                                          <p:stCondLst>
                                            <p:cond delay="1155"/>
                                          </p:stCondLst>
                                        </p:cTn>
                                        <p:tgtEl>
                                          <p:spTgt spid="24581"/>
                                        </p:tgtEl>
                                      </p:cBhvr>
                                      <p:from x="200000" y="450000"/>
                                      <p:to x="100000" y="100000"/>
                                    </p:animScale>
                                    <p:set>
                                      <p:cBhvr>
                                        <p:cTn id="21" dur="1155" fill="hold"/>
                                        <p:tgtEl>
                                          <p:spTgt spid="24581"/>
                                        </p:tgtEl>
                                        <p:attrNameLst>
                                          <p:attrName>ppt_x</p:attrName>
                                        </p:attrNameLst>
                                      </p:cBhvr>
                                      <p:to>
                                        <p:strVal val="(0.5)"/>
                                      </p:to>
                                    </p:set>
                                    <p:anim from="(0.5)" to="(#ppt_x)" calcmode="lin" valueType="num">
                                      <p:cBhvr>
                                        <p:cTn id="22" dur="1845" accel="100000" fill="hold">
                                          <p:stCondLst>
                                            <p:cond delay="1155"/>
                                          </p:stCondLst>
                                        </p:cTn>
                                        <p:tgtEl>
                                          <p:spTgt spid="24581"/>
                                        </p:tgtEl>
                                        <p:attrNameLst>
                                          <p:attrName>ppt_x</p:attrName>
                                        </p:attrNameLst>
                                      </p:cBhvr>
                                    </p:anim>
                                    <p:set>
                                      <p:cBhvr>
                                        <p:cTn id="23" dur="1155" fill="hold"/>
                                        <p:tgtEl>
                                          <p:spTgt spid="24581"/>
                                        </p:tgtEl>
                                        <p:attrNameLst>
                                          <p:attrName>ppt_y</p:attrName>
                                        </p:attrNameLst>
                                      </p:cBhvr>
                                      <p:to>
                                        <p:strVal val="(#ppt_y+0.4)"/>
                                      </p:to>
                                    </p:set>
                                    <p:anim from="(#ppt_y+0.4)" to="(#ppt_y)" calcmode="lin" valueType="num">
                                      <p:cBhvr>
                                        <p:cTn id="24" dur="1845" accel="100000" fill="hold">
                                          <p:stCondLst>
                                            <p:cond delay="1155"/>
                                          </p:stCondLst>
                                        </p:cTn>
                                        <p:tgtEl>
                                          <p:spTgt spid="2458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a:extLst>
              <a:ext uri="{FF2B5EF4-FFF2-40B4-BE49-F238E27FC236}">
                <a16:creationId xmlns:a16="http://schemas.microsoft.com/office/drawing/2014/main" id="{875D0C5E-3ACF-436A-94F3-83AFFAB44D8E}"/>
              </a:ext>
            </a:extLst>
          </p:cNvPr>
          <p:cNvSpPr>
            <a:spLocks noGrp="1" noChangeArrowheads="1"/>
          </p:cNvSpPr>
          <p:nvPr>
            <p:ph type="ftr" sz="quarter" idx="3"/>
          </p:nvPr>
        </p:nvSpPr>
        <p:spPr/>
        <p:txBody>
          <a:bodyPr/>
          <a:lstStyle/>
          <a:p>
            <a:r>
              <a:rPr lang="en-US" altLang="en-US"/>
              <a:t>CHUONG 9 MACRO</a:t>
            </a:r>
          </a:p>
        </p:txBody>
      </p:sp>
      <p:sp>
        <p:nvSpPr>
          <p:cNvPr id="8" name="Rectangle 14">
            <a:extLst>
              <a:ext uri="{FF2B5EF4-FFF2-40B4-BE49-F238E27FC236}">
                <a16:creationId xmlns:a16="http://schemas.microsoft.com/office/drawing/2014/main" id="{ADA2F77B-177D-4EBC-B2BC-61CFC27E900E}"/>
              </a:ext>
            </a:extLst>
          </p:cNvPr>
          <p:cNvSpPr>
            <a:spLocks noGrp="1" noChangeArrowheads="1"/>
          </p:cNvSpPr>
          <p:nvPr>
            <p:ph type="sldNum" sz="quarter" idx="4"/>
          </p:nvPr>
        </p:nvSpPr>
        <p:spPr/>
        <p:txBody>
          <a:bodyPr/>
          <a:lstStyle/>
          <a:p>
            <a:fld id="{57C80321-8586-46CF-B7DE-BCA6A9178152}" type="slidenum">
              <a:rPr lang="en-US" altLang="en-US"/>
              <a:pPr/>
              <a:t>7</a:t>
            </a:fld>
            <a:endParaRPr lang="en-US" altLang="en-US"/>
          </a:p>
        </p:txBody>
      </p:sp>
      <p:sp>
        <p:nvSpPr>
          <p:cNvPr id="13320" name="Rectangle 8">
            <a:extLst>
              <a:ext uri="{FF2B5EF4-FFF2-40B4-BE49-F238E27FC236}">
                <a16:creationId xmlns:a16="http://schemas.microsoft.com/office/drawing/2014/main" id="{11EF7B0A-9354-472E-8626-CB38B0F842C4}"/>
              </a:ext>
            </a:extLst>
          </p:cNvPr>
          <p:cNvSpPr>
            <a:spLocks noRot="1" noChangeArrowheads="1"/>
          </p:cNvSpPr>
          <p:nvPr/>
        </p:nvSpPr>
        <p:spPr bwMode="auto">
          <a:xfrm>
            <a:off x="762000" y="304800"/>
            <a:ext cx="7086600" cy="838200"/>
          </a:xfrm>
          <a:prstGeom prst="rect">
            <a:avLst/>
          </a:prstGeom>
          <a:noFill/>
          <a:ln w="38100">
            <a:solidFill>
              <a:schemeClr val="tx1"/>
            </a:solidFill>
            <a:miter lim="800000"/>
            <a:headEnd/>
            <a:tailEnd/>
          </a:ln>
          <a:effectLst>
            <a:outerShdw dist="107763" dir="81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anchor="ctr"/>
          <a:lstStyle>
            <a:lvl1pPr algn="ctr">
              <a:defRPr sz="4800">
                <a:solidFill>
                  <a:schemeClr val="tx2"/>
                </a:solidFill>
                <a:effectLst>
                  <a:outerShdw blurRad="38100" dist="38100" dir="2700000" algn="tl">
                    <a:srgbClr val="FFFFFF"/>
                  </a:outerShdw>
                </a:effectLst>
                <a:latin typeface="Arial" panose="020B0604020202020204" pitchFamily="34" charset="0"/>
              </a:defRPr>
            </a:lvl1pPr>
            <a:lvl2pPr algn="ctr">
              <a:defRPr sz="4800">
                <a:solidFill>
                  <a:schemeClr val="tx2"/>
                </a:solidFill>
                <a:effectLst>
                  <a:outerShdw blurRad="38100" dist="38100" dir="2700000" algn="tl">
                    <a:srgbClr val="FFFFFF"/>
                  </a:outerShdw>
                </a:effectLst>
                <a:latin typeface="Arial" panose="020B0604020202020204" pitchFamily="34" charset="0"/>
              </a:defRPr>
            </a:lvl2pPr>
            <a:lvl3pPr algn="ctr">
              <a:defRPr sz="4800">
                <a:solidFill>
                  <a:schemeClr val="tx2"/>
                </a:solidFill>
                <a:effectLst>
                  <a:outerShdw blurRad="38100" dist="38100" dir="2700000" algn="tl">
                    <a:srgbClr val="FFFFFF"/>
                  </a:outerShdw>
                </a:effectLst>
                <a:latin typeface="Arial" panose="020B0604020202020204" pitchFamily="34" charset="0"/>
              </a:defRPr>
            </a:lvl3pPr>
            <a:lvl4pPr algn="ctr">
              <a:defRPr sz="4800">
                <a:solidFill>
                  <a:schemeClr val="tx2"/>
                </a:solidFill>
                <a:effectLst>
                  <a:outerShdw blurRad="38100" dist="38100" dir="2700000" algn="tl">
                    <a:srgbClr val="FFFFFF"/>
                  </a:outerShdw>
                </a:effectLst>
                <a:latin typeface="Arial" panose="020B0604020202020204" pitchFamily="34" charset="0"/>
              </a:defRPr>
            </a:lvl4pPr>
            <a:lvl5pPr algn="ctr">
              <a:defRPr sz="4800">
                <a:solidFill>
                  <a:schemeClr val="tx2"/>
                </a:solidFill>
                <a:effectLst>
                  <a:outerShdw blurRad="38100" dist="38100" dir="2700000" algn="tl">
                    <a:srgbClr val="FFFFFF"/>
                  </a:outerShdw>
                </a:effectLst>
                <a:latin typeface="Arial" panose="020B0604020202020204" pitchFamily="34" charset="0"/>
              </a:defRPr>
            </a:lvl5pPr>
            <a:lvl6pPr marL="457200" algn="ctr" fontAlgn="base">
              <a:spcBef>
                <a:spcPct val="0"/>
              </a:spcBef>
              <a:spcAft>
                <a:spcPct val="0"/>
              </a:spcAft>
              <a:defRPr sz="4800">
                <a:solidFill>
                  <a:schemeClr val="tx2"/>
                </a:solidFill>
                <a:effectLst>
                  <a:outerShdw blurRad="38100" dist="38100" dir="2700000" algn="tl">
                    <a:srgbClr val="FFFFFF"/>
                  </a:outerShdw>
                </a:effectLst>
                <a:latin typeface="Arial" panose="020B0604020202020204" pitchFamily="34" charset="0"/>
              </a:defRPr>
            </a:lvl6pPr>
            <a:lvl7pPr marL="914400" algn="ctr" fontAlgn="base">
              <a:spcBef>
                <a:spcPct val="0"/>
              </a:spcBef>
              <a:spcAft>
                <a:spcPct val="0"/>
              </a:spcAft>
              <a:defRPr sz="4800">
                <a:solidFill>
                  <a:schemeClr val="tx2"/>
                </a:solidFill>
                <a:effectLst>
                  <a:outerShdw blurRad="38100" dist="38100" dir="2700000" algn="tl">
                    <a:srgbClr val="FFFFFF"/>
                  </a:outerShdw>
                </a:effectLst>
                <a:latin typeface="Arial" panose="020B0604020202020204" pitchFamily="34" charset="0"/>
              </a:defRPr>
            </a:lvl7pPr>
            <a:lvl8pPr marL="1371600" algn="ctr" fontAlgn="base">
              <a:spcBef>
                <a:spcPct val="0"/>
              </a:spcBef>
              <a:spcAft>
                <a:spcPct val="0"/>
              </a:spcAft>
              <a:defRPr sz="4800">
                <a:solidFill>
                  <a:schemeClr val="tx2"/>
                </a:solidFill>
                <a:effectLst>
                  <a:outerShdw blurRad="38100" dist="38100" dir="2700000" algn="tl">
                    <a:srgbClr val="FFFFFF"/>
                  </a:outerShdw>
                </a:effectLst>
                <a:latin typeface="Arial" panose="020B0604020202020204" pitchFamily="34" charset="0"/>
              </a:defRPr>
            </a:lvl8pPr>
            <a:lvl9pPr marL="1828800" algn="ctr" fontAlgn="base">
              <a:spcBef>
                <a:spcPct val="0"/>
              </a:spcBef>
              <a:spcAft>
                <a:spcPct val="0"/>
              </a:spcAft>
              <a:defRPr sz="4800">
                <a:solidFill>
                  <a:schemeClr val="tx2"/>
                </a:solidFill>
                <a:effectLst>
                  <a:outerShdw blurRad="38100" dist="38100" dir="2700000" algn="tl">
                    <a:srgbClr val="FFFFFF"/>
                  </a:outerShdw>
                </a:effectLst>
                <a:latin typeface="Arial" panose="020B0604020202020204" pitchFamily="34" charset="0"/>
              </a:defRPr>
            </a:lvl9pPr>
          </a:lstStyle>
          <a:p>
            <a:pPr eaLnBrk="1" hangingPunct="1"/>
            <a:r>
              <a:rPr lang="en-US" altLang="en-US" sz="4000" b="1">
                <a:latin typeface="VNI-Times" pitchFamily="2" charset="0"/>
              </a:rPr>
              <a:t>ÑÒNH NGHÓA MACRO</a:t>
            </a:r>
          </a:p>
        </p:txBody>
      </p:sp>
      <p:sp>
        <p:nvSpPr>
          <p:cNvPr id="13321" name="Rectangle 9">
            <a:extLst>
              <a:ext uri="{FF2B5EF4-FFF2-40B4-BE49-F238E27FC236}">
                <a16:creationId xmlns:a16="http://schemas.microsoft.com/office/drawing/2014/main" id="{16A7ADC7-EF1F-45F9-B420-ADB3E16CF2A8}"/>
              </a:ext>
            </a:extLst>
          </p:cNvPr>
          <p:cNvSpPr>
            <a:spLocks noRot="1" noChangeArrowheads="1"/>
          </p:cNvSpPr>
          <p:nvPr/>
        </p:nvSpPr>
        <p:spPr bwMode="auto">
          <a:xfrm>
            <a:off x="228600" y="1371600"/>
            <a:ext cx="8915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defRPr>
            </a:lvl1pPr>
            <a:lvl2pPr algn="ctr">
              <a:spcBef>
                <a:spcPct val="20000"/>
              </a:spcBef>
              <a:buClr>
                <a:schemeClr val="tx2"/>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defRPr>
            </a:lvl2pPr>
            <a:lvl3pPr algn="ctr">
              <a:spcBef>
                <a:spcPct val="20000"/>
              </a:spcBef>
              <a:buClr>
                <a:schemeClr val="accent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defRPr>
            </a:lvl3pPr>
            <a:lvl4pPr algn="ctr">
              <a:spcBef>
                <a:spcPct val="20000"/>
              </a:spcBef>
              <a:buClr>
                <a:schemeClr val="folHlink"/>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4pPr>
            <a:lvl5pPr algn="ctr">
              <a:spcBef>
                <a:spcPct val="20000"/>
              </a:spcBef>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5pPr>
            <a:lvl6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6pPr>
            <a:lvl7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7pPr>
            <a:lvl8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8pPr>
            <a:lvl9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9pPr>
          </a:lstStyle>
          <a:p>
            <a:pPr algn="l" eaLnBrk="1" hangingPunct="1">
              <a:lnSpc>
                <a:spcPct val="80000"/>
              </a:lnSpc>
              <a:buFont typeface="Wingdings" panose="05000000000000000000" pitchFamily="2" charset="2"/>
              <a:buBlip>
                <a:blip r:embed="rId2"/>
              </a:buBlip>
            </a:pPr>
            <a:r>
              <a:rPr lang="en-US" altLang="en-US" sz="2400" b="1">
                <a:latin typeface="VNI-Times" pitchFamily="2" charset="0"/>
              </a:rPr>
              <a:t> CUÙ PHAÙP KHAI BAÙO MACRO :</a:t>
            </a:r>
          </a:p>
          <a:p>
            <a:pPr algn="l" eaLnBrk="1" hangingPunct="1">
              <a:lnSpc>
                <a:spcPct val="80000"/>
              </a:lnSpc>
            </a:pPr>
            <a:r>
              <a:rPr lang="en-US" altLang="en-US" sz="2400" b="1">
                <a:latin typeface="VNI-Times" pitchFamily="2" charset="0"/>
              </a:rPr>
              <a:t> </a:t>
            </a:r>
          </a:p>
          <a:p>
            <a:pPr algn="l" eaLnBrk="1" hangingPunct="1">
              <a:lnSpc>
                <a:spcPct val="80000"/>
              </a:lnSpc>
            </a:pPr>
            <a:r>
              <a:rPr lang="en-US" altLang="en-US" sz="2400" b="1">
                <a:solidFill>
                  <a:schemeClr val="hlink"/>
                </a:solidFill>
                <a:effectLst>
                  <a:outerShdw blurRad="38100" dist="38100" dir="2700000" algn="tl">
                    <a:srgbClr val="FFFFFF"/>
                  </a:outerShdw>
                </a:effectLst>
                <a:latin typeface="VNI-Times" pitchFamily="2" charset="0"/>
              </a:rPr>
              <a:t>MACRO_NAME</a:t>
            </a:r>
            <a:r>
              <a:rPr lang="en-US" altLang="en-US" sz="2400" b="1">
                <a:latin typeface="VNI-Times" pitchFamily="2" charset="0"/>
              </a:rPr>
              <a:t>  </a:t>
            </a:r>
            <a:r>
              <a:rPr lang="en-US" altLang="en-US" sz="2400" b="1">
                <a:solidFill>
                  <a:srgbClr val="99FF33"/>
                </a:solidFill>
                <a:effectLst>
                  <a:outerShdw blurRad="38100" dist="38100" dir="2700000" algn="tl">
                    <a:srgbClr val="FFFFFF"/>
                  </a:outerShdw>
                </a:effectLst>
                <a:latin typeface="VNI-Times" pitchFamily="2" charset="0"/>
              </a:rPr>
              <a:t>MACRO</a:t>
            </a:r>
            <a:r>
              <a:rPr lang="en-US" altLang="en-US" sz="2400" b="1">
                <a:latin typeface="VNI-Times" pitchFamily="2" charset="0"/>
              </a:rPr>
              <a:t>  [ &lt;THOÂNG SOÁ HÌNH THÖÙC&gt;]</a:t>
            </a:r>
          </a:p>
          <a:p>
            <a:pPr algn="l" eaLnBrk="1" hangingPunct="1">
              <a:lnSpc>
                <a:spcPct val="80000"/>
              </a:lnSpc>
            </a:pPr>
            <a:r>
              <a:rPr lang="en-US" altLang="en-US" sz="2400" b="1">
                <a:latin typeface="VNI-Times" pitchFamily="2" charset="0"/>
              </a:rPr>
              <a:t>       STATEMENTS</a:t>
            </a:r>
          </a:p>
          <a:p>
            <a:pPr algn="l" eaLnBrk="1" hangingPunct="1">
              <a:lnSpc>
                <a:spcPct val="80000"/>
              </a:lnSpc>
            </a:pPr>
            <a:r>
              <a:rPr lang="en-US" altLang="en-US" sz="2400" b="1">
                <a:latin typeface="VNI-Times" pitchFamily="2" charset="0"/>
              </a:rPr>
              <a:t> </a:t>
            </a:r>
            <a:r>
              <a:rPr lang="en-US" altLang="en-US" sz="2400" b="1">
                <a:solidFill>
                  <a:schemeClr val="hlink"/>
                </a:solidFill>
                <a:effectLst>
                  <a:outerShdw blurRad="38100" dist="38100" dir="2700000" algn="tl">
                    <a:srgbClr val="FFFFFF"/>
                  </a:outerShdw>
                </a:effectLst>
                <a:latin typeface="VNI-Times" pitchFamily="2" charset="0"/>
              </a:rPr>
              <a:t>ENDM</a:t>
            </a:r>
          </a:p>
        </p:txBody>
      </p:sp>
      <p:sp>
        <p:nvSpPr>
          <p:cNvPr id="13322" name="Rectangle 10">
            <a:extLst>
              <a:ext uri="{FF2B5EF4-FFF2-40B4-BE49-F238E27FC236}">
                <a16:creationId xmlns:a16="http://schemas.microsoft.com/office/drawing/2014/main" id="{981C4413-4481-4AAC-9FD4-26C200E310DF}"/>
              </a:ext>
            </a:extLst>
          </p:cNvPr>
          <p:cNvSpPr>
            <a:spLocks noRot="1" noChangeArrowheads="1"/>
          </p:cNvSpPr>
          <p:nvPr/>
        </p:nvSpPr>
        <p:spPr bwMode="auto">
          <a:xfrm>
            <a:off x="228600" y="3276600"/>
            <a:ext cx="8915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hlink"/>
              </a:buClr>
              <a:buSzPct val="75000"/>
              <a:buFont typeface="Wingdings" panose="05000000000000000000" pitchFamily="2" charset="2"/>
              <a:defRPr sz="3200">
                <a:solidFill>
                  <a:schemeClr val="tx1"/>
                </a:solidFill>
                <a:effectLst>
                  <a:outerShdw blurRad="38100" dist="38100" dir="2700000" algn="tl">
                    <a:srgbClr val="010199"/>
                  </a:outerShdw>
                </a:effectLst>
                <a:latin typeface="Arial" panose="020B0604020202020204" pitchFamily="34" charset="0"/>
              </a:defRPr>
            </a:lvl1pPr>
            <a:lvl2pPr algn="ctr">
              <a:spcBef>
                <a:spcPct val="20000"/>
              </a:spcBef>
              <a:buClr>
                <a:schemeClr val="tx2"/>
              </a:buClr>
              <a:buSzPct val="75000"/>
              <a:buFont typeface="Wingdings" panose="05000000000000000000" pitchFamily="2" charset="2"/>
              <a:defRPr sz="2800">
                <a:solidFill>
                  <a:schemeClr val="tx1"/>
                </a:solidFill>
                <a:effectLst>
                  <a:outerShdw blurRad="38100" dist="38100" dir="2700000" algn="tl">
                    <a:srgbClr val="010199"/>
                  </a:outerShdw>
                </a:effectLst>
                <a:latin typeface="Arial" panose="020B0604020202020204" pitchFamily="34" charset="0"/>
              </a:defRPr>
            </a:lvl2pPr>
            <a:lvl3pPr algn="ctr">
              <a:spcBef>
                <a:spcPct val="20000"/>
              </a:spcBef>
              <a:buClr>
                <a:schemeClr val="accent2"/>
              </a:buClr>
              <a:buSzPct val="75000"/>
              <a:buFont typeface="Wingdings" panose="05000000000000000000" pitchFamily="2" charset="2"/>
              <a:defRPr sz="2400">
                <a:solidFill>
                  <a:schemeClr val="tx1"/>
                </a:solidFill>
                <a:effectLst>
                  <a:outerShdw blurRad="38100" dist="38100" dir="2700000" algn="tl">
                    <a:srgbClr val="010199"/>
                  </a:outerShdw>
                </a:effectLst>
                <a:latin typeface="Arial" panose="020B0604020202020204" pitchFamily="34" charset="0"/>
              </a:defRPr>
            </a:lvl3pPr>
            <a:lvl4pPr algn="ctr">
              <a:spcBef>
                <a:spcPct val="20000"/>
              </a:spcBef>
              <a:buClr>
                <a:schemeClr val="folHlink"/>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4pPr>
            <a:lvl5pPr algn="ctr">
              <a:spcBef>
                <a:spcPct val="20000"/>
              </a:spcBef>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5pPr>
            <a:lvl6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6pPr>
            <a:lvl7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7pPr>
            <a:lvl8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8pPr>
            <a:lvl9pPr algn="ctr" fontAlgn="base">
              <a:spcBef>
                <a:spcPct val="20000"/>
              </a:spcBef>
              <a:spcAft>
                <a:spcPct val="0"/>
              </a:spcAft>
              <a:buClr>
                <a:schemeClr val="tx1"/>
              </a:buClr>
              <a:buSzPct val="75000"/>
              <a:buFont typeface="Wingdings" panose="05000000000000000000" pitchFamily="2" charset="2"/>
              <a:defRPr sz="2000">
                <a:solidFill>
                  <a:schemeClr val="tx1"/>
                </a:solidFill>
                <a:effectLst>
                  <a:outerShdw blurRad="38100" dist="38100" dir="2700000" algn="tl">
                    <a:srgbClr val="010199"/>
                  </a:outerShdw>
                </a:effectLst>
                <a:latin typeface="Arial" panose="020B0604020202020204" pitchFamily="34" charset="0"/>
              </a:defRPr>
            </a:lvl9pPr>
          </a:lstStyle>
          <a:p>
            <a:pPr algn="l" eaLnBrk="1" hangingPunct="1">
              <a:lnSpc>
                <a:spcPct val="80000"/>
              </a:lnSpc>
              <a:buFont typeface="Wingdings" panose="05000000000000000000" pitchFamily="2" charset="2"/>
              <a:buBlip>
                <a:blip r:embed="rId2"/>
              </a:buBlip>
            </a:pPr>
            <a:r>
              <a:rPr lang="en-US" altLang="en-US" sz="2400" b="1">
                <a:latin typeface="VNI-Times" pitchFamily="2" charset="0"/>
              </a:rPr>
              <a:t> GOÏI MACRO : </a:t>
            </a:r>
          </a:p>
          <a:p>
            <a:pPr algn="l" eaLnBrk="1" hangingPunct="1">
              <a:lnSpc>
                <a:spcPct val="80000"/>
              </a:lnSpc>
            </a:pPr>
            <a:r>
              <a:rPr lang="en-US" altLang="en-US" sz="2400" b="1">
                <a:solidFill>
                  <a:schemeClr val="hlink"/>
                </a:solidFill>
                <a:effectLst>
                  <a:outerShdw blurRad="38100" dist="38100" dir="2700000" algn="tl">
                    <a:srgbClr val="FFFFFF"/>
                  </a:outerShdw>
                </a:effectLst>
                <a:latin typeface="VNI-Times" pitchFamily="2" charset="0"/>
              </a:rPr>
              <a:t>MACRO_NAME</a:t>
            </a:r>
            <a:r>
              <a:rPr lang="en-US" altLang="en-US" sz="2400" b="1">
                <a:latin typeface="VNI-Times" pitchFamily="2" charset="0"/>
              </a:rPr>
              <a:t>  [&lt;THOÂNG SOÁ THÖÏC&gt;, ...]       </a:t>
            </a:r>
            <a:endParaRPr lang="en-US" altLang="en-US" sz="2400" b="1">
              <a:solidFill>
                <a:schemeClr val="hlink"/>
              </a:solidFill>
              <a:effectLst>
                <a:outerShdw blurRad="38100" dist="38100" dir="2700000" algn="tl">
                  <a:srgbClr val="FFFFFF"/>
                </a:outerShdw>
              </a:effectLst>
              <a:latin typeface="VNI-Times" pitchFamily="2" charset="0"/>
            </a:endParaRPr>
          </a:p>
        </p:txBody>
      </p:sp>
      <p:sp>
        <p:nvSpPr>
          <p:cNvPr id="13323" name="Rectangle 11">
            <a:extLst>
              <a:ext uri="{FF2B5EF4-FFF2-40B4-BE49-F238E27FC236}">
                <a16:creationId xmlns:a16="http://schemas.microsoft.com/office/drawing/2014/main" id="{2F1EAAEA-29DC-4BFE-9F7E-C7BEEC65DAC2}"/>
              </a:ext>
            </a:extLst>
          </p:cNvPr>
          <p:cNvSpPr>
            <a:spLocks noChangeArrowheads="1"/>
          </p:cNvSpPr>
          <p:nvPr/>
        </p:nvSpPr>
        <p:spPr bwMode="auto">
          <a:xfrm>
            <a:off x="457200" y="4419600"/>
            <a:ext cx="8153400" cy="1447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VNI-Times" pitchFamily="2" charset="0"/>
              </a:rPr>
              <a:t>THOÂNG SOÁ HÌNH THÖÙC CHÆ COÙ TAÙC DUÏNG ÑAÙNH DAÁU VÒ TRÍ</a:t>
            </a:r>
          </a:p>
          <a:p>
            <a:pPr algn="ctr"/>
            <a:r>
              <a:rPr lang="en-US" altLang="en-US" b="1">
                <a:latin typeface="VNI-Times" pitchFamily="2" charset="0"/>
              </a:rPr>
              <a:t>CUÛA THOÂNG SOÁ TRONG MACRO. QUAN TROÏNG NHAÁT LAØ VÒ TRÍ </a:t>
            </a:r>
          </a:p>
          <a:p>
            <a:pPr algn="ctr"/>
            <a:r>
              <a:rPr lang="en-US" altLang="en-US" b="1">
                <a:latin typeface="VNI-Times" pitchFamily="2" charset="0"/>
              </a:rPr>
              <a:t>CAÙC THOÂNG SOÁ.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3322"/>
                                        </p:tgtEl>
                                        <p:attrNameLst>
                                          <p:attrName>style.visibility</p:attrName>
                                        </p:attrNameLst>
                                      </p:cBhvr>
                                      <p:to>
                                        <p:strVal val="visible"/>
                                      </p:to>
                                    </p:set>
                                    <p:animEffect transition="in" filter="fade">
                                      <p:cBhvr>
                                        <p:cTn id="7" dur="770" decel="100000"/>
                                        <p:tgtEl>
                                          <p:spTgt spid="13322"/>
                                        </p:tgtEl>
                                      </p:cBhvr>
                                    </p:animEffect>
                                    <p:animScale>
                                      <p:cBhvr>
                                        <p:cTn id="8" dur="770" decel="100000"/>
                                        <p:tgtEl>
                                          <p:spTgt spid="13322"/>
                                        </p:tgtEl>
                                      </p:cBhvr>
                                      <p:from x="10000" y="10000"/>
                                      <p:to x="200000" y="450000"/>
                                    </p:animScale>
                                    <p:animScale>
                                      <p:cBhvr>
                                        <p:cTn id="9" dur="1230" accel="100000" fill="hold">
                                          <p:stCondLst>
                                            <p:cond delay="770"/>
                                          </p:stCondLst>
                                        </p:cTn>
                                        <p:tgtEl>
                                          <p:spTgt spid="13322"/>
                                        </p:tgtEl>
                                      </p:cBhvr>
                                      <p:from x="200000" y="450000"/>
                                      <p:to x="100000" y="100000"/>
                                    </p:animScale>
                                    <p:set>
                                      <p:cBhvr>
                                        <p:cTn id="10" dur="770" fill="hold"/>
                                        <p:tgtEl>
                                          <p:spTgt spid="13322"/>
                                        </p:tgtEl>
                                        <p:attrNameLst>
                                          <p:attrName>ppt_x</p:attrName>
                                        </p:attrNameLst>
                                      </p:cBhvr>
                                      <p:to>
                                        <p:strVal val="(0.5)"/>
                                      </p:to>
                                    </p:set>
                                    <p:anim from="(0.5)" to="(#ppt_x)" calcmode="lin" valueType="num">
                                      <p:cBhvr>
                                        <p:cTn id="11" dur="1230" accel="100000" fill="hold">
                                          <p:stCondLst>
                                            <p:cond delay="770"/>
                                          </p:stCondLst>
                                        </p:cTn>
                                        <p:tgtEl>
                                          <p:spTgt spid="13322"/>
                                        </p:tgtEl>
                                        <p:attrNameLst>
                                          <p:attrName>ppt_x</p:attrName>
                                        </p:attrNameLst>
                                      </p:cBhvr>
                                    </p:anim>
                                    <p:set>
                                      <p:cBhvr>
                                        <p:cTn id="12" dur="770" fill="hold"/>
                                        <p:tgtEl>
                                          <p:spTgt spid="13322"/>
                                        </p:tgtEl>
                                        <p:attrNameLst>
                                          <p:attrName>ppt_y</p:attrName>
                                        </p:attrNameLst>
                                      </p:cBhvr>
                                      <p:to>
                                        <p:strVal val="(#ppt_y+0.4)"/>
                                      </p:to>
                                    </p:set>
                                    <p:anim from="(#ppt_y+0.4)" to="(#ppt_y)" calcmode="lin" valueType="num">
                                      <p:cBhvr>
                                        <p:cTn id="13" dur="1230" accel="100000" fill="hold">
                                          <p:stCondLst>
                                            <p:cond delay="770"/>
                                          </p:stCondLst>
                                        </p:cTn>
                                        <p:tgtEl>
                                          <p:spTgt spid="1332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5" presetClass="entr" presetSubtype="0" fill="hold" grpId="0" nodeType="clickEffect">
                                  <p:stCondLst>
                                    <p:cond delay="0"/>
                                  </p:stCondLst>
                                  <p:iterate type="lt">
                                    <p:tmPct val="10000"/>
                                  </p:iterate>
                                  <p:childTnLst>
                                    <p:set>
                                      <p:cBhvr>
                                        <p:cTn id="17" dur="1" fill="hold">
                                          <p:stCondLst>
                                            <p:cond delay="0"/>
                                          </p:stCondLst>
                                        </p:cTn>
                                        <p:tgtEl>
                                          <p:spTgt spid="13323"/>
                                        </p:tgtEl>
                                        <p:attrNameLst>
                                          <p:attrName>style.visibility</p:attrName>
                                        </p:attrNameLst>
                                      </p:cBhvr>
                                      <p:to>
                                        <p:strVal val="visible"/>
                                      </p:to>
                                    </p:set>
                                    <p:animEffect transition="in" filter="fade">
                                      <p:cBhvr>
                                        <p:cTn id="18" dur="2000"/>
                                        <p:tgtEl>
                                          <p:spTgt spid="13323"/>
                                        </p:tgtEl>
                                      </p:cBhvr>
                                    </p:animEffect>
                                    <p:anim calcmode="lin" valueType="num">
                                      <p:cBhvr>
                                        <p:cTn id="19" dur="2000" fill="hold"/>
                                        <p:tgtEl>
                                          <p:spTgt spid="13323"/>
                                        </p:tgtEl>
                                        <p:attrNameLst>
                                          <p:attrName>ppt_w</p:attrName>
                                        </p:attrNameLst>
                                      </p:cBhvr>
                                      <p:tavLst>
                                        <p:tav tm="0" fmla="#ppt_w*sin(2.5*pi*$)">
                                          <p:val>
                                            <p:fltVal val="0"/>
                                          </p:val>
                                        </p:tav>
                                        <p:tav tm="100000">
                                          <p:val>
                                            <p:fltVal val="1"/>
                                          </p:val>
                                        </p:tav>
                                      </p:tavLst>
                                    </p:anim>
                                    <p:anim calcmode="lin" valueType="num">
                                      <p:cBhvr>
                                        <p:cTn id="20" dur="2000" fill="hold"/>
                                        <p:tgtEl>
                                          <p:spTgt spid="133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p:bldP spid="133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86B4931B-0533-43DC-B44B-2B30683B4DF4}"/>
              </a:ext>
            </a:extLst>
          </p:cNvPr>
          <p:cNvSpPr>
            <a:spLocks noGrp="1"/>
          </p:cNvSpPr>
          <p:nvPr>
            <p:ph type="ftr" sz="quarter" idx="11"/>
          </p:nvPr>
        </p:nvSpPr>
        <p:spPr/>
        <p:txBody>
          <a:bodyPr/>
          <a:lstStyle/>
          <a:p>
            <a:r>
              <a:rPr lang="en-US" altLang="en-US"/>
              <a:t>CHUONG 9 MACRO</a:t>
            </a:r>
          </a:p>
        </p:txBody>
      </p:sp>
      <p:sp>
        <p:nvSpPr>
          <p:cNvPr id="8" name="Slide Number Placeholder 5">
            <a:extLst>
              <a:ext uri="{FF2B5EF4-FFF2-40B4-BE49-F238E27FC236}">
                <a16:creationId xmlns:a16="http://schemas.microsoft.com/office/drawing/2014/main" id="{D2DE18CD-F68D-48AC-9A15-F00FCEA03248}"/>
              </a:ext>
            </a:extLst>
          </p:cNvPr>
          <p:cNvSpPr>
            <a:spLocks noGrp="1"/>
          </p:cNvSpPr>
          <p:nvPr>
            <p:ph type="sldNum" sz="quarter" idx="12"/>
          </p:nvPr>
        </p:nvSpPr>
        <p:spPr/>
        <p:txBody>
          <a:bodyPr/>
          <a:lstStyle/>
          <a:p>
            <a:fld id="{6F02D1D8-7C4C-4EDA-A009-B8FC71E68DCC}" type="slidenum">
              <a:rPr lang="en-US" altLang="en-US"/>
              <a:pPr/>
              <a:t>8</a:t>
            </a:fld>
            <a:endParaRPr lang="en-US" altLang="en-US"/>
          </a:p>
        </p:txBody>
      </p:sp>
      <p:sp>
        <p:nvSpPr>
          <p:cNvPr id="12290" name="Rectangle 2">
            <a:extLst>
              <a:ext uri="{FF2B5EF4-FFF2-40B4-BE49-F238E27FC236}">
                <a16:creationId xmlns:a16="http://schemas.microsoft.com/office/drawing/2014/main" id="{618BB27D-1FC6-401B-B1A7-6745D1F95A49}"/>
              </a:ext>
            </a:extLst>
          </p:cNvPr>
          <p:cNvSpPr>
            <a:spLocks noGrp="1" noChangeArrowheads="1"/>
          </p:cNvSpPr>
          <p:nvPr>
            <p:ph type="title"/>
          </p:nvPr>
        </p:nvSpPr>
        <p:spPr>
          <a:xfrm>
            <a:off x="608013" y="342900"/>
            <a:ext cx="7662862" cy="722313"/>
          </a:xfrm>
        </p:spPr>
        <p:txBody>
          <a:bodyPr/>
          <a:lstStyle/>
          <a:p>
            <a:r>
              <a:rPr lang="en-US" altLang="en-US" sz="3600">
                <a:latin typeface="VNI-Times" pitchFamily="2" charset="0"/>
              </a:rPr>
              <a:t>MACRO  TRUYỀN THAM SỐ</a:t>
            </a:r>
          </a:p>
        </p:txBody>
      </p:sp>
      <p:sp>
        <p:nvSpPr>
          <p:cNvPr id="12291" name="Rectangle 3">
            <a:extLst>
              <a:ext uri="{FF2B5EF4-FFF2-40B4-BE49-F238E27FC236}">
                <a16:creationId xmlns:a16="http://schemas.microsoft.com/office/drawing/2014/main" id="{52A96F4F-0EF1-4BE8-BD21-EE2A060503D9}"/>
              </a:ext>
            </a:extLst>
          </p:cNvPr>
          <p:cNvSpPr>
            <a:spLocks noGrp="1" noChangeArrowheads="1"/>
          </p:cNvSpPr>
          <p:nvPr>
            <p:ph type="body" idx="1"/>
          </p:nvPr>
        </p:nvSpPr>
        <p:spPr>
          <a:xfrm>
            <a:off x="228600" y="1219200"/>
            <a:ext cx="3660775" cy="4803775"/>
          </a:xfrm>
        </p:spPr>
        <p:txBody>
          <a:bodyPr/>
          <a:lstStyle/>
          <a:p>
            <a:pPr>
              <a:lnSpc>
                <a:spcPct val="80000"/>
              </a:lnSpc>
              <a:buFont typeface="Wingdings" panose="05000000000000000000" pitchFamily="2" charset="2"/>
              <a:buNone/>
            </a:pPr>
            <a:r>
              <a:rPr lang="en-US" altLang="en-US" sz="2400"/>
              <a:t>.MODEL SMALL            </a:t>
            </a:r>
          </a:p>
          <a:p>
            <a:pPr>
              <a:lnSpc>
                <a:spcPct val="80000"/>
              </a:lnSpc>
              <a:buFont typeface="Wingdings" panose="05000000000000000000" pitchFamily="2" charset="2"/>
              <a:buNone/>
            </a:pPr>
            <a:r>
              <a:rPr lang="en-US" altLang="en-US" sz="2400"/>
              <a:t>.STACK 100H</a:t>
            </a:r>
          </a:p>
          <a:p>
            <a:pPr>
              <a:lnSpc>
                <a:spcPct val="80000"/>
              </a:lnSpc>
              <a:buFont typeface="Wingdings" panose="05000000000000000000" pitchFamily="2" charset="2"/>
              <a:buNone/>
            </a:pPr>
            <a:r>
              <a:rPr lang="en-US" altLang="en-US" sz="2400" b="1">
                <a:solidFill>
                  <a:schemeClr val="hlink"/>
                </a:solidFill>
                <a:effectLst/>
              </a:rPr>
              <a:t> PUTCHAR MACRO KT</a:t>
            </a:r>
          </a:p>
          <a:p>
            <a:pPr>
              <a:lnSpc>
                <a:spcPct val="80000"/>
              </a:lnSpc>
              <a:buFont typeface="Wingdings" panose="05000000000000000000" pitchFamily="2" charset="2"/>
              <a:buNone/>
            </a:pPr>
            <a:r>
              <a:rPr lang="en-US" altLang="en-US" sz="2400" b="1">
                <a:solidFill>
                  <a:schemeClr val="hlink"/>
                </a:solidFill>
                <a:effectLst/>
              </a:rPr>
              <a:t>      MOV DL,KT	   </a:t>
            </a:r>
          </a:p>
          <a:p>
            <a:pPr>
              <a:lnSpc>
                <a:spcPct val="80000"/>
              </a:lnSpc>
              <a:buFont typeface="Wingdings" panose="05000000000000000000" pitchFamily="2" charset="2"/>
              <a:buNone/>
            </a:pPr>
            <a:r>
              <a:rPr lang="en-US" altLang="en-US" sz="2400" b="1">
                <a:solidFill>
                  <a:schemeClr val="hlink"/>
                </a:solidFill>
                <a:effectLst/>
              </a:rPr>
              <a:t>      MOV AH,2 </a:t>
            </a:r>
          </a:p>
          <a:p>
            <a:pPr>
              <a:lnSpc>
                <a:spcPct val="80000"/>
              </a:lnSpc>
              <a:buFont typeface="Wingdings" panose="05000000000000000000" pitchFamily="2" charset="2"/>
              <a:buNone/>
            </a:pPr>
            <a:r>
              <a:rPr lang="en-US" altLang="en-US" sz="2400" b="1">
                <a:solidFill>
                  <a:schemeClr val="hlink"/>
                </a:solidFill>
                <a:effectLst/>
              </a:rPr>
              <a:t>	  INT 21H </a:t>
            </a:r>
          </a:p>
          <a:p>
            <a:pPr>
              <a:lnSpc>
                <a:spcPct val="80000"/>
              </a:lnSpc>
              <a:buFont typeface="Wingdings" panose="05000000000000000000" pitchFamily="2" charset="2"/>
              <a:buNone/>
            </a:pPr>
            <a:r>
              <a:rPr lang="en-US" altLang="en-US" sz="2400" b="1">
                <a:solidFill>
                  <a:schemeClr val="hlink"/>
                </a:solidFill>
                <a:effectLst/>
              </a:rPr>
              <a:t> ENDM</a:t>
            </a:r>
          </a:p>
          <a:p>
            <a:pPr>
              <a:lnSpc>
                <a:spcPct val="80000"/>
              </a:lnSpc>
              <a:buFont typeface="Wingdings" panose="05000000000000000000" pitchFamily="2" charset="2"/>
              <a:buNone/>
            </a:pPr>
            <a:r>
              <a:rPr lang="en-US" altLang="en-US" sz="2400"/>
              <a:t>.CODE</a:t>
            </a:r>
          </a:p>
          <a:p>
            <a:pPr>
              <a:lnSpc>
                <a:spcPct val="80000"/>
              </a:lnSpc>
              <a:buFont typeface="Wingdings" panose="05000000000000000000" pitchFamily="2" charset="2"/>
              <a:buNone/>
            </a:pPr>
            <a:r>
              <a:rPr lang="en-US" altLang="en-US" sz="2400"/>
              <a:t>  MAIN PROC</a:t>
            </a:r>
          </a:p>
          <a:p>
            <a:pPr>
              <a:lnSpc>
                <a:spcPct val="80000"/>
              </a:lnSpc>
              <a:buFont typeface="Wingdings" panose="05000000000000000000" pitchFamily="2" charset="2"/>
              <a:buNone/>
            </a:pPr>
            <a:r>
              <a:rPr lang="en-US" altLang="en-US" sz="2400"/>
              <a:t>    MOV DL, ‘A’</a:t>
            </a:r>
          </a:p>
          <a:p>
            <a:pPr>
              <a:lnSpc>
                <a:spcPct val="80000"/>
              </a:lnSpc>
              <a:buFont typeface="Wingdings" panose="05000000000000000000" pitchFamily="2" charset="2"/>
              <a:buNone/>
            </a:pPr>
            <a:r>
              <a:rPr lang="en-US" altLang="en-US" sz="2400"/>
              <a:t>    PUTCHAR</a:t>
            </a:r>
          </a:p>
          <a:p>
            <a:pPr>
              <a:lnSpc>
                <a:spcPct val="80000"/>
              </a:lnSpc>
              <a:buFont typeface="Wingdings" panose="05000000000000000000" pitchFamily="2" charset="2"/>
              <a:buNone/>
            </a:pPr>
            <a:r>
              <a:rPr lang="en-US" altLang="en-US" sz="2400"/>
              <a:t>   MOV DL, ‘*”</a:t>
            </a:r>
          </a:p>
          <a:p>
            <a:pPr>
              <a:lnSpc>
                <a:spcPct val="80000"/>
              </a:lnSpc>
              <a:buFont typeface="Wingdings" panose="05000000000000000000" pitchFamily="2" charset="2"/>
              <a:buNone/>
            </a:pPr>
            <a:r>
              <a:rPr lang="en-US" altLang="en-US" sz="2400"/>
              <a:t>   PUTCHAR</a:t>
            </a:r>
          </a:p>
        </p:txBody>
      </p:sp>
      <p:sp>
        <p:nvSpPr>
          <p:cNvPr id="12292" name="Rectangle 4">
            <a:extLst>
              <a:ext uri="{FF2B5EF4-FFF2-40B4-BE49-F238E27FC236}">
                <a16:creationId xmlns:a16="http://schemas.microsoft.com/office/drawing/2014/main" id="{AF167549-3A8F-44CD-BC8A-6A9A1665F3BB}"/>
              </a:ext>
            </a:extLst>
          </p:cNvPr>
          <p:cNvSpPr>
            <a:spLocks noRot="1" noChangeArrowheads="1"/>
          </p:cNvSpPr>
          <p:nvPr/>
        </p:nvSpPr>
        <p:spPr bwMode="auto">
          <a:xfrm>
            <a:off x="3810000" y="1295400"/>
            <a:ext cx="36607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Arial" panose="020B0604020202020204" pitchFamily="34" charset="0"/>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Arial" panose="020B0604020202020204" pitchFamily="34" charset="0"/>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defRPr>
            </a:lvl5pPr>
            <a:lvl6pPr marL="25146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defRPr>
            </a:lvl6pPr>
            <a:lvl7pPr marL="29718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defRPr>
            </a:lvl7pPr>
            <a:lvl8pPr marL="34290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defRPr>
            </a:lvl8pPr>
            <a:lvl9pPr marL="3886200" indent="-22860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Arial" panose="020B0604020202020204" pitchFamily="34" charset="0"/>
              </a:defRPr>
            </a:lvl9pPr>
          </a:lstStyle>
          <a:p>
            <a:pPr eaLnBrk="1" hangingPunct="1">
              <a:lnSpc>
                <a:spcPct val="90000"/>
              </a:lnSpc>
              <a:buFont typeface="Wingdings" panose="05000000000000000000" pitchFamily="2" charset="2"/>
              <a:buNone/>
            </a:pPr>
            <a:r>
              <a:rPr lang="en-US" altLang="en-US"/>
              <a:t>   MOV AH,4CH</a:t>
            </a:r>
          </a:p>
          <a:p>
            <a:pPr eaLnBrk="1" hangingPunct="1">
              <a:lnSpc>
                <a:spcPct val="90000"/>
              </a:lnSpc>
              <a:buFont typeface="Wingdings" panose="05000000000000000000" pitchFamily="2" charset="2"/>
              <a:buNone/>
            </a:pPr>
            <a:r>
              <a:rPr lang="en-US" altLang="en-US"/>
              <a:t>   INT 21H</a:t>
            </a:r>
          </a:p>
          <a:p>
            <a:pPr eaLnBrk="1" hangingPunct="1">
              <a:lnSpc>
                <a:spcPct val="90000"/>
              </a:lnSpc>
              <a:buFont typeface="Wingdings" panose="05000000000000000000" pitchFamily="2" charset="2"/>
              <a:buNone/>
            </a:pPr>
            <a:r>
              <a:rPr lang="en-US" altLang="en-US"/>
              <a:t>MAIN ENDP</a:t>
            </a:r>
          </a:p>
          <a:p>
            <a:pPr eaLnBrk="1" hangingPunct="1">
              <a:lnSpc>
                <a:spcPct val="90000"/>
              </a:lnSpc>
              <a:buFont typeface="Wingdings" panose="05000000000000000000" pitchFamily="2" charset="2"/>
              <a:buNone/>
            </a:pPr>
            <a:r>
              <a:rPr lang="en-US" altLang="en-US"/>
              <a:t>END MAIN</a:t>
            </a:r>
          </a:p>
        </p:txBody>
      </p:sp>
      <p:sp>
        <p:nvSpPr>
          <p:cNvPr id="12293" name="AutoShape 5">
            <a:hlinkClick r:id="rId2" action="ppaction://program" highlightClick="1"/>
            <a:extLst>
              <a:ext uri="{FF2B5EF4-FFF2-40B4-BE49-F238E27FC236}">
                <a16:creationId xmlns:a16="http://schemas.microsoft.com/office/drawing/2014/main" id="{342F401B-F712-4F56-B82C-322DDEF97197}"/>
              </a:ext>
            </a:extLst>
          </p:cNvPr>
          <p:cNvSpPr>
            <a:spLocks noChangeArrowheads="1"/>
          </p:cNvSpPr>
          <p:nvPr/>
        </p:nvSpPr>
        <p:spPr bwMode="auto">
          <a:xfrm>
            <a:off x="4876800" y="5334000"/>
            <a:ext cx="381000" cy="30480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ECE2CD5E-AB97-48BC-806E-087AB6CEE0C0}"/>
              </a:ext>
            </a:extLst>
          </p:cNvPr>
          <p:cNvSpPr>
            <a:spLocks noGrp="1"/>
          </p:cNvSpPr>
          <p:nvPr>
            <p:ph type="ftr" sz="quarter" idx="11"/>
          </p:nvPr>
        </p:nvSpPr>
        <p:spPr/>
        <p:txBody>
          <a:bodyPr/>
          <a:lstStyle/>
          <a:p>
            <a:r>
              <a:rPr lang="en-US" altLang="en-US"/>
              <a:t>CHUONG 9 MACRO</a:t>
            </a:r>
          </a:p>
        </p:txBody>
      </p:sp>
      <p:sp>
        <p:nvSpPr>
          <p:cNvPr id="5" name="Slide Number Placeholder 5">
            <a:extLst>
              <a:ext uri="{FF2B5EF4-FFF2-40B4-BE49-F238E27FC236}">
                <a16:creationId xmlns:a16="http://schemas.microsoft.com/office/drawing/2014/main" id="{3F98D108-6E1B-46E9-AAE3-74E4371F3F2A}"/>
              </a:ext>
            </a:extLst>
          </p:cNvPr>
          <p:cNvSpPr>
            <a:spLocks noGrp="1"/>
          </p:cNvSpPr>
          <p:nvPr>
            <p:ph type="sldNum" sz="quarter" idx="12"/>
          </p:nvPr>
        </p:nvSpPr>
        <p:spPr/>
        <p:txBody>
          <a:bodyPr/>
          <a:lstStyle/>
          <a:p>
            <a:fld id="{E9B549BE-E342-4FED-BEFF-2E0A2490BFDE}" type="slidenum">
              <a:rPr lang="en-US" altLang="en-US"/>
              <a:pPr/>
              <a:t>9</a:t>
            </a:fld>
            <a:endParaRPr lang="en-US" altLang="en-US"/>
          </a:p>
        </p:txBody>
      </p:sp>
      <p:sp>
        <p:nvSpPr>
          <p:cNvPr id="14339" name="Rectangle 3">
            <a:extLst>
              <a:ext uri="{FF2B5EF4-FFF2-40B4-BE49-F238E27FC236}">
                <a16:creationId xmlns:a16="http://schemas.microsoft.com/office/drawing/2014/main" id="{A486C32F-1CA0-40BA-BC99-BBB99C93C45F}"/>
              </a:ext>
            </a:extLst>
          </p:cNvPr>
          <p:cNvSpPr>
            <a:spLocks noGrp="1" noChangeArrowheads="1"/>
          </p:cNvSpPr>
          <p:nvPr>
            <p:ph type="body" idx="1"/>
          </p:nvPr>
        </p:nvSpPr>
        <p:spPr>
          <a:xfrm>
            <a:off x="381000" y="533400"/>
            <a:ext cx="6477000" cy="3981450"/>
          </a:xfrm>
        </p:spPr>
        <p:txBody>
          <a:bodyPr/>
          <a:lstStyle/>
          <a:p>
            <a:pPr>
              <a:buFont typeface="Wingdings" panose="05000000000000000000" pitchFamily="2" charset="2"/>
              <a:buNone/>
            </a:pPr>
            <a:r>
              <a:rPr lang="en-US" altLang="en-US">
                <a:solidFill>
                  <a:srgbClr val="FFFF00"/>
                </a:solidFill>
                <a:effectLst>
                  <a:outerShdw blurRad="38100" dist="38100" dir="2700000" algn="tl">
                    <a:srgbClr val="FFFFFF"/>
                  </a:outerShdw>
                </a:effectLst>
                <a:latin typeface="VNI-Times" pitchFamily="2" charset="0"/>
              </a:rPr>
              <a:t>SWAP  MACRO BIEÁN1, BIEÁN2</a:t>
            </a:r>
          </a:p>
          <a:p>
            <a:pPr>
              <a:buFont typeface="Wingdings" panose="05000000000000000000" pitchFamily="2" charset="2"/>
              <a:buNone/>
            </a:pPr>
            <a:r>
              <a:rPr lang="en-US" altLang="en-US">
                <a:latin typeface="VNI-Times" pitchFamily="2" charset="0"/>
              </a:rPr>
              <a:t>         MOV AX, BIEN1</a:t>
            </a:r>
          </a:p>
          <a:p>
            <a:pPr>
              <a:buFont typeface="Wingdings" panose="05000000000000000000" pitchFamily="2" charset="2"/>
              <a:buNone/>
            </a:pPr>
            <a:r>
              <a:rPr lang="en-US" altLang="en-US">
                <a:latin typeface="VNI-Times" pitchFamily="2" charset="0"/>
              </a:rPr>
              <a:t>         XCHG AX, BIEN2</a:t>
            </a:r>
          </a:p>
          <a:p>
            <a:pPr>
              <a:buFont typeface="Wingdings" panose="05000000000000000000" pitchFamily="2" charset="2"/>
              <a:buNone/>
            </a:pPr>
            <a:r>
              <a:rPr lang="en-US" altLang="en-US">
                <a:latin typeface="VNI-Times" pitchFamily="2" charset="0"/>
              </a:rPr>
              <a:t>         MOV BIEN1, AX</a:t>
            </a:r>
          </a:p>
          <a:p>
            <a:pPr>
              <a:buFont typeface="Wingdings" panose="05000000000000000000" pitchFamily="2" charset="2"/>
              <a:buNone/>
            </a:pPr>
            <a:r>
              <a:rPr lang="en-US" altLang="en-US">
                <a:latin typeface="VNI-Times" pitchFamily="2" charset="0"/>
              </a:rPr>
              <a:t> ENDM</a:t>
            </a:r>
          </a:p>
          <a:p>
            <a:pPr>
              <a:buFont typeface="Wingdings" panose="05000000000000000000" pitchFamily="2" charset="2"/>
              <a:buNone/>
            </a:pPr>
            <a:r>
              <a:rPr lang="en-US" altLang="en-US">
                <a:latin typeface="VNI-Times" pitchFamily="2" charset="0"/>
              </a:rPr>
              <a:t>GOÏI :  SWAP   TRI1, TRI2   </a:t>
            </a: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889</TotalTime>
  <Words>2312</Words>
  <Application>Microsoft Office PowerPoint</Application>
  <PresentationFormat>On-screen Show (4:3)</PresentationFormat>
  <Paragraphs>332</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Times New Roman</vt:lpstr>
      <vt:lpstr>Wingdings</vt:lpstr>
      <vt:lpstr>VNI-US</vt:lpstr>
      <vt:lpstr>Verdana</vt:lpstr>
      <vt:lpstr>VNI-Times</vt:lpstr>
      <vt:lpstr>VNI-Souvir</vt:lpstr>
      <vt:lpstr>Orbit</vt:lpstr>
      <vt:lpstr>MACRO</vt:lpstr>
      <vt:lpstr>ÑÒNH NGHÓA MACRO</vt:lpstr>
      <vt:lpstr>PowerPoint Presentation</vt:lpstr>
      <vt:lpstr>PowerPoint Presentation</vt:lpstr>
      <vt:lpstr>MACRO (tt) </vt:lpstr>
      <vt:lpstr>PowerPoint Presentation</vt:lpstr>
      <vt:lpstr>PowerPoint Presentation</vt:lpstr>
      <vt:lpstr>MACRO  TRUYỀN THAM SỐ</vt:lpstr>
      <vt:lpstr>PowerPoint Presentation</vt:lpstr>
      <vt:lpstr>TRAO ÑOÅI THAM SOÁ CUÛA MACRO</vt:lpstr>
      <vt:lpstr>PowerPoint Presentation</vt:lpstr>
      <vt:lpstr>THÍ DUÏ VEÀ MACRO</vt:lpstr>
      <vt:lpstr>TRAO ÑOÅI THAM SOÁ CUÛA MACRO</vt:lpstr>
      <vt:lpstr>MACRO LOÀNG NHAU</vt:lpstr>
      <vt:lpstr>ÑÒNH NGHÓA NHAÕN BEÂN TRONG MACRO</vt:lpstr>
      <vt:lpstr>PowerPoint Presentation</vt:lpstr>
      <vt:lpstr>Thí duï minh hoïa chæ thò Local</vt:lpstr>
      <vt:lpstr>Thí duï minh hoïa chæ thò Local</vt:lpstr>
      <vt:lpstr>Thí duï minh hoïa</vt:lpstr>
      <vt:lpstr>Thí duï minh hoïa</vt:lpstr>
      <vt:lpstr>THÖ VIEÄN MACRO</vt:lpstr>
      <vt:lpstr>SO SAÙNH GIÖÕA MACRO &amp; THUÛ TUÏC</vt:lpstr>
      <vt:lpstr> CAÙC LEÄNH LAËP TRONG MACRO</vt:lpstr>
      <vt:lpstr> CAÙC LEÄNH LAËP TRONG MACRO</vt:lpstr>
      <vt:lpstr> CAÙC LEÄNH LAËP TRONG MACRO</vt:lpstr>
      <vt:lpstr>BÀI TẬP MACRO</vt:lpstr>
      <vt:lpstr>PowerPoint Presentation</vt:lpstr>
    </vt:vector>
  </TitlesOfParts>
  <Company>Thanh Nhan 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dc:title>
  <dc:creator>huh</dc:creator>
  <cp:lastModifiedBy>Keios Starqua</cp:lastModifiedBy>
  <cp:revision>116</cp:revision>
  <dcterms:created xsi:type="dcterms:W3CDTF">2004-11-18T10:53:20Z</dcterms:created>
  <dcterms:modified xsi:type="dcterms:W3CDTF">2021-10-08T05:14:11Z</dcterms:modified>
</cp:coreProperties>
</file>