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461" r:id="rId6"/>
    <p:sldId id="462" r:id="rId7"/>
    <p:sldId id="475" r:id="rId8"/>
    <p:sldId id="496" r:id="rId9"/>
    <p:sldId id="497" r:id="rId10"/>
    <p:sldId id="498" r:id="rId11"/>
    <p:sldId id="499" r:id="rId12"/>
    <p:sldId id="500" r:id="rId13"/>
    <p:sldId id="501" r:id="rId14"/>
    <p:sldId id="502" r:id="rId15"/>
    <p:sldId id="503" r:id="rId16"/>
    <p:sldId id="5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an Nguyen Thanh" initials="LNT" lastIdx="1" clrIdx="0">
    <p:extLst>
      <p:ext uri="{19B8F6BF-5375-455C-9EA6-DF929625EA0E}">
        <p15:presenceInfo xmlns:p15="http://schemas.microsoft.com/office/powerpoint/2012/main" userId="Loan Nguyen Than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66E504-4EDA-4ACC-86E4-96B9164BC85D}" v="5" dt="2021-02-07T09:32:48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an Nguyen Thanh" userId="a13e4771-7b71-4f1e-b743-20a119b822ac" providerId="ADAL" clId="{FE66E504-4EDA-4ACC-86E4-96B9164BC85D}"/>
    <pc:docChg chg="undo custSel addSld modSld">
      <pc:chgData name="Loan Nguyen Thanh" userId="a13e4771-7b71-4f1e-b743-20a119b822ac" providerId="ADAL" clId="{FE66E504-4EDA-4ACC-86E4-96B9164BC85D}" dt="2021-02-07T09:36:04.796" v="210" actId="1076"/>
      <pc:docMkLst>
        <pc:docMk/>
      </pc:docMkLst>
      <pc:sldChg chg="modSp mod">
        <pc:chgData name="Loan Nguyen Thanh" userId="a13e4771-7b71-4f1e-b743-20a119b822ac" providerId="ADAL" clId="{FE66E504-4EDA-4ACC-86E4-96B9164BC85D}" dt="2021-02-07T09:22:38.876" v="0" actId="14100"/>
        <pc:sldMkLst>
          <pc:docMk/>
          <pc:sldMk cId="713201908" sldId="258"/>
        </pc:sldMkLst>
        <pc:picChg chg="mod">
          <ac:chgData name="Loan Nguyen Thanh" userId="a13e4771-7b71-4f1e-b743-20a119b822ac" providerId="ADAL" clId="{FE66E504-4EDA-4ACC-86E4-96B9164BC85D}" dt="2021-02-07T09:22:38.876" v="0" actId="14100"/>
          <ac:picMkLst>
            <pc:docMk/>
            <pc:sldMk cId="713201908" sldId="258"/>
            <ac:picMk id="6" creationId="{86B634A5-D9CC-423A-95BF-7EF327B70CB1}"/>
          </ac:picMkLst>
        </pc:picChg>
      </pc:sldChg>
      <pc:sldChg chg="addSp delSp modSp new mod">
        <pc:chgData name="Loan Nguyen Thanh" userId="a13e4771-7b71-4f1e-b743-20a119b822ac" providerId="ADAL" clId="{FE66E504-4EDA-4ACC-86E4-96B9164BC85D}" dt="2021-02-07T09:31:57.973" v="167" actId="14100"/>
        <pc:sldMkLst>
          <pc:docMk/>
          <pc:sldMk cId="3452816053" sldId="260"/>
        </pc:sldMkLst>
        <pc:spChg chg="del">
          <ac:chgData name="Loan Nguyen Thanh" userId="a13e4771-7b71-4f1e-b743-20a119b822ac" providerId="ADAL" clId="{FE66E504-4EDA-4ACC-86E4-96B9164BC85D}" dt="2021-02-07T09:23:57.686" v="2" actId="478"/>
          <ac:spMkLst>
            <pc:docMk/>
            <pc:sldMk cId="3452816053" sldId="260"/>
            <ac:spMk id="2" creationId="{3B471C5F-A0F5-4278-AC7B-61BF05BBDFB2}"/>
          </ac:spMkLst>
        </pc:spChg>
        <pc:spChg chg="del">
          <ac:chgData name="Loan Nguyen Thanh" userId="a13e4771-7b71-4f1e-b743-20a119b822ac" providerId="ADAL" clId="{FE66E504-4EDA-4ACC-86E4-96B9164BC85D}" dt="2021-02-07T09:23:59.894" v="3" actId="478"/>
          <ac:spMkLst>
            <pc:docMk/>
            <pc:sldMk cId="3452816053" sldId="260"/>
            <ac:spMk id="3" creationId="{0B8D7ABA-E5D2-4EC1-BC78-AEBA919EAEA2}"/>
          </ac:spMkLst>
        </pc:spChg>
        <pc:spChg chg="add mod">
          <ac:chgData name="Loan Nguyen Thanh" userId="a13e4771-7b71-4f1e-b743-20a119b822ac" providerId="ADAL" clId="{FE66E504-4EDA-4ACC-86E4-96B9164BC85D}" dt="2021-02-07T09:30:27.993" v="111" actId="1076"/>
          <ac:spMkLst>
            <pc:docMk/>
            <pc:sldMk cId="3452816053" sldId="260"/>
            <ac:spMk id="4" creationId="{6191FD84-B707-4DB4-B207-5234EF080256}"/>
          </ac:spMkLst>
        </pc:spChg>
        <pc:spChg chg="add mod">
          <ac:chgData name="Loan Nguyen Thanh" userId="a13e4771-7b71-4f1e-b743-20a119b822ac" providerId="ADAL" clId="{FE66E504-4EDA-4ACC-86E4-96B9164BC85D}" dt="2021-02-07T09:31:41.633" v="162" actId="2711"/>
          <ac:spMkLst>
            <pc:docMk/>
            <pc:sldMk cId="3452816053" sldId="260"/>
            <ac:spMk id="9" creationId="{3111EFEE-4393-403B-AD79-896174DAC403}"/>
          </ac:spMkLst>
        </pc:spChg>
        <pc:picChg chg="add mod">
          <ac:chgData name="Loan Nguyen Thanh" userId="a13e4771-7b71-4f1e-b743-20a119b822ac" providerId="ADAL" clId="{FE66E504-4EDA-4ACC-86E4-96B9164BC85D}" dt="2021-02-07T09:31:49.165" v="164" actId="14100"/>
          <ac:picMkLst>
            <pc:docMk/>
            <pc:sldMk cId="3452816053" sldId="260"/>
            <ac:picMk id="6" creationId="{C74A4DDC-3570-4FAD-A162-68BE1338BFB6}"/>
          </ac:picMkLst>
        </pc:picChg>
        <pc:picChg chg="add mod">
          <ac:chgData name="Loan Nguyen Thanh" userId="a13e4771-7b71-4f1e-b743-20a119b822ac" providerId="ADAL" clId="{FE66E504-4EDA-4ACC-86E4-96B9164BC85D}" dt="2021-02-07T09:31:57.973" v="167" actId="14100"/>
          <ac:picMkLst>
            <pc:docMk/>
            <pc:sldMk cId="3452816053" sldId="260"/>
            <ac:picMk id="8" creationId="{7C6B3237-F887-46F6-BD2C-AF66D16A531A}"/>
          </ac:picMkLst>
        </pc:picChg>
      </pc:sldChg>
      <pc:sldChg chg="addSp delSp modSp new mod">
        <pc:chgData name="Loan Nguyen Thanh" userId="a13e4771-7b71-4f1e-b743-20a119b822ac" providerId="ADAL" clId="{FE66E504-4EDA-4ACC-86E4-96B9164BC85D}" dt="2021-02-07T09:36:04.796" v="210" actId="1076"/>
        <pc:sldMkLst>
          <pc:docMk/>
          <pc:sldMk cId="3354246694" sldId="261"/>
        </pc:sldMkLst>
        <pc:spChg chg="del">
          <ac:chgData name="Loan Nguyen Thanh" userId="a13e4771-7b71-4f1e-b743-20a119b822ac" providerId="ADAL" clId="{FE66E504-4EDA-4ACC-86E4-96B9164BC85D}" dt="2021-02-07T09:32:38.355" v="169" actId="478"/>
          <ac:spMkLst>
            <pc:docMk/>
            <pc:sldMk cId="3354246694" sldId="261"/>
            <ac:spMk id="2" creationId="{2C4ACC87-19FE-4FF6-A108-58178FE3E25C}"/>
          </ac:spMkLst>
        </pc:spChg>
        <pc:spChg chg="del">
          <ac:chgData name="Loan Nguyen Thanh" userId="a13e4771-7b71-4f1e-b743-20a119b822ac" providerId="ADAL" clId="{FE66E504-4EDA-4ACC-86E4-96B9164BC85D}" dt="2021-02-07T09:32:35.644" v="168" actId="478"/>
          <ac:spMkLst>
            <pc:docMk/>
            <pc:sldMk cId="3354246694" sldId="261"/>
            <ac:spMk id="3" creationId="{B18D7134-E4CE-42C5-A8FE-FC7803E89330}"/>
          </ac:spMkLst>
        </pc:spChg>
        <pc:spChg chg="add mod">
          <ac:chgData name="Loan Nguyen Thanh" userId="a13e4771-7b71-4f1e-b743-20a119b822ac" providerId="ADAL" clId="{FE66E504-4EDA-4ACC-86E4-96B9164BC85D}" dt="2021-02-07T09:32:56.859" v="185" actId="6549"/>
          <ac:spMkLst>
            <pc:docMk/>
            <pc:sldMk cId="3354246694" sldId="261"/>
            <ac:spMk id="4" creationId="{41DC3496-7997-47EB-B969-8CCB3EEE7B8C}"/>
          </ac:spMkLst>
        </pc:spChg>
        <pc:spChg chg="add mod">
          <ac:chgData name="Loan Nguyen Thanh" userId="a13e4771-7b71-4f1e-b743-20a119b822ac" providerId="ADAL" clId="{FE66E504-4EDA-4ACC-86E4-96B9164BC85D}" dt="2021-02-07T09:36:04.796" v="210" actId="1076"/>
          <ac:spMkLst>
            <pc:docMk/>
            <pc:sldMk cId="3354246694" sldId="261"/>
            <ac:spMk id="6" creationId="{B4F0D529-7AD1-4FB0-B2C4-F4CB9B29DE6D}"/>
          </ac:spMkLst>
        </pc:spChg>
      </pc:sldChg>
      <pc:sldChg chg="addSp delSp modSp new mod">
        <pc:chgData name="Loan Nguyen Thanh" userId="a13e4771-7b71-4f1e-b743-20a119b822ac" providerId="ADAL" clId="{FE66E504-4EDA-4ACC-86E4-96B9164BC85D}" dt="2021-02-07T09:28:37.565" v="97" actId="114"/>
        <pc:sldMkLst>
          <pc:docMk/>
          <pc:sldMk cId="3780697638" sldId="262"/>
        </pc:sldMkLst>
        <pc:spChg chg="del">
          <ac:chgData name="Loan Nguyen Thanh" userId="a13e4771-7b71-4f1e-b743-20a119b822ac" providerId="ADAL" clId="{FE66E504-4EDA-4ACC-86E4-96B9164BC85D}" dt="2021-02-07T09:26:14.890" v="49" actId="478"/>
          <ac:spMkLst>
            <pc:docMk/>
            <pc:sldMk cId="3780697638" sldId="262"/>
            <ac:spMk id="2" creationId="{C98A5648-F83A-4F0C-A3B7-88458E2CBC1D}"/>
          </ac:spMkLst>
        </pc:spChg>
        <pc:spChg chg="del">
          <ac:chgData name="Loan Nguyen Thanh" userId="a13e4771-7b71-4f1e-b743-20a119b822ac" providerId="ADAL" clId="{FE66E504-4EDA-4ACC-86E4-96B9164BC85D}" dt="2021-02-07T09:26:13.231" v="48" actId="478"/>
          <ac:spMkLst>
            <pc:docMk/>
            <pc:sldMk cId="3780697638" sldId="262"/>
            <ac:spMk id="3" creationId="{C103CB05-432F-4045-B051-24A24AA3568F}"/>
          </ac:spMkLst>
        </pc:spChg>
        <pc:spChg chg="add mod">
          <ac:chgData name="Loan Nguyen Thanh" userId="a13e4771-7b71-4f1e-b743-20a119b822ac" providerId="ADAL" clId="{FE66E504-4EDA-4ACC-86E4-96B9164BC85D}" dt="2021-02-07T09:27:36.359" v="87" actId="207"/>
          <ac:spMkLst>
            <pc:docMk/>
            <pc:sldMk cId="3780697638" sldId="262"/>
            <ac:spMk id="6" creationId="{5A9BF722-179B-4DC1-BEEB-788098EBC6B7}"/>
          </ac:spMkLst>
        </pc:spChg>
        <pc:spChg chg="add mod">
          <ac:chgData name="Loan Nguyen Thanh" userId="a13e4771-7b71-4f1e-b743-20a119b822ac" providerId="ADAL" clId="{FE66E504-4EDA-4ACC-86E4-96B9164BC85D}" dt="2021-02-07T09:28:37.565" v="97" actId="114"/>
          <ac:spMkLst>
            <pc:docMk/>
            <pc:sldMk cId="3780697638" sldId="262"/>
            <ac:spMk id="7" creationId="{0599E8A9-1C30-40B7-BBFE-FA47DD252E69}"/>
          </ac:spMkLst>
        </pc:spChg>
        <pc:picChg chg="add mod">
          <ac:chgData name="Loan Nguyen Thanh" userId="a13e4771-7b71-4f1e-b743-20a119b822ac" providerId="ADAL" clId="{FE66E504-4EDA-4ACC-86E4-96B9164BC85D}" dt="2021-02-07T09:26:31.243" v="54" actId="14100"/>
          <ac:picMkLst>
            <pc:docMk/>
            <pc:sldMk cId="3780697638" sldId="262"/>
            <ac:picMk id="5" creationId="{85365FD3-5BBE-4909-BEDE-34AF5B0E6E8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408F-ED84-4B05-8620-DB3FDD1B8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29C19-8189-4213-AC94-2CBC327F8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BBB15-00E4-4513-9FC9-69A9E988A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941C-34AA-4CB0-9EB7-4BD6E8E967E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B5037-3675-40A0-84D0-4B0D4299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9F68F-320A-4F16-A5D8-73C7E32F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2C83-BF43-4D8F-A3FC-3D205D1D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2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3A7F6-150C-4154-B1E2-A90D6E4E6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3295A-B984-4E80-8370-A21F36FFE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5005F-F1AB-4C7F-B588-FE6DF47E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941C-34AA-4CB0-9EB7-4BD6E8E967E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5B96A-E374-45BA-BFD9-49D78358B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4A40A-6F5F-4444-9F7A-1703AE2D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2C83-BF43-4D8F-A3FC-3D205D1D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4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B1D47-9742-4200-B32E-DBE22A7F0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409AA-F5D5-4837-98C0-BF4D7D48A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1705A-9A02-4D0E-93E6-8F29FBD89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941C-34AA-4CB0-9EB7-4BD6E8E967E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B72A2-0B48-4973-8E3A-9D7B42E4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30D3E-E8D6-4D48-A95B-13C14BD75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2C83-BF43-4D8F-A3FC-3D205D1D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1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113CD-5E29-4B24-95E2-B2E024147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126E4-D8F5-4B70-8E01-B1FBE340D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68DFA-8BC4-4C38-A865-C7FAB04C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941C-34AA-4CB0-9EB7-4BD6E8E967E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2100-0D97-4DB2-8533-A1F885602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BFC1B-40CB-49D6-BE0E-E7AAB1209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2C83-BF43-4D8F-A3FC-3D205D1D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9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97F6-F9D4-4CB4-8414-CB4AB2E28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F13FE-2FBF-4C44-ADF6-6C10A9DF3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30261-DCD6-48AA-94FC-7D8F5DF77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941C-34AA-4CB0-9EB7-4BD6E8E967E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2BD1B-AE13-476A-BFA5-592A9C32A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D125C-774E-4A41-8D81-721BEF2E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2C83-BF43-4D8F-A3FC-3D205D1D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3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1290-DF53-4958-9252-58742CC92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F2706-F929-4FAD-880F-4AE3681BC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0FAA3-E711-4554-926C-EF5934E5B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CB090-AAF4-489B-A8FF-8B3A0B1F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941C-34AA-4CB0-9EB7-4BD6E8E967E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4D1CE-CB5F-4101-9621-81C20859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54DAB-1795-49AA-B617-BFE7AF29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2C83-BF43-4D8F-A3FC-3D205D1D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6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B67A-BA94-448E-81B3-9D24EB08F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DFED0-25AC-411D-888A-A1AB92C2C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7609E-EF01-408D-898E-B9D279E9A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ECEAB-7A1F-4DAA-857D-65F07ED55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A9ADC-5A24-441B-B150-CC8650589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9BEAB2-D196-4D35-9E43-EBFD8144C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941C-34AA-4CB0-9EB7-4BD6E8E967E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122ADF-0EE1-4A06-8F17-8925AF046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7A99F1-C86F-4A07-B514-751E5AEDD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2C83-BF43-4D8F-A3FC-3D205D1D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9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36818-8316-4B99-A348-4B11B623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E66A7-5F98-40AB-8305-287901D1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941C-34AA-4CB0-9EB7-4BD6E8E967E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6E1E5-5F5A-4B65-9FC4-D6800ADA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0B202-A526-4B2D-9B0F-FAEA89E6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2C83-BF43-4D8F-A3FC-3D205D1D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3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25DD70-41DB-4314-BAF6-D8991E85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941C-34AA-4CB0-9EB7-4BD6E8E967E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430EE4-08A6-48B6-B443-EC845B9C6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453F4-BE7B-477D-AE1A-BD975101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2C83-BF43-4D8F-A3FC-3D205D1D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EAF52-8BB3-44A8-86B7-B33FDAF0F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C7F12-E747-4AA7-AA07-F608B7A5E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6653A-CD70-4855-AA2D-6137ECC61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89F6D-D38E-4FD7-9D7C-7D2F39E7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941C-34AA-4CB0-9EB7-4BD6E8E967E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F2B3E-588A-4FFF-A3C0-290B8EDAF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1900F-08EC-4A88-A482-5EA3332C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2C83-BF43-4D8F-A3FC-3D205D1D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5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C5C60-5BED-44F0-AD5A-922C0B364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5A8B87-C19D-4933-9E15-809E94912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7FEAD-669F-4D9D-8417-7A6CE7DA2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35CDB-CFC0-4D64-8263-39472BDB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941C-34AA-4CB0-9EB7-4BD6E8E967E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12C79-5BA6-4B62-979B-A4A41BD9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C7FD0-6AE6-4157-96AA-123A655A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2C83-BF43-4D8F-A3FC-3D205D1D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4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2C6F4-61A5-480F-9A9D-D17BDC2C7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ECFA-AE18-4A73-8FAC-EB21FA41E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A70C6-68C4-41FA-87CF-976ECBCA8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5941C-34AA-4CB0-9EB7-4BD6E8E967E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0A4E1-C22B-452C-B506-141EACB33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2DE22-9896-4726-85D1-3B0BB5EDD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B2C83-BF43-4D8F-A3FC-3D205D1D075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Tuyển tập 5350 ảnh động PowerPoint">
            <a:extLst>
              <a:ext uri="{FF2B5EF4-FFF2-40B4-BE49-F238E27FC236}">
                <a16:creationId xmlns:a16="http://schemas.microsoft.com/office/drawing/2014/main" id="{37AFE36D-E5F8-4993-89A1-8E0CD8B8C4A9}"/>
              </a:ext>
            </a:extLst>
          </p:cNvPr>
          <p:cNvPicPr>
            <a:picLocks noChangeAspect="1" noChangeArrowheads="1" noCrop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7"/>
            <a:ext cx="12192000" cy="81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Ảnh động trang trí (144)">
            <a:extLst>
              <a:ext uri="{FF2B5EF4-FFF2-40B4-BE49-F238E27FC236}">
                <a16:creationId xmlns:a16="http://schemas.microsoft.com/office/drawing/2014/main" id="{56CF4939-C9B2-4E20-B098-8329301C470D}"/>
              </a:ext>
            </a:extLst>
          </p:cNvPr>
          <p:cNvPicPr>
            <a:picLocks noChangeAspect="1" noChangeArrowheads="1" noCrop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4" y="6499225"/>
            <a:ext cx="12030076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49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4CD72A-67A2-4971-934E-CC1F8F575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3551"/>
            <a:ext cx="1179443" cy="1289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2" name="Picture 2" descr="Kết quả hình ảnh cho ngành ngôn ngữ anh trường đại học bà rịa vũng tàu">
            <a:extLst>
              <a:ext uri="{FF2B5EF4-FFF2-40B4-BE49-F238E27FC236}">
                <a16:creationId xmlns:a16="http://schemas.microsoft.com/office/drawing/2014/main" id="{DC4D63F6-CC36-4ECC-8BDF-EDD14AA3E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539" y="1177394"/>
            <a:ext cx="8024275" cy="475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89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7C35B3-E4E8-423B-8A4B-4F736FCFF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71" y="2429496"/>
            <a:ext cx="11044990" cy="39845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73D749-7555-47FF-A4A4-4C4F99D2F24E}"/>
              </a:ext>
            </a:extLst>
          </p:cNvPr>
          <p:cNvSpPr txBox="1"/>
          <p:nvPr/>
        </p:nvSpPr>
        <p:spPr>
          <a:xfrm>
            <a:off x="155713" y="711632"/>
            <a:ext cx="2985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Sitka Banner" panose="02000505000000020004" pitchFamily="2" charset="0"/>
              </a:rPr>
              <a:t>GRAMMAR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D23CEA-9BF8-4851-AE8D-B87898BDA0EC}"/>
              </a:ext>
            </a:extLst>
          </p:cNvPr>
          <p:cNvSpPr txBox="1"/>
          <p:nvPr/>
        </p:nvSpPr>
        <p:spPr>
          <a:xfrm>
            <a:off x="4603473" y="923666"/>
            <a:ext cx="5494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highlight>
                  <a:srgbClr val="00FFFF"/>
                </a:highlight>
                <a:latin typeface="Sitka Banner" panose="02000505000000020004" pitchFamily="2" charset="0"/>
              </a:rPr>
              <a:t>BE – negative,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56A1F-F2EF-4D3C-A1D9-470ADD1F1425}"/>
              </a:ext>
            </a:extLst>
          </p:cNvPr>
          <p:cNvSpPr txBox="1"/>
          <p:nvPr/>
        </p:nvSpPr>
        <p:spPr>
          <a:xfrm>
            <a:off x="848139" y="1522693"/>
            <a:ext cx="10853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be. </a:t>
            </a:r>
          </a:p>
          <a:p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4311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52FC72-9967-4097-B517-21D239CA7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70" y="2073531"/>
            <a:ext cx="11181795" cy="45923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E8127A-3EA7-4C14-80EF-72ED9FBF99A7}"/>
              </a:ext>
            </a:extLst>
          </p:cNvPr>
          <p:cNvSpPr txBox="1"/>
          <p:nvPr/>
        </p:nvSpPr>
        <p:spPr>
          <a:xfrm>
            <a:off x="-308113" y="598555"/>
            <a:ext cx="2985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Sitka Banner" panose="02000505000000020004" pitchFamily="2" charset="0"/>
              </a:rPr>
              <a:t>READING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C6745-0D9C-45C0-91BB-B56AFB24C34A}"/>
              </a:ext>
            </a:extLst>
          </p:cNvPr>
          <p:cNvSpPr txBox="1"/>
          <p:nvPr/>
        </p:nvSpPr>
        <p:spPr>
          <a:xfrm>
            <a:off x="927652" y="1119424"/>
            <a:ext cx="10853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đàn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ông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bức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ấy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6879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7BFAF1-DE99-4725-BBF6-A42CD82A7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5" y="2460482"/>
            <a:ext cx="6546574" cy="41009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A17D67-8A12-4E60-B6D7-4FFC224AB525}"/>
              </a:ext>
            </a:extLst>
          </p:cNvPr>
          <p:cNvSpPr txBox="1"/>
          <p:nvPr/>
        </p:nvSpPr>
        <p:spPr>
          <a:xfrm>
            <a:off x="208721" y="1402062"/>
            <a:ext cx="2985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Sitka Banner" panose="02000505000000020004" pitchFamily="2" charset="0"/>
              </a:rPr>
              <a:t>VOCABULARY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112EB-3ECC-4194-9FBE-8D6588555243}"/>
              </a:ext>
            </a:extLst>
          </p:cNvPr>
          <p:cNvSpPr txBox="1"/>
          <p:nvPr/>
        </p:nvSpPr>
        <p:spPr>
          <a:xfrm>
            <a:off x="4656481" y="1614096"/>
            <a:ext cx="5494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highlight>
                  <a:srgbClr val="00FFFF"/>
                </a:highlight>
                <a:latin typeface="Sitka Banner" panose="02000505000000020004" pitchFamily="2" charset="0"/>
              </a:rPr>
              <a:t>Common objects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0051E-4D4D-4153-976D-ED350653ADD4}"/>
              </a:ext>
            </a:extLst>
          </p:cNvPr>
          <p:cNvSpPr txBox="1"/>
          <p:nvPr/>
        </p:nvSpPr>
        <p:spPr>
          <a:xfrm>
            <a:off x="887896" y="1937262"/>
            <a:ext cx="10853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/ an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42DCE6-0C1A-4CAE-BFF7-F5EAA897DE54}"/>
              </a:ext>
            </a:extLst>
          </p:cNvPr>
          <p:cNvSpPr txBox="1"/>
          <p:nvPr/>
        </p:nvSpPr>
        <p:spPr>
          <a:xfrm>
            <a:off x="3140727" y="594148"/>
            <a:ext cx="6347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Sitka Banner" panose="02000505000000020004" pitchFamily="2" charset="0"/>
              </a:rPr>
              <a:t>EXERCISES - Lesson 3 </a:t>
            </a:r>
          </a:p>
        </p:txBody>
      </p:sp>
    </p:spTree>
    <p:extLst>
      <p:ext uri="{BB962C8B-B14F-4D97-AF65-F5344CB8AC3E}">
        <p14:creationId xmlns:p14="http://schemas.microsoft.com/office/powerpoint/2010/main" val="665135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9C9C03-39C9-468E-B2B4-02535008D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45" y="2421303"/>
            <a:ext cx="9563100" cy="43373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437945-C2A8-4165-8238-F43DEB0A2DD6}"/>
              </a:ext>
            </a:extLst>
          </p:cNvPr>
          <p:cNvSpPr txBox="1"/>
          <p:nvPr/>
        </p:nvSpPr>
        <p:spPr>
          <a:xfrm>
            <a:off x="155713" y="711632"/>
            <a:ext cx="2985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Sitka Banner" panose="02000505000000020004" pitchFamily="2" charset="0"/>
              </a:rPr>
              <a:t>GRAMMAR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D32A9F-D098-4BFF-AF33-E69FD0D50CAE}"/>
              </a:ext>
            </a:extLst>
          </p:cNvPr>
          <p:cNvSpPr txBox="1"/>
          <p:nvPr/>
        </p:nvSpPr>
        <p:spPr>
          <a:xfrm>
            <a:off x="4603473" y="923666"/>
            <a:ext cx="54946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highlight>
                  <a:srgbClr val="00FFFF"/>
                </a:highlight>
                <a:latin typeface="Sitka Banner" panose="02000505000000020004" pitchFamily="2" charset="0"/>
              </a:rPr>
              <a:t>This/That – These/Those</a:t>
            </a:r>
          </a:p>
          <a:p>
            <a:pPr algn="ctr"/>
            <a:r>
              <a:rPr lang="en-US" sz="3600" b="1" dirty="0">
                <a:solidFill>
                  <a:srgbClr val="FF0000"/>
                </a:solidFill>
                <a:highlight>
                  <a:srgbClr val="00FFFF"/>
                </a:highlight>
                <a:latin typeface="Sitka Banner" panose="02000505000000020004" pitchFamily="2" charset="0"/>
              </a:rPr>
              <a:t>Possessive </a:t>
            </a:r>
            <a:r>
              <a:rPr lang="en-US" sz="3600" b="1" dirty="0" err="1">
                <a:solidFill>
                  <a:srgbClr val="FF0000"/>
                </a:solidFill>
                <a:highlight>
                  <a:srgbClr val="00FFFF"/>
                </a:highlight>
                <a:latin typeface="Sitka Banner" panose="02000505000000020004" pitchFamily="2" charset="0"/>
              </a:rPr>
              <a:t>adjjectives</a:t>
            </a:r>
            <a:endParaRPr lang="en-US" sz="3600" b="1" dirty="0">
              <a:solidFill>
                <a:srgbClr val="FF0000"/>
              </a:solidFill>
              <a:highlight>
                <a:srgbClr val="00FFFF"/>
              </a:highlight>
              <a:latin typeface="Sitka Banner" panose="02000505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945ECB-C459-4A3E-8CB6-575B7A24FBF1}"/>
              </a:ext>
            </a:extLst>
          </p:cNvPr>
          <p:cNvSpPr txBox="1"/>
          <p:nvPr/>
        </p:nvSpPr>
        <p:spPr>
          <a:xfrm>
            <a:off x="669272" y="1898083"/>
            <a:ext cx="10853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450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2400" y="533401"/>
            <a:ext cx="419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0192" y="1010454"/>
            <a:ext cx="299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LESSON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95600" y="1415127"/>
            <a:ext cx="701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Are they actors?</a:t>
            </a:r>
          </a:p>
        </p:txBody>
      </p:sp>
      <p:pic>
        <p:nvPicPr>
          <p:cNvPr id="1026" name="Picture 2" descr="Hollywood's 10 most in-demand actors">
            <a:extLst>
              <a:ext uri="{FF2B5EF4-FFF2-40B4-BE49-F238E27FC236}">
                <a16:creationId xmlns:a16="http://schemas.microsoft.com/office/drawing/2014/main" id="{D3E18766-194B-4CBB-8CB2-C1B11B1B0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6" y="2589241"/>
            <a:ext cx="5181985" cy="373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lack actors from &quot;Star Wars&quot;: Where are they now? | Salon.com">
            <a:extLst>
              <a:ext uri="{FF2B5EF4-FFF2-40B4-BE49-F238E27FC236}">
                <a16:creationId xmlns:a16="http://schemas.microsoft.com/office/drawing/2014/main" id="{E30D4F36-F6B1-4556-9222-F5DA58119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574" y="2589241"/>
            <a:ext cx="5367130" cy="36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84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73556" y="2401891"/>
            <a:ext cx="3623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Sitka Banner" panose="02000505000000020004" pitchFamily="2" charset="0"/>
              </a:rPr>
              <a:t>EXERCISES</a:t>
            </a:r>
          </a:p>
          <a:p>
            <a:pPr algn="ctr"/>
            <a:r>
              <a:rPr lang="en-US" sz="3600" b="1" dirty="0">
                <a:solidFill>
                  <a:srgbClr val="FF0000"/>
                </a:solidFill>
                <a:latin typeface="Sitka Banner" panose="02000505000000020004" pitchFamily="2" charset="0"/>
              </a:rPr>
              <a:t>Lesson 1, 2, 3 </a:t>
            </a:r>
          </a:p>
        </p:txBody>
      </p:sp>
    </p:spTree>
    <p:extLst>
      <p:ext uri="{BB962C8B-B14F-4D97-AF65-F5344CB8AC3E}">
        <p14:creationId xmlns:p14="http://schemas.microsoft.com/office/powerpoint/2010/main" val="29591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C9341F-FFE8-433D-ABAD-43A71DFAA23C}"/>
              </a:ext>
            </a:extLst>
          </p:cNvPr>
          <p:cNvSpPr txBox="1"/>
          <p:nvPr/>
        </p:nvSpPr>
        <p:spPr>
          <a:xfrm>
            <a:off x="155713" y="711632"/>
            <a:ext cx="2985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Sitka Banner" panose="02000505000000020004" pitchFamily="2" charset="0"/>
              </a:rPr>
              <a:t>VOCABULARY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9619AC-FB9B-4466-815D-854DF0DB924F}"/>
              </a:ext>
            </a:extLst>
          </p:cNvPr>
          <p:cNvSpPr txBox="1"/>
          <p:nvPr/>
        </p:nvSpPr>
        <p:spPr>
          <a:xfrm>
            <a:off x="3140765" y="923666"/>
            <a:ext cx="7659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highlight>
                  <a:srgbClr val="00FFFF"/>
                </a:highlight>
                <a:latin typeface="Sitka Banner" panose="02000505000000020004" pitchFamily="2" charset="0"/>
              </a:rPr>
              <a:t>COUNTRIES AND NATIONALITIES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336560-A82E-499D-86BB-69EF6A544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27" y="1640183"/>
            <a:ext cx="6901899" cy="495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8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F566AA-93A8-4DE9-B84E-B3C2C83D1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48" y="1617882"/>
            <a:ext cx="7083318" cy="48796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6A842B-3337-4064-894B-0156995B97C9}"/>
              </a:ext>
            </a:extLst>
          </p:cNvPr>
          <p:cNvSpPr txBox="1"/>
          <p:nvPr/>
        </p:nvSpPr>
        <p:spPr>
          <a:xfrm>
            <a:off x="155713" y="711632"/>
            <a:ext cx="2985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Sitka Banner" panose="02000505000000020004" pitchFamily="2" charset="0"/>
              </a:rPr>
              <a:t>VOCABULARY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87DE60-49B4-411C-841E-F845D836C15B}"/>
              </a:ext>
            </a:extLst>
          </p:cNvPr>
          <p:cNvSpPr txBox="1"/>
          <p:nvPr/>
        </p:nvSpPr>
        <p:spPr>
          <a:xfrm>
            <a:off x="3140765" y="923666"/>
            <a:ext cx="7659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highlight>
                  <a:srgbClr val="00FFFF"/>
                </a:highlight>
                <a:latin typeface="Sitka Banner" panose="02000505000000020004" pitchFamily="2" charset="0"/>
              </a:rPr>
              <a:t>COUNTRIES AND NATIONALITIES</a:t>
            </a:r>
          </a:p>
        </p:txBody>
      </p:sp>
    </p:spTree>
    <p:extLst>
      <p:ext uri="{BB962C8B-B14F-4D97-AF65-F5344CB8AC3E}">
        <p14:creationId xmlns:p14="http://schemas.microsoft.com/office/powerpoint/2010/main" val="2964163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6DEAD9-DB2B-4F81-B7C1-3900BC2268BC}"/>
              </a:ext>
            </a:extLst>
          </p:cNvPr>
          <p:cNvSpPr txBox="1"/>
          <p:nvPr/>
        </p:nvSpPr>
        <p:spPr>
          <a:xfrm>
            <a:off x="155713" y="711632"/>
            <a:ext cx="2985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Sitka Banner" panose="02000505000000020004" pitchFamily="2" charset="0"/>
              </a:rPr>
              <a:t>GRAMMAR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5B2DAD-B92F-4F00-B6A6-7C663EC71A6F}"/>
              </a:ext>
            </a:extLst>
          </p:cNvPr>
          <p:cNvSpPr txBox="1"/>
          <p:nvPr/>
        </p:nvSpPr>
        <p:spPr>
          <a:xfrm>
            <a:off x="4603473" y="923666"/>
            <a:ext cx="5494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highlight>
                  <a:srgbClr val="00FFFF"/>
                </a:highlight>
                <a:latin typeface="Sitka Banner" panose="02000505000000020004" pitchFamily="2" charset="0"/>
              </a:rPr>
              <a:t>BE - affirmative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D64EB-BBE4-4E9B-9D7B-8A8DB10B9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68" y="2521069"/>
            <a:ext cx="10987917" cy="36252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C6837B-56EA-4409-9CEC-B519350CBA14}"/>
              </a:ext>
            </a:extLst>
          </p:cNvPr>
          <p:cNvSpPr txBox="1"/>
          <p:nvPr/>
        </p:nvSpPr>
        <p:spPr>
          <a:xfrm>
            <a:off x="1258956" y="1683026"/>
            <a:ext cx="8136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Chia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be ở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khẳng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6551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8F65AC-C062-44BD-8B20-AF199C8B2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01" y="2199861"/>
            <a:ext cx="8242438" cy="41152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E63B4A-EB34-4503-86C4-7F0922848BA4}"/>
              </a:ext>
            </a:extLst>
          </p:cNvPr>
          <p:cNvSpPr txBox="1"/>
          <p:nvPr/>
        </p:nvSpPr>
        <p:spPr>
          <a:xfrm>
            <a:off x="155713" y="711632"/>
            <a:ext cx="2985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Sitka Banner" panose="02000505000000020004" pitchFamily="2" charset="0"/>
              </a:rPr>
              <a:t>GRAMMAR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D83D1-AFE6-4851-9F4E-7EE00354B6EA}"/>
              </a:ext>
            </a:extLst>
          </p:cNvPr>
          <p:cNvSpPr txBox="1"/>
          <p:nvPr/>
        </p:nvSpPr>
        <p:spPr>
          <a:xfrm>
            <a:off x="4603473" y="923666"/>
            <a:ext cx="5494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highlight>
                  <a:srgbClr val="00FFFF"/>
                </a:highlight>
                <a:latin typeface="Sitka Banner" panose="02000505000000020004" pitchFamily="2" charset="0"/>
              </a:rPr>
              <a:t>BE - affirmative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A58D06-7D94-4F3F-A51D-9C67C4B68BC1}"/>
              </a:ext>
            </a:extLst>
          </p:cNvPr>
          <p:cNvSpPr txBox="1"/>
          <p:nvPr/>
        </p:nvSpPr>
        <p:spPr>
          <a:xfrm>
            <a:off x="1258956" y="1683026"/>
            <a:ext cx="8136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6916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CCFA20-0578-443F-95F8-57706B155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87" y="2835536"/>
            <a:ext cx="8487393" cy="36752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2DA2FC-5EBA-4777-B123-9455321C2CBD}"/>
              </a:ext>
            </a:extLst>
          </p:cNvPr>
          <p:cNvSpPr txBox="1"/>
          <p:nvPr/>
        </p:nvSpPr>
        <p:spPr>
          <a:xfrm>
            <a:off x="1258957" y="718268"/>
            <a:ext cx="8958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Sitka Banner" panose="02000505000000020004" pitchFamily="2" charset="0"/>
              </a:rPr>
              <a:t>EXERCISES - Lesson 2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90A19B-C002-4849-8CBC-D5E84D972460}"/>
              </a:ext>
            </a:extLst>
          </p:cNvPr>
          <p:cNvSpPr txBox="1"/>
          <p:nvPr/>
        </p:nvSpPr>
        <p:spPr>
          <a:xfrm>
            <a:off x="66261" y="1176737"/>
            <a:ext cx="2985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Sitka Banner" panose="02000505000000020004" pitchFamily="2" charset="0"/>
              </a:rPr>
              <a:t>VOCABULARY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8D9AF1-4321-4F61-800A-885EAEA46B22}"/>
              </a:ext>
            </a:extLst>
          </p:cNvPr>
          <p:cNvSpPr txBox="1"/>
          <p:nvPr/>
        </p:nvSpPr>
        <p:spPr>
          <a:xfrm>
            <a:off x="4731126" y="1453736"/>
            <a:ext cx="2888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highlight>
                  <a:srgbClr val="00FFFF"/>
                </a:highlight>
                <a:latin typeface="Sitka Banner" panose="02000505000000020004" pitchFamily="2" charset="0"/>
              </a:rPr>
              <a:t>Jobs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76F4A-E0FA-42C0-8FD0-3049971200F8}"/>
              </a:ext>
            </a:extLst>
          </p:cNvPr>
          <p:cNvSpPr txBox="1"/>
          <p:nvPr/>
        </p:nvSpPr>
        <p:spPr>
          <a:xfrm>
            <a:off x="877745" y="2100067"/>
            <a:ext cx="8136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nghề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9712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8BF315-35F3-45E3-B7C3-608F3F477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83" y="2553528"/>
            <a:ext cx="4831039" cy="41785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17920C-C363-4FCD-87E1-F5EC7052D05E}"/>
              </a:ext>
            </a:extLst>
          </p:cNvPr>
          <p:cNvSpPr txBox="1"/>
          <p:nvPr/>
        </p:nvSpPr>
        <p:spPr>
          <a:xfrm>
            <a:off x="155713" y="711632"/>
            <a:ext cx="2985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Sitka Banner" panose="02000505000000020004" pitchFamily="2" charset="0"/>
              </a:rPr>
              <a:t>GRAMMAR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431DA2-3E65-4237-AB51-65F1FAEA0C5E}"/>
              </a:ext>
            </a:extLst>
          </p:cNvPr>
          <p:cNvSpPr txBox="1"/>
          <p:nvPr/>
        </p:nvSpPr>
        <p:spPr>
          <a:xfrm>
            <a:off x="4603473" y="923666"/>
            <a:ext cx="5494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highlight>
                  <a:srgbClr val="00FFFF"/>
                </a:highlight>
                <a:latin typeface="Sitka Banner" panose="02000505000000020004" pitchFamily="2" charset="0"/>
              </a:rPr>
              <a:t>BE – negative,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37333A-B3B2-4D22-934D-2817C60E4977}"/>
              </a:ext>
            </a:extLst>
          </p:cNvPr>
          <p:cNvSpPr txBox="1"/>
          <p:nvPr/>
        </p:nvSpPr>
        <p:spPr>
          <a:xfrm>
            <a:off x="1039674" y="1800152"/>
            <a:ext cx="8136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ngoặc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3446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E06941C113C541AC0457BC9259608C" ma:contentTypeVersion="5" ma:contentTypeDescription="Create a new document." ma:contentTypeScope="" ma:versionID="1d9ce00807974bf0693c4f1f40f58f89">
  <xsd:schema xmlns:xsd="http://www.w3.org/2001/XMLSchema" xmlns:xs="http://www.w3.org/2001/XMLSchema" xmlns:p="http://schemas.microsoft.com/office/2006/metadata/properties" xmlns:ns3="39a131ec-e19d-42be-8591-3fcdfcf2f7e2" xmlns:ns4="444932da-0485-4473-8ae7-3ece2cf45c2a" targetNamespace="http://schemas.microsoft.com/office/2006/metadata/properties" ma:root="true" ma:fieldsID="c79fde4dcb096ded0c793d0d609ed09a" ns3:_="" ns4:_="">
    <xsd:import namespace="39a131ec-e19d-42be-8591-3fcdfcf2f7e2"/>
    <xsd:import namespace="444932da-0485-4473-8ae7-3ece2cf45c2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a131ec-e19d-42be-8591-3fcdfcf2f7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4932da-0485-4473-8ae7-3ece2cf45c2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64AB00-461D-41AA-B1E9-202FD92224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F970B2-B050-4944-8B32-5AFF68B2FA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a131ec-e19d-42be-8591-3fcdfcf2f7e2"/>
    <ds:schemaRef ds:uri="444932da-0485-4473-8ae7-3ece2cf45c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601EF8-5C84-4079-BD75-F6A38807A137}">
  <ds:schemaRefs>
    <ds:schemaRef ds:uri="39a131ec-e19d-42be-8591-3fcdfcf2f7e2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444932da-0485-4473-8ae7-3ece2cf45c2a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164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Sitka Banner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Loan Nguyen Thanh</dc:creator>
  <cp:lastModifiedBy>Loan Nguyen Thanh</cp:lastModifiedBy>
  <cp:revision>91</cp:revision>
  <dcterms:created xsi:type="dcterms:W3CDTF">2021-02-07T08:41:03Z</dcterms:created>
  <dcterms:modified xsi:type="dcterms:W3CDTF">2021-02-25T03:48:38Z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0x01010082E06941C113C541AC0457BC9259608C</vt:lpwstr>
  </property>
</Properties>
</file>