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D9D64-33A2-4918-8594-AACC80C84C61}" v="7" dt="2021-06-18T02:32:41.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17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ôi Tạ" userId="8cf9fb8f937025db" providerId="LiveId" clId="{642D9D64-33A2-4918-8594-AACC80C84C61}"/>
    <pc:docChg chg="undo custSel modSld">
      <pc:chgData name="Khôi Tạ" userId="8cf9fb8f937025db" providerId="LiveId" clId="{642D9D64-33A2-4918-8594-AACC80C84C61}" dt="2021-06-18T02:32:59.939" v="87" actId="478"/>
      <pc:docMkLst>
        <pc:docMk/>
      </pc:docMkLst>
      <pc:sldChg chg="modSp mod">
        <pc:chgData name="Khôi Tạ" userId="8cf9fb8f937025db" providerId="LiveId" clId="{642D9D64-33A2-4918-8594-AACC80C84C61}" dt="2021-06-18T02:10:44.577" v="9" actId="9"/>
        <pc:sldMkLst>
          <pc:docMk/>
          <pc:sldMk cId="3506998192" sldId="257"/>
        </pc:sldMkLst>
        <pc:spChg chg="mod">
          <ac:chgData name="Khôi Tạ" userId="8cf9fb8f937025db" providerId="LiveId" clId="{642D9D64-33A2-4918-8594-AACC80C84C61}" dt="2021-06-18T02:10:44.577" v="9" actId="9"/>
          <ac:spMkLst>
            <pc:docMk/>
            <pc:sldMk cId="3506998192" sldId="257"/>
            <ac:spMk id="3" creationId="{00000000-0000-0000-0000-000000000000}"/>
          </ac:spMkLst>
        </pc:spChg>
      </pc:sldChg>
      <pc:sldChg chg="addSp delSp modSp mod">
        <pc:chgData name="Khôi Tạ" userId="8cf9fb8f937025db" providerId="LiveId" clId="{642D9D64-33A2-4918-8594-AACC80C84C61}" dt="2021-06-18T02:32:59.939" v="87" actId="478"/>
        <pc:sldMkLst>
          <pc:docMk/>
          <pc:sldMk cId="3842022828" sldId="258"/>
        </pc:sldMkLst>
        <pc:spChg chg="mod ord topLvl">
          <ac:chgData name="Khôi Tạ" userId="8cf9fb8f937025db" providerId="LiveId" clId="{642D9D64-33A2-4918-8594-AACC80C84C61}" dt="2021-06-18T02:26:07.710" v="77" actId="13822"/>
          <ac:spMkLst>
            <pc:docMk/>
            <pc:sldMk cId="3842022828" sldId="258"/>
            <ac:spMk id="3" creationId="{00000000-0000-0000-0000-000000000000}"/>
          </ac:spMkLst>
        </pc:spChg>
        <pc:spChg chg="mod ord topLvl">
          <ac:chgData name="Khôi Tạ" userId="8cf9fb8f937025db" providerId="LiveId" clId="{642D9D64-33A2-4918-8594-AACC80C84C61}" dt="2021-06-18T02:30:17.998" v="81" actId="14861"/>
          <ac:spMkLst>
            <pc:docMk/>
            <pc:sldMk cId="3842022828" sldId="258"/>
            <ac:spMk id="4" creationId="{00000000-0000-0000-0000-000000000000}"/>
          </ac:spMkLst>
        </pc:spChg>
        <pc:spChg chg="mod ord topLvl">
          <ac:chgData name="Khôi Tạ" userId="8cf9fb8f937025db" providerId="LiveId" clId="{642D9D64-33A2-4918-8594-AACC80C84C61}" dt="2021-06-18T02:32:03.931" v="85"/>
          <ac:spMkLst>
            <pc:docMk/>
            <pc:sldMk cId="3842022828" sldId="258"/>
            <ac:spMk id="5" creationId="{00000000-0000-0000-0000-000000000000}"/>
          </ac:spMkLst>
        </pc:spChg>
        <pc:spChg chg="add del mod">
          <ac:chgData name="Khôi Tạ" userId="8cf9fb8f937025db" providerId="LiveId" clId="{642D9D64-33A2-4918-8594-AACC80C84C61}" dt="2021-06-18T02:31:52.210" v="84" actId="478"/>
          <ac:spMkLst>
            <pc:docMk/>
            <pc:sldMk cId="3842022828" sldId="258"/>
            <ac:spMk id="8" creationId="{8897A732-5FA5-482B-97E4-FB6EC5BA78E1}"/>
          </ac:spMkLst>
        </pc:spChg>
        <pc:spChg chg="add del mod">
          <ac:chgData name="Khôi Tạ" userId="8cf9fb8f937025db" providerId="LiveId" clId="{642D9D64-33A2-4918-8594-AACC80C84C61}" dt="2021-06-18T02:32:59.939" v="87" actId="478"/>
          <ac:spMkLst>
            <pc:docMk/>
            <pc:sldMk cId="3842022828" sldId="258"/>
            <ac:spMk id="9" creationId="{0E38D1D0-87C1-443B-8499-6F823CCBE552}"/>
          </ac:spMkLst>
        </pc:spChg>
        <pc:grpChg chg="add del mod">
          <ac:chgData name="Khôi Tạ" userId="8cf9fb8f937025db" providerId="LiveId" clId="{642D9D64-33A2-4918-8594-AACC80C84C61}" dt="2021-06-18T02:15:26.981" v="50" actId="165"/>
          <ac:grpSpMkLst>
            <pc:docMk/>
            <pc:sldMk cId="3842022828" sldId="258"/>
            <ac:grpSpMk id="6" creationId="{2B69FF0E-643D-4BD7-A88A-4403064BFCFD}"/>
          </ac:grpSpMkLst>
        </pc:grpChg>
        <pc:grpChg chg="add del mod">
          <ac:chgData name="Khôi Tạ" userId="8cf9fb8f937025db" providerId="LiveId" clId="{642D9D64-33A2-4918-8594-AACC80C84C61}" dt="2021-06-18T02:15:56.246" v="57" actId="165"/>
          <ac:grpSpMkLst>
            <pc:docMk/>
            <pc:sldMk cId="3842022828" sldId="258"/>
            <ac:grpSpMk id="7" creationId="{7E6D872E-60C3-4611-BEAF-FBC1A6411709}"/>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F71BA4-279F-46CE-A8D1-97F9D6F5B2EB}"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37D0-EEEC-457A-B9E5-DF379DB039D6}" type="slidenum">
              <a:rPr lang="en-US" smtClean="0"/>
              <a:t>‹#›</a:t>
            </a:fld>
            <a:endParaRPr lang="en-US"/>
          </a:p>
        </p:txBody>
      </p:sp>
    </p:spTree>
    <p:extLst>
      <p:ext uri="{BB962C8B-B14F-4D97-AF65-F5344CB8AC3E}">
        <p14:creationId xmlns:p14="http://schemas.microsoft.com/office/powerpoint/2010/main" val="1479315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71BA4-279F-46CE-A8D1-97F9D6F5B2EB}"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37D0-EEEC-457A-B9E5-DF379DB039D6}" type="slidenum">
              <a:rPr lang="en-US" smtClean="0"/>
              <a:t>‹#›</a:t>
            </a:fld>
            <a:endParaRPr lang="en-US"/>
          </a:p>
        </p:txBody>
      </p:sp>
    </p:spTree>
    <p:extLst>
      <p:ext uri="{BB962C8B-B14F-4D97-AF65-F5344CB8AC3E}">
        <p14:creationId xmlns:p14="http://schemas.microsoft.com/office/powerpoint/2010/main" val="151134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71BA4-279F-46CE-A8D1-97F9D6F5B2EB}"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37D0-EEEC-457A-B9E5-DF379DB039D6}" type="slidenum">
              <a:rPr lang="en-US" smtClean="0"/>
              <a:t>‹#›</a:t>
            </a:fld>
            <a:endParaRPr lang="en-US"/>
          </a:p>
        </p:txBody>
      </p:sp>
    </p:spTree>
    <p:extLst>
      <p:ext uri="{BB962C8B-B14F-4D97-AF65-F5344CB8AC3E}">
        <p14:creationId xmlns:p14="http://schemas.microsoft.com/office/powerpoint/2010/main" val="189314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71BA4-279F-46CE-A8D1-97F9D6F5B2EB}"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37D0-EEEC-457A-B9E5-DF379DB039D6}" type="slidenum">
              <a:rPr lang="en-US" smtClean="0"/>
              <a:t>‹#›</a:t>
            </a:fld>
            <a:endParaRPr lang="en-US"/>
          </a:p>
        </p:txBody>
      </p:sp>
    </p:spTree>
    <p:extLst>
      <p:ext uri="{BB962C8B-B14F-4D97-AF65-F5344CB8AC3E}">
        <p14:creationId xmlns:p14="http://schemas.microsoft.com/office/powerpoint/2010/main" val="2321064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71BA4-279F-46CE-A8D1-97F9D6F5B2EB}"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37D0-EEEC-457A-B9E5-DF379DB039D6}" type="slidenum">
              <a:rPr lang="en-US" smtClean="0"/>
              <a:t>‹#›</a:t>
            </a:fld>
            <a:endParaRPr lang="en-US"/>
          </a:p>
        </p:txBody>
      </p:sp>
    </p:spTree>
    <p:extLst>
      <p:ext uri="{BB962C8B-B14F-4D97-AF65-F5344CB8AC3E}">
        <p14:creationId xmlns:p14="http://schemas.microsoft.com/office/powerpoint/2010/main" val="58050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F71BA4-279F-46CE-A8D1-97F9D6F5B2EB}" type="datetimeFigureOut">
              <a:rPr lang="en-US" smtClean="0"/>
              <a:t>18-Jun-21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37D0-EEEC-457A-B9E5-DF379DB039D6}" type="slidenum">
              <a:rPr lang="en-US" smtClean="0"/>
              <a:t>‹#›</a:t>
            </a:fld>
            <a:endParaRPr lang="en-US"/>
          </a:p>
        </p:txBody>
      </p:sp>
    </p:spTree>
    <p:extLst>
      <p:ext uri="{BB962C8B-B14F-4D97-AF65-F5344CB8AC3E}">
        <p14:creationId xmlns:p14="http://schemas.microsoft.com/office/powerpoint/2010/main" val="327274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F71BA4-279F-46CE-A8D1-97F9D6F5B2EB}" type="datetimeFigureOut">
              <a:rPr lang="en-US" smtClean="0"/>
              <a:t>18-Jun-21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337D0-EEEC-457A-B9E5-DF379DB039D6}" type="slidenum">
              <a:rPr lang="en-US" smtClean="0"/>
              <a:t>‹#›</a:t>
            </a:fld>
            <a:endParaRPr lang="en-US"/>
          </a:p>
        </p:txBody>
      </p:sp>
    </p:spTree>
    <p:extLst>
      <p:ext uri="{BB962C8B-B14F-4D97-AF65-F5344CB8AC3E}">
        <p14:creationId xmlns:p14="http://schemas.microsoft.com/office/powerpoint/2010/main" val="48727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71BA4-279F-46CE-A8D1-97F9D6F5B2EB}" type="datetimeFigureOut">
              <a:rPr lang="en-US" smtClean="0"/>
              <a:t>18-Jun-21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337D0-EEEC-457A-B9E5-DF379DB039D6}" type="slidenum">
              <a:rPr lang="en-US" smtClean="0"/>
              <a:t>‹#›</a:t>
            </a:fld>
            <a:endParaRPr lang="en-US"/>
          </a:p>
        </p:txBody>
      </p:sp>
    </p:spTree>
    <p:extLst>
      <p:ext uri="{BB962C8B-B14F-4D97-AF65-F5344CB8AC3E}">
        <p14:creationId xmlns:p14="http://schemas.microsoft.com/office/powerpoint/2010/main" val="427871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71BA4-279F-46CE-A8D1-97F9D6F5B2EB}" type="datetimeFigureOut">
              <a:rPr lang="en-US" smtClean="0"/>
              <a:t>18-Jun-21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D337D0-EEEC-457A-B9E5-DF379DB039D6}" type="slidenum">
              <a:rPr lang="en-US" smtClean="0"/>
              <a:t>‹#›</a:t>
            </a:fld>
            <a:endParaRPr lang="en-US"/>
          </a:p>
        </p:txBody>
      </p:sp>
    </p:spTree>
    <p:extLst>
      <p:ext uri="{BB962C8B-B14F-4D97-AF65-F5344CB8AC3E}">
        <p14:creationId xmlns:p14="http://schemas.microsoft.com/office/powerpoint/2010/main" val="34792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71BA4-279F-46CE-A8D1-97F9D6F5B2EB}" type="datetimeFigureOut">
              <a:rPr lang="en-US" smtClean="0"/>
              <a:t>18-Jun-21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37D0-EEEC-457A-B9E5-DF379DB039D6}" type="slidenum">
              <a:rPr lang="en-US" smtClean="0"/>
              <a:t>‹#›</a:t>
            </a:fld>
            <a:endParaRPr lang="en-US"/>
          </a:p>
        </p:txBody>
      </p:sp>
    </p:spTree>
    <p:extLst>
      <p:ext uri="{BB962C8B-B14F-4D97-AF65-F5344CB8AC3E}">
        <p14:creationId xmlns:p14="http://schemas.microsoft.com/office/powerpoint/2010/main" val="322202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71BA4-279F-46CE-A8D1-97F9D6F5B2EB}" type="datetimeFigureOut">
              <a:rPr lang="en-US" smtClean="0"/>
              <a:t>18-Jun-21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37D0-EEEC-457A-B9E5-DF379DB039D6}" type="slidenum">
              <a:rPr lang="en-US" smtClean="0"/>
              <a:t>‹#›</a:t>
            </a:fld>
            <a:endParaRPr lang="en-US"/>
          </a:p>
        </p:txBody>
      </p:sp>
    </p:spTree>
    <p:extLst>
      <p:ext uri="{BB962C8B-B14F-4D97-AF65-F5344CB8AC3E}">
        <p14:creationId xmlns:p14="http://schemas.microsoft.com/office/powerpoint/2010/main" val="167172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71BA4-279F-46CE-A8D1-97F9D6F5B2EB}" type="datetimeFigureOut">
              <a:rPr lang="en-US" smtClean="0"/>
              <a:t>18-Jun-21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337D0-EEEC-457A-B9E5-DF379DB039D6}" type="slidenum">
              <a:rPr lang="en-US" smtClean="0"/>
              <a:t>‹#›</a:t>
            </a:fld>
            <a:endParaRPr lang="en-US"/>
          </a:p>
        </p:txBody>
      </p:sp>
    </p:spTree>
    <p:extLst>
      <p:ext uri="{BB962C8B-B14F-4D97-AF65-F5344CB8AC3E}">
        <p14:creationId xmlns:p14="http://schemas.microsoft.com/office/powerpoint/2010/main" val="2066052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Annual General Meeting</a:t>
            </a:r>
          </a:p>
        </p:txBody>
      </p:sp>
      <p:sp>
        <p:nvSpPr>
          <p:cNvPr id="3" name="Subtitle 2"/>
          <p:cNvSpPr>
            <a:spLocks noGrp="1"/>
          </p:cNvSpPr>
          <p:nvPr>
            <p:ph type="subTitle" idx="1"/>
          </p:nvPr>
        </p:nvSpPr>
        <p:spPr/>
        <p:txBody>
          <a:bodyPr/>
          <a:lstStyle/>
          <a:p>
            <a:r>
              <a:rPr lang="en-US" dirty="0"/>
              <a:t>May 30, 2011</a:t>
            </a:r>
          </a:p>
        </p:txBody>
      </p:sp>
    </p:spTree>
    <p:extLst>
      <p:ext uri="{BB962C8B-B14F-4D97-AF65-F5344CB8AC3E}">
        <p14:creationId xmlns:p14="http://schemas.microsoft.com/office/powerpoint/2010/main" val="322225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Greetings</a:t>
            </a:r>
          </a:p>
        </p:txBody>
      </p:sp>
      <p:sp>
        <p:nvSpPr>
          <p:cNvPr id="3" name="TextBox 2"/>
          <p:cNvSpPr txBox="1"/>
          <p:nvPr/>
        </p:nvSpPr>
        <p:spPr>
          <a:xfrm>
            <a:off x="947974" y="3048000"/>
            <a:ext cx="7663636" cy="2585323"/>
          </a:xfrm>
          <a:prstGeom prst="rect">
            <a:avLst/>
          </a:prstGeom>
          <a:noFill/>
        </p:spPr>
        <p:txBody>
          <a:bodyPr vert="vert" wrap="square" numCol="2" spcCol="182880" rtlCol="0" anchor="ctr" anchorCtr="0">
            <a:spAutoFit/>
          </a:bodyPr>
          <a:lstStyle/>
          <a:p>
            <a:r>
              <a:rPr lang="en-US" dirty="0"/>
              <a:t>The Annual General Meeting of the housing association is held every year so that all owners can be informed about the past activities of the Association Board and can participate in the planning for the coming year. Each Officer presents a report about the status of his areas of responsibility, maintenance issues are addressed, and the budget for the coming year is discussed and approved. Owners have an opportunity to bring up concerns and make requests. Finally, Board members are elected to serve for the coming year.</a:t>
            </a:r>
          </a:p>
        </p:txBody>
      </p:sp>
    </p:spTree>
    <p:extLst>
      <p:ext uri="{BB962C8B-B14F-4D97-AF65-F5344CB8AC3E}">
        <p14:creationId xmlns:p14="http://schemas.microsoft.com/office/powerpoint/2010/main" val="350699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0" y="3953276"/>
            <a:ext cx="1638654"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nchor="ctr" anchorCtr="1">
            <a:spAutoFit/>
          </a:bodyPr>
          <a:lstStyle/>
          <a:p>
            <a:pPr algn="ctr"/>
            <a:r>
              <a:rPr lang="en-US" dirty="0"/>
              <a:t>Board elections</a:t>
            </a:r>
          </a:p>
        </p:txBody>
      </p:sp>
      <p:sp>
        <p:nvSpPr>
          <p:cNvPr id="3" name="TextBox 2"/>
          <p:cNvSpPr txBox="1"/>
          <p:nvPr/>
        </p:nvSpPr>
        <p:spPr>
          <a:xfrm>
            <a:off x="1066800" y="1232972"/>
            <a:ext cx="302140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nchor="ctr" anchorCtr="1">
            <a:spAutoFit/>
          </a:bodyPr>
          <a:lstStyle/>
          <a:p>
            <a:pPr algn="ctr"/>
            <a:r>
              <a:rPr lang="en-US" dirty="0"/>
              <a:t>Reports, maintenance, budget</a:t>
            </a:r>
          </a:p>
        </p:txBody>
      </p:sp>
      <p:sp>
        <p:nvSpPr>
          <p:cNvPr id="4" name="TextBox 3"/>
          <p:cNvSpPr txBox="1"/>
          <p:nvPr/>
        </p:nvSpPr>
        <p:spPr>
          <a:xfrm>
            <a:off x="4297270" y="2593124"/>
            <a:ext cx="1589666" cy="369332"/>
          </a:xfrm>
          <a:prstGeom prst="rect">
            <a:avLst/>
          </a:prstGeom>
          <a:noFill/>
          <a:ln w="38100">
            <a:solidFill>
              <a:schemeClr val="accent1"/>
            </a:solidFill>
          </a:ln>
          <a:effectLst>
            <a:outerShdw blurRad="50800" dist="38100" algn="l" rotWithShape="0">
              <a:prstClr val="black">
                <a:alpha val="40000"/>
              </a:prstClr>
            </a:outerShdw>
          </a:effectLst>
        </p:spPr>
        <p:txBody>
          <a:bodyPr wrap="none" rtlCol="0" anchor="ctr" anchorCtr="1">
            <a:spAutoFit/>
          </a:bodyPr>
          <a:lstStyle/>
          <a:p>
            <a:pPr algn="ctr"/>
            <a:r>
              <a:rPr lang="en-US" dirty="0"/>
              <a:t>Owners’ forum</a:t>
            </a:r>
          </a:p>
        </p:txBody>
      </p:sp>
      <p:sp>
        <p:nvSpPr>
          <p:cNvPr id="2" name="Title 1"/>
          <p:cNvSpPr>
            <a:spLocks noGrp="1"/>
          </p:cNvSpPr>
          <p:nvPr>
            <p:ph type="title"/>
          </p:nvPr>
        </p:nvSpPr>
        <p:spPr/>
        <p:txBody>
          <a:bodyPr/>
          <a:lstStyle/>
          <a:p>
            <a:r>
              <a:rPr lang="en-US" dirty="0"/>
              <a:t>Procedure</a:t>
            </a:r>
          </a:p>
        </p:txBody>
      </p:sp>
    </p:spTree>
    <p:extLst>
      <p:ext uri="{BB962C8B-B14F-4D97-AF65-F5344CB8AC3E}">
        <p14:creationId xmlns:p14="http://schemas.microsoft.com/office/powerpoint/2010/main" val="3842022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none" rtlCol="0" anchor="ctr" anchorCtr="1">
        <a:spAutoFit/>
      </a:bodyPr>
      <a:lstStyle>
        <a:defPPr algn="ctr">
          <a:defRPr dirty="0" smtClean="0"/>
        </a:defPPr>
      </a:lstStyle>
      <a:style>
        <a:lnRef idx="0">
          <a:schemeClr val="accent1"/>
        </a:lnRef>
        <a:fillRef idx="3">
          <a:schemeClr val="accent1"/>
        </a:fillRef>
        <a:effectRef idx="3">
          <a:schemeClr val="accent1"/>
        </a:effectRef>
        <a:fontRef idx="minor">
          <a:schemeClr val="lt1"/>
        </a:fontRef>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DDCA7C9FC7B742A5631B2194E6BDE9" ma:contentTypeVersion="0" ma:contentTypeDescription="Create a new document." ma:contentTypeScope="" ma:versionID="269081ed21ef68f44c50cc0a69fa369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04B4378-71A8-4A4C-8186-EF9C85CCC0D6}">
  <ds:schemaRefs>
    <ds:schemaRef ds:uri="http://schemas.microsoft.com/sharepoint/v3/contenttype/forms"/>
  </ds:schemaRefs>
</ds:datastoreItem>
</file>

<file path=customXml/itemProps2.xml><?xml version="1.0" encoding="utf-8"?>
<ds:datastoreItem xmlns:ds="http://schemas.openxmlformats.org/officeDocument/2006/customXml" ds:itemID="{46C75AAD-C660-436D-815C-AAF28D967B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AFA6946-C1B2-4BDB-AAAD-B097B5EE2186}">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38</TotalTime>
  <Words>113</Words>
  <Application>Microsoft Office PowerPoint</Application>
  <PresentationFormat>On-screen Show (4:3)</PresentationFormat>
  <Paragraphs>8</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Annual General Meeting</vt:lpstr>
      <vt:lpstr>Greetings</vt:lpstr>
      <vt:lpstr>Procedure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General Meeting</dc:title>
  <cp:lastModifiedBy>Khôi Tạ</cp:lastModifiedBy>
  <cp:revision>2</cp:revision>
  <dcterms:created xsi:type="dcterms:W3CDTF">2010-10-10T23:15:08Z</dcterms:created>
  <dcterms:modified xsi:type="dcterms:W3CDTF">2021-06-18T02:33:15Z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0x01010052DDCA7C9FC7B742A5631B2194E6BDE9</vt:lpwstr>
  </property>
</Properties>
</file>