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2D890-C520-43DF-A657-8D7B529140EC}" v="3" dt="2021-06-18T01:34:21.381"/>
  </p1510:revLst>
</p1510:revInfo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7690" autoAdjust="0"/>
  </p:normalViewPr>
  <p:slideViewPr>
    <p:cSldViewPr>
      <p:cViewPr varScale="1">
        <p:scale>
          <a:sx n="76" d="100"/>
          <a:sy n="76" d="100"/>
        </p:scale>
        <p:origin x="68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/>
          <a:lstStyle/>
          <a:p>
            <a:fld id="{8F644849-EF15-4769-A55A-CA215BDD584B}" type="datetimeFigureOut">
              <a:rPr lang="en-US" smtClean="0"/>
              <a:pPr/>
              <a:t>18-Jun-21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Buying Trips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Ensuring Successful Outcomes</a:t>
            </a:r>
          </a:p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Judy Lew, Purchasing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Preparing for a trip</a:t>
            </a:r>
          </a:p>
          <a:p>
            <a:r>
              <a:rPr lang="en-US" dirty="0"/>
              <a:t>Traveling internationally</a:t>
            </a:r>
          </a:p>
          <a:p>
            <a:r>
              <a:rPr lang="en-US" dirty="0"/>
              <a:t>Meeting the client</a:t>
            </a:r>
          </a:p>
          <a:p>
            <a:r>
              <a:rPr lang="en-US" dirty="0"/>
              <a:t>Choosing the merchandise</a:t>
            </a:r>
          </a:p>
          <a:p>
            <a:r>
              <a:rPr lang="en-US" dirty="0"/>
              <a:t>Closing the deal</a:t>
            </a:r>
          </a:p>
          <a:p>
            <a:r>
              <a:rPr lang="en-US" dirty="0"/>
              <a:t>Following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Preparing for a Buying Trip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needs</a:t>
            </a:r>
          </a:p>
          <a:p>
            <a:pPr marL="457200" lvl="1"/>
            <a:r>
              <a:rPr lang="en-US" dirty="0"/>
              <a:t>Know your customers</a:t>
            </a:r>
          </a:p>
          <a:p>
            <a:pPr marL="457200" lvl="1"/>
            <a:r>
              <a:rPr lang="en-US" dirty="0"/>
              <a:t>Know the current trends</a:t>
            </a:r>
          </a:p>
          <a:p>
            <a:r>
              <a:rPr lang="en-US" dirty="0"/>
              <a:t>Set up your meetings</a:t>
            </a:r>
          </a:p>
          <a:p>
            <a:r>
              <a:rPr lang="en-US" dirty="0"/>
              <a:t>Plan the itinerary</a:t>
            </a:r>
          </a:p>
          <a:p>
            <a:r>
              <a:rPr lang="en-US" dirty="0"/>
              <a:t>Read the Buyer manual</a:t>
            </a:r>
          </a:p>
          <a:p>
            <a:r>
              <a:rPr lang="en-US" dirty="0"/>
              <a:t>Pack what you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Traveling Internationally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the culture</a:t>
            </a:r>
          </a:p>
          <a:p>
            <a:r>
              <a:rPr lang="en-US" dirty="0"/>
              <a:t>Read the latest advisories</a:t>
            </a:r>
          </a:p>
          <a:p>
            <a:r>
              <a:rPr lang="en-US" dirty="0"/>
              <a:t>Check your passport</a:t>
            </a:r>
          </a:p>
          <a:p>
            <a:r>
              <a:rPr lang="en-US" dirty="0"/>
              <a:t>Update your immunizations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Meeting the Client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proper introductions</a:t>
            </a:r>
          </a:p>
          <a:p>
            <a:r>
              <a:rPr lang="en-US" dirty="0"/>
              <a:t>Dress appropriately</a:t>
            </a:r>
          </a:p>
          <a:p>
            <a:r>
              <a:rPr lang="en-US" dirty="0"/>
              <a:t>Build lasting 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Choosing the Merchandise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Trirong ExtraBold" panose="00000900000000000000" pitchFamily="2" charset="-34"/>
              <a:buChar char="$"/>
            </a:pPr>
            <a:r>
              <a:rPr lang="en-US" dirty="0"/>
              <a:t>Is it available?</a:t>
            </a:r>
          </a:p>
          <a:p>
            <a:pPr>
              <a:buClr>
                <a:srgbClr val="C00000"/>
              </a:buClr>
              <a:buFont typeface="Trirong ExtraBold" panose="00000900000000000000" pitchFamily="2" charset="-34"/>
              <a:buChar char="$"/>
            </a:pPr>
            <a:r>
              <a:rPr lang="en-US" dirty="0"/>
              <a:t>Is it good quality?</a:t>
            </a:r>
          </a:p>
          <a:p>
            <a:pPr>
              <a:buClr>
                <a:srgbClr val="C00000"/>
              </a:buClr>
              <a:buFont typeface="Trirong ExtraBold" panose="00000900000000000000" pitchFamily="2" charset="-34"/>
              <a:buChar char="$"/>
            </a:pPr>
            <a:r>
              <a:rPr lang="en-US" dirty="0"/>
              <a:t>What’s the production time?</a:t>
            </a:r>
          </a:p>
          <a:p>
            <a:pPr>
              <a:buClr>
                <a:srgbClr val="C00000"/>
              </a:buClr>
              <a:buFont typeface="Trirong ExtraBold" panose="00000900000000000000" pitchFamily="2" charset="-34"/>
              <a:buChar char="$"/>
            </a:pPr>
            <a:r>
              <a:rPr lang="en-US" dirty="0"/>
              <a:t>What’s our profit margin?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F70BC-E7FA-44B3-B75F-A961C3E788CC}"/>
              </a:ext>
            </a:extLst>
          </p:cNvPr>
          <p:cNvSpPr txBox="1"/>
          <p:nvPr/>
        </p:nvSpPr>
        <p:spPr>
          <a:xfrm>
            <a:off x="533400" y="3863181"/>
            <a:ext cx="3120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Bà</a:t>
            </a:r>
            <a:r>
              <a:rPr lang="vi-VN" dirty="0"/>
              <a:t> </a:t>
            </a:r>
            <a:r>
              <a:rPr lang="vi-VN" dirty="0" err="1"/>
              <a:t>Rịa</a:t>
            </a:r>
            <a:r>
              <a:rPr lang="vi-VN" dirty="0"/>
              <a:t> - </a:t>
            </a:r>
            <a:r>
              <a:rPr lang="vi-VN" dirty="0" err="1"/>
              <a:t>Vũng</a:t>
            </a:r>
            <a:r>
              <a:rPr lang="vi-VN" dirty="0"/>
              <a:t> </a:t>
            </a:r>
            <a:r>
              <a:rPr lang="vi-VN" dirty="0" err="1"/>
              <a:t>Tàu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duy </a:t>
            </a:r>
            <a:r>
              <a:rPr lang="vi-VN" dirty="0" err="1"/>
              <a:t>nhất</a:t>
            </a:r>
            <a:r>
              <a:rPr lang="vi-VN" dirty="0"/>
              <a:t> ở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phố</a:t>
            </a:r>
            <a:r>
              <a:rPr lang="vi-VN" dirty="0"/>
              <a:t> </a:t>
            </a:r>
            <a:r>
              <a:rPr lang="vi-VN" dirty="0" err="1"/>
              <a:t>biển</a:t>
            </a:r>
            <a:r>
              <a:rPr lang="vi-VN" dirty="0"/>
              <a:t> </a:t>
            </a:r>
            <a:r>
              <a:rPr lang="vi-VN" dirty="0" err="1"/>
              <a:t>Vũng</a:t>
            </a:r>
            <a:r>
              <a:rPr lang="vi-VN" dirty="0"/>
              <a:t> </a:t>
            </a:r>
            <a:r>
              <a:rPr lang="vi-VN" dirty="0" err="1"/>
              <a:t>Tàu</a:t>
            </a:r>
            <a:r>
              <a:rPr lang="vi-VN" dirty="0"/>
              <a:t> xinh </a:t>
            </a:r>
            <a:r>
              <a:rPr lang="vi-VN" dirty="0" err="1"/>
              <a:t>đẹp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Closing the Deal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Negotiate terms</a:t>
            </a:r>
            <a:endParaRPr lang="en-US"/>
          </a:p>
          <a:p>
            <a:r>
              <a:rPr lang="en-US" dirty="0"/>
              <a:t>Mutually commit to a schedule</a:t>
            </a:r>
          </a:p>
          <a:p>
            <a:r>
              <a:rPr lang="en-US" dirty="0"/>
              <a:t>Sign the appropriate contracts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7030A0"/>
                </a:solidFill>
              </a:rPr>
              <a:t>Following Up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 the paperwork</a:t>
            </a:r>
          </a:p>
          <a:p>
            <a:r>
              <a:rPr lang="en-US" dirty="0"/>
              <a:t>Keep in touch with the clients</a:t>
            </a:r>
          </a:p>
          <a:p>
            <a:r>
              <a:rPr lang="en-US" dirty="0"/>
              <a:t>Track the order</a:t>
            </a:r>
          </a:p>
          <a:p>
            <a:pPr marL="1028700" lvl="1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/>
              <a:t>Did it arrive on time?</a:t>
            </a:r>
          </a:p>
          <a:p>
            <a:pPr marL="1028700" lvl="1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/>
              <a:t>Did it arrive undamaged?</a:t>
            </a:r>
          </a:p>
          <a:p>
            <a:pPr marL="1028700" lvl="1" indent="-571500">
              <a:buClr>
                <a:srgbClr val="7030A0"/>
              </a:buClr>
              <a:buFont typeface="+mj-lt"/>
              <a:buAutoNum type="romanUcPeriod"/>
            </a:pPr>
            <a:r>
              <a:rPr lang="en-US" dirty="0"/>
              <a:t>Was the right quantity received?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FBE26E2-A606-40A1-AD3A-731D9EC82A04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6F88A-AD01-4B15-B0A7-4B813D408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Trirong ExtraBold</vt:lpstr>
      <vt:lpstr>Office Theme</vt:lpstr>
      <vt:lpstr>Buying Trips</vt:lpstr>
      <vt:lpstr>Overview</vt:lpstr>
      <vt:lpstr>Preparing for a Buying Trip</vt:lpstr>
      <vt:lpstr>Traveling Internationally</vt:lpstr>
      <vt:lpstr>Meeting the Client</vt:lpstr>
      <vt:lpstr>Choosing the Merchandise</vt:lpstr>
      <vt:lpstr>Closing the Deal</vt:lpstr>
      <vt:lpstr>Following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2008-11-10T18:06:35Z</dcterms:created>
  <dcterms:modified xsi:type="dcterms:W3CDTF">2021-06-18T01:49:34Z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