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sldIdLst>
    <p:sldId id="268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20BA-A311-483E-8B30-7C89190C22E3}" v="2" dt="2021-06-18T00:21:18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83" d="100"/>
          <a:sy n="83" d="100"/>
        </p:scale>
        <p:origin x="117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889C7-FA46-41EF-A553-51C26934D63F}" type="datetimeFigureOut">
              <a:rPr lang="en-US" smtClean="0"/>
              <a:t>18-Jun-21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A527-01D4-4BC0-8E94-F6C3B0966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5CC2-80C3-46E5-86FF-0EBD121F9F45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C57A-7D13-422B-9A87-F8CBF990A9F0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0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30C-BA20-4E3F-A17D-C902E14F836F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9" y="6377461"/>
            <a:ext cx="3836404" cy="365125"/>
          </a:xfrm>
        </p:spPr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1277-1AA1-4D8E-A370-EB70134BCFA0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B16A-4671-4656-BD61-5BC6C30BDB7F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11B8-0B2F-40FE-8394-D2F5AA0A215B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FE66-0613-4904-AB15-376F0688AEB0}" type="datetime1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05B4-0643-4526-BBD8-6E5F48723F4E}" type="datetime1">
              <a:rPr lang="en-US" smtClean="0"/>
              <a:t>18-Jun-21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2927-378B-4A92-932D-E1C75DBD0253}" type="datetime1">
              <a:rPr lang="en-US" smtClean="0"/>
              <a:t>18-Jun-21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2FAC-15FE-40F8-BF72-6EE651BBCDF1}" type="datetime1">
              <a:rPr lang="en-US" smtClean="0"/>
              <a:t>18-Jun-21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4A0-10EA-4B3A-B8F4-5D5DDA1AB905}" type="datetime1">
              <a:rPr lang="en-US" smtClean="0"/>
              <a:t>18-Jun-21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B4E8BE-34AB-48B5-8671-BD89BBD23519}" type="datetime1">
              <a:rPr lang="en-US" smtClean="0"/>
              <a:t>18-Jun-21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BVU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2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7C5B058-3A5D-48B5-8B51-2C811A11051C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BVU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Planning, selling, and executing </a:t>
            </a:r>
            <a:br>
              <a:rPr lang="en-US" dirty="0"/>
            </a:br>
            <a:r>
              <a:rPr lang="en-US"/>
              <a:t>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Service Committee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2824-58BB-4EB6-AC48-6FA7DF38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7D55-08AD-4A58-AEF5-C70EDECE8205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0429-0ABD-4BFB-AA80-B3B820C4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A653-7257-48B3-AFE0-32D5CBD9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Present to other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Consult with team leader about the best way to communicate</a:t>
            </a:r>
          </a:p>
          <a:p>
            <a:pPr marR="0" lvl="0" rtl="0"/>
            <a:r>
              <a:rPr lang="en-US" dirty="0"/>
              <a:t>Team leader may bring up at next team leaders’ meeting</a:t>
            </a:r>
          </a:p>
          <a:p>
            <a:pPr marR="0" lvl="0" rtl="0"/>
            <a:r>
              <a:rPr lang="en-US" dirty="0"/>
              <a:t>Method will depend on the project and the decisions made in the unit meeting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BF05-6410-47DC-9F56-F840B7CF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19E8-7941-4499-89C2-738E349B3D91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E3DF-CB5B-4BAA-BA5A-EDC6442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7F99-59D2-4005-9D5C-BBDBDC07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Gathering supplies</a:t>
            </a:r>
          </a:p>
          <a:p>
            <a:pPr marR="0" lvl="0" rtl="0"/>
            <a:r>
              <a:rPr lang="en-US" dirty="0"/>
              <a:t>Making posters to promote the project</a:t>
            </a:r>
          </a:p>
          <a:p>
            <a:pPr marR="0" lvl="0" rtl="0"/>
            <a:r>
              <a:rPr lang="en-US" dirty="0"/>
              <a:t>Tracking progress</a:t>
            </a:r>
          </a:p>
          <a:p>
            <a:pPr marR="0" lvl="0" rtl="0"/>
            <a:r>
              <a:rPr lang="en-US" dirty="0"/>
              <a:t>Making announcements to the entire company</a:t>
            </a:r>
          </a:p>
          <a:p>
            <a:pPr marR="0" lvl="0" rtl="0"/>
            <a:r>
              <a:rPr lang="en-US" dirty="0"/>
              <a:t>Attending and participating in project events, such as cleanups or work parties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4B2A-689A-49BD-A601-73FEF28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401E-5081-4D0B-B62A-DF826850CD64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39DF-5035-4CE1-A8C5-1F8DF45C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B11C-B6AD-4B92-B973-8F33A41E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Concluding activity</a:t>
            </a:r>
          </a:p>
          <a:p>
            <a:pPr marR="0" lvl="0" rtl="0"/>
            <a:r>
              <a:rPr lang="en-US" dirty="0"/>
              <a:t>Treats to share to celebrate success </a:t>
            </a:r>
          </a:p>
          <a:p>
            <a:pPr marR="0" lvl="0" rtl="0"/>
            <a:r>
              <a:rPr lang="en-US" dirty="0"/>
              <a:t>Informal discussion of results</a:t>
            </a:r>
          </a:p>
          <a:p>
            <a:pPr marR="0" lvl="1" rtl="0"/>
            <a:r>
              <a:rPr lang="en-US" dirty="0"/>
              <a:t>What might be done better next time</a:t>
            </a:r>
          </a:p>
          <a:p>
            <a:pPr marR="0" lvl="1" rtl="0"/>
            <a:r>
              <a:rPr lang="en-US" dirty="0"/>
              <a:t>Projects for next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C46C-76A7-462A-8B03-50BF798E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59C3-CE3C-415C-A560-B25B96FA6853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0E7E-6704-42B8-83F5-ADABE743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0A5A-0154-4CF2-BCDA-0DE95AD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Service 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Familiarize you with the concept of service</a:t>
            </a:r>
          </a:p>
          <a:p>
            <a:pPr marR="0" lvl="0" rtl="0"/>
            <a:r>
              <a:rPr lang="en-US" dirty="0"/>
              <a:t>Make service a part of your life</a:t>
            </a:r>
          </a:p>
          <a:p>
            <a:pPr marR="0" lvl="0" rtl="0"/>
            <a:r>
              <a:rPr lang="en-US" dirty="0"/>
              <a:t>Engage and motivate you</a:t>
            </a:r>
          </a:p>
          <a:p>
            <a:pPr marR="0" lvl="0" rtl="0"/>
            <a:r>
              <a:rPr lang="en-US" dirty="0"/>
              <a:t>Build a sense of teamwork among all employees across units</a:t>
            </a:r>
          </a:p>
          <a:p>
            <a:pPr marR="0" lvl="0" rtl="0"/>
            <a:r>
              <a:rPr lang="en-US" dirty="0"/>
              <a:t>Provide appropriate skills development</a:t>
            </a:r>
          </a:p>
          <a:p>
            <a:pPr marR="0" lvl="0" rtl="0"/>
            <a:r>
              <a:rPr lang="en-US" dirty="0"/>
              <a:t>Meet genuine needs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1488-5560-4047-80CC-7FB312E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6482-6A67-442F-8270-683AB49762F2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BCC2-BBC8-4273-A3F9-64415CAA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F72-6889-4BEF-8FE7-FC908371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team</a:t>
            </a:r>
          </a:p>
          <a:p>
            <a:pPr marR="0" lvl="0" rtl="0"/>
            <a:r>
              <a:rPr lang="en-US" dirty="0"/>
              <a:t>Gather information</a:t>
            </a:r>
          </a:p>
          <a:p>
            <a:pPr marR="0" lvl="0" rtl="0"/>
            <a:r>
              <a:rPr lang="en-US" dirty="0"/>
              <a:t>Plan project</a:t>
            </a:r>
          </a:p>
          <a:p>
            <a:pPr marR="0" lvl="0" rtl="0"/>
            <a:r>
              <a:rPr lang="en-US" dirty="0"/>
              <a:t>Meet with unit</a:t>
            </a:r>
          </a:p>
          <a:p>
            <a:pPr marR="0" lvl="0" rtl="0"/>
            <a:r>
              <a:rPr lang="en-US" dirty="0"/>
              <a:t>Present to other units</a:t>
            </a:r>
          </a:p>
          <a:p>
            <a:pPr marR="0" lvl="0" rtl="0"/>
            <a:r>
              <a:rPr lang="en-US" dirty="0"/>
              <a:t>Carry out project</a:t>
            </a:r>
          </a:p>
          <a:p>
            <a:pPr marR="0" lvl="0" rtl="0"/>
            <a:r>
              <a:rPr lang="en-US" dirty="0"/>
              <a:t>Celebrate and evaluate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3F3A-6D93-4861-96FD-4CE05353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163-2AA3-44D6-8E8A-EABB64E2F6B4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48EF-6E6B-4378-B3E4-939BC363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C8E1-1394-452F-98FB-91D726F4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Contact people recommended as unit reps</a:t>
            </a:r>
          </a:p>
          <a:p>
            <a:pPr marR="0" lvl="0" rtl="0"/>
            <a:r>
              <a:rPr lang="en-US" dirty="0"/>
              <a:t>Pursue leads until all positions are filled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C0D4-0326-4238-BCE6-8E293A8F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185D-7DAA-47E3-9693-C3A33B9402AE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A8BA-A5B5-4978-B0F3-6933134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E439-5B8F-4527-8237-CC2F90F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team leaders</a:t>
            </a:r>
          </a:p>
          <a:p>
            <a:pPr marR="0" lvl="1" rtl="0"/>
            <a:r>
              <a:rPr lang="en-US" dirty="0"/>
              <a:t>How much time do you want/have available to spend?</a:t>
            </a:r>
          </a:p>
          <a:p>
            <a:pPr marR="0" lvl="1" rtl="0"/>
            <a:r>
              <a:rPr lang="en-US" dirty="0"/>
              <a:t>How much time do you want your team to spend?</a:t>
            </a:r>
          </a:p>
          <a:p>
            <a:pPr marR="0" lvl="1" rtl="0"/>
            <a:r>
              <a:rPr lang="en-US" dirty="0"/>
              <a:t>Do you have a project you have always wanted to do?</a:t>
            </a:r>
          </a:p>
          <a:p>
            <a:pPr marR="0" lvl="1" rtl="0"/>
            <a:r>
              <a:rPr lang="en-US" dirty="0"/>
              <a:t>Is there a project you are already doing (or already plan to do) that we can help with?</a:t>
            </a:r>
          </a:p>
          <a:p>
            <a:pPr marR="0" lvl="1" rtl="0"/>
            <a:r>
              <a:rPr lang="en-US" dirty="0"/>
              <a:t>How much do you want the team to be involved in choosing the project?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A7FC-8DF1-44A8-A799-4D2DD8FC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EF77-5BDB-4709-9D81-D6E383FEF9EE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2FE9-321D-4773-A140-6AC94005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9B53-4928-44AE-A3F8-84074B5E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unit reps</a:t>
            </a:r>
          </a:p>
          <a:p>
            <a:pPr marR="0" lvl="1" rtl="0"/>
            <a:r>
              <a:rPr lang="en-US" dirty="0"/>
              <a:t>What kinds of things are your employees interested in?</a:t>
            </a:r>
          </a:p>
          <a:p>
            <a:pPr marR="0" lvl="1" rtl="0"/>
            <a:r>
              <a:rPr lang="en-US" dirty="0"/>
              <a:t>What is the skill level of your employees?</a:t>
            </a:r>
          </a:p>
          <a:p>
            <a:pPr marR="0" lvl="1" rtl="0"/>
            <a:r>
              <a:rPr lang="en-US" dirty="0"/>
              <a:t>What is the commitment level of your employees?</a:t>
            </a:r>
          </a:p>
          <a:p>
            <a:pPr marR="0" lvl="1" rtl="0"/>
            <a:r>
              <a:rPr lang="en-US" dirty="0"/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dirty="0"/>
              <a:t>Can you recommend an employee who would be a good community service planner for your unit?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6A52-3DEE-4CC1-A77E-CDCAA25E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6A8F-C27F-4DE0-8F38-210DC270B91B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62A7-7AA1-417B-B19D-C783E37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CD50-CA47-4095-A779-304F9C20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dirty="0"/>
              <a:t>When will the project begin and end?</a:t>
            </a:r>
          </a:p>
          <a:p>
            <a:pPr marR="0" lvl="0" rtl="0"/>
            <a:r>
              <a:rPr lang="en-US" dirty="0"/>
              <a:t>When will the project be introduced to the employees?</a:t>
            </a:r>
          </a:p>
          <a:p>
            <a:pPr marR="0" lvl="0" rtl="0"/>
            <a:r>
              <a:rPr lang="en-US" dirty="0"/>
              <a:t>How much input will the employees have in the choice of the project?</a:t>
            </a:r>
          </a:p>
          <a:p>
            <a:pPr marR="0" lvl="1" rtl="0"/>
            <a:r>
              <a:rPr lang="en-US" dirty="0"/>
              <a:t>If no employee input, select a project</a:t>
            </a:r>
          </a:p>
          <a:p>
            <a:pPr marR="0" lvl="1" rtl="0"/>
            <a:r>
              <a:rPr lang="en-US" dirty="0"/>
              <a:t>If some employee input, select a few projects to choose from</a:t>
            </a:r>
          </a:p>
          <a:p>
            <a:pPr marR="0" lvl="0" rtl="0"/>
            <a:r>
              <a:rPr lang="en-US" dirty="0"/>
              <a:t>What tasks will be involved in carrying out the project?</a:t>
            </a:r>
          </a:p>
          <a:p>
            <a:pPr marR="0" lvl="0" rtl="0"/>
            <a:r>
              <a:rPr lang="en-US" dirty="0"/>
              <a:t>Who will do those tasks?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35A8-6C10-4F99-BC93-A683112A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5DF-F520-419A-83F4-7C689C2B0146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36B0-A2A0-42D4-98A6-9D4D6406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2C31-29E4-4D95-8E97-4BFEE759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Meet with 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/>
              <a:t>Introduce the project to the employees</a:t>
            </a:r>
          </a:p>
          <a:p>
            <a:pPr marR="0" lvl="1" rtl="0"/>
            <a:r>
              <a:rPr lang="en-US" dirty="0"/>
              <a:t>Writing about experiences</a:t>
            </a:r>
          </a:p>
          <a:p>
            <a:pPr marR="0" lvl="1" rtl="0"/>
            <a:r>
              <a:rPr lang="en-US" dirty="0"/>
              <a:t>Listing ideas about populations in need</a:t>
            </a:r>
          </a:p>
          <a:p>
            <a:pPr marR="0" lvl="1" rtl="0"/>
            <a:r>
              <a:rPr lang="en-US" dirty="0"/>
              <a:t>Reading articles or inspirational stories (as in </a:t>
            </a:r>
            <a:r>
              <a:rPr lang="en-US" i="1" dirty="0"/>
              <a:t>Three Cups of Tea</a:t>
            </a:r>
            <a:r>
              <a:rPr lang="en-US" dirty="0"/>
              <a:t>)</a:t>
            </a:r>
          </a:p>
          <a:p>
            <a:pPr marR="0" lvl="0" rtl="0"/>
            <a:r>
              <a:rPr lang="en-US" dirty="0"/>
              <a:t>Outline the parameters of the project</a:t>
            </a:r>
          </a:p>
          <a:p>
            <a:pPr marR="0" lvl="1" rtl="0"/>
            <a:r>
              <a:rPr lang="en-US" dirty="0"/>
              <a:t>Timeline</a:t>
            </a:r>
          </a:p>
          <a:p>
            <a:pPr marR="0" lvl="1" rtl="0"/>
            <a:r>
              <a:rPr lang="en-US" dirty="0"/>
              <a:t>How much unit time is involved?</a:t>
            </a:r>
          </a:p>
          <a:p>
            <a:pPr marR="0" lvl="1" rtl="0"/>
            <a:r>
              <a:rPr lang="en-US" dirty="0"/>
              <a:t>Project participation extended to all employees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D73F-4A47-4EF6-A9F7-A571A20F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4ABC-0730-423A-B93A-7292E64EC6DB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EA23-425C-424F-8613-4151E807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4722-3C05-4383-BE29-F823A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Meet with unit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Lead discussion</a:t>
            </a:r>
          </a:p>
          <a:p>
            <a:pPr marR="0" lvl="1" rtl="0"/>
            <a:r>
              <a:rPr lang="en-US" dirty="0"/>
              <a:t>What kind of project do we want to do?</a:t>
            </a:r>
          </a:p>
          <a:p>
            <a:pPr marR="0" lvl="1" rtl="0"/>
            <a:r>
              <a:rPr lang="en-US" dirty="0"/>
              <a:t>What need do we want to address?</a:t>
            </a:r>
          </a:p>
          <a:p>
            <a:pPr marR="0" lvl="1" rtl="0"/>
            <a:r>
              <a:rPr lang="en-US" dirty="0"/>
              <a:t>What are the goals of this project?</a:t>
            </a:r>
          </a:p>
          <a:p>
            <a:pPr marR="0" lvl="1" rtl="0"/>
            <a:r>
              <a:rPr lang="en-US" dirty="0"/>
              <a:t>What do we need to do to meet those goals?</a:t>
            </a:r>
          </a:p>
          <a:p>
            <a:pPr marR="0" lvl="1" rtl="0"/>
            <a:r>
              <a:rPr lang="en-US" dirty="0"/>
              <a:t>Who will perform these tasks?</a:t>
            </a:r>
          </a:p>
          <a:p>
            <a:pPr marR="0" lvl="1" rtl="0"/>
            <a:r>
              <a:rPr lang="en-US" dirty="0"/>
              <a:t>What materials will we need?</a:t>
            </a:r>
          </a:p>
          <a:p>
            <a:pPr marR="0" lvl="1" rtl="0"/>
            <a:r>
              <a:rPr lang="en-US" dirty="0"/>
              <a:t>When will the tasks be performed?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4044-3051-44D6-BEBB-098902D1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6873-C19D-43F1-944D-89BEBECFE26A}" type="datetime1">
              <a:rPr lang="en-US" smtClean="0"/>
              <a:t>18-Jun-21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466B-42B1-4A80-A5CF-351757EE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BVU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9478-2EA1-4909-987D-319FDC16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C7FB097-E9F2-47E4-83D5-EF9AC0E8D22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492730-680A-42C0-BC7E-751B43FC1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E9E9EC-8624-48FB-B9D1-4151ABCB3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329</TotalTime>
  <Words>561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Planning, selling, and executing  a project</vt:lpstr>
      <vt:lpstr>Service project goals</vt:lpstr>
      <vt:lpstr>Process</vt:lpstr>
      <vt:lpstr>Set up team</vt:lpstr>
      <vt:lpstr>Gather information</vt:lpstr>
      <vt:lpstr>Gather information (continued)</vt:lpstr>
      <vt:lpstr>Plan project</vt:lpstr>
      <vt:lpstr>Meet with unit</vt:lpstr>
      <vt:lpstr>Meet with unit (continued)</vt:lpstr>
      <vt:lpstr>Present to other units</vt:lpstr>
      <vt:lpstr>Carry out project</vt:lpstr>
      <vt:lpstr>Celebrate and evaluate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Planning, selling, and executing  a project</dc:title>
  <cp:lastModifiedBy>Khôi Tạ</cp:lastModifiedBy>
  <cp:revision>26</cp:revision>
  <dcterms:created xsi:type="dcterms:W3CDTF">2010-03-30T22:14:52Z</dcterms:created>
  <dcterms:modified xsi:type="dcterms:W3CDTF">2021-06-18T00:21:46Z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0x01010052DDCA7C9FC7B742A5631B2194E6BDE9</vt:lpwstr>
  </property>
</Properties>
</file>