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63" r:id="rId7"/>
    <p:sldId id="261" r:id="rId8"/>
    <p:sldId id="260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612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6A17EE22-2E30-44BD-A9BB-A8D364F60764}" type="datetimeFigureOut">
              <a:rPr lang="en-US" smtClean="0"/>
              <a:pPr/>
              <a:t>5/14/2010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6A80FDD2-2990-4993-887D-18E5008C33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2525A35D-AD7D-4B3D-9E69-B2416C045694}" type="datetimeFigureOut">
              <a:rPr lang="en-US" smtClean="0"/>
              <a:pPr/>
              <a:t>5/14/2010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281176BF-10C6-4B6F-A49C-2201062D23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20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x-none">
              <a:solidFill>
                <a:srgbClr val="CCECFF">
                  <a:alpha val="100000"/>
                </a:srgbClr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x-none">
              <a:solidFill>
                <a:srgbClr val="CCECFF">
                  <a:alpha val="10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EE20A2-B414-472B-BA47-6AD473D767B9}" type="slidenum">
              <a:rPr lang="en-US" altLang="x-none" smtClean="0">
                <a:solidFill>
                  <a:srgbClr val="CCECFF">
                    <a:alpha val="100000"/>
                  </a:srgbClr>
                </a:solidFill>
              </a:rPr>
              <a:pPr/>
              <a:t>‹#›</a:t>
            </a:fld>
            <a:endParaRPr lang="en-US" altLang="x-none">
              <a:solidFill>
                <a:srgbClr val="CCECFF">
                  <a:alpha val="100000"/>
                </a:srgb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CE6A53-2BBD-4724-B819-6ED89FB7CD4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CE6A53-2BBD-4724-B819-6ED89FB7CD4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3E86-9E33-43BC-A7C0-5D2193D8FA09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468-F421-4210-87DD-9F67048B4228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CF654B-7BCA-4CE6-8766-4442FE817BCC}" type="slidenum">
              <a:rPr lang="en-US" alt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CE6A53-2BBD-4724-B819-6ED89FB7CD4C}" type="slidenum">
              <a:rPr lang="en-US" altLang="x-none" smtClean="0"/>
              <a:pPr/>
              <a:t>‹#›</a:t>
            </a:fld>
            <a:endParaRPr lang="en-US" altLang="x-none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CE6A53-2BBD-4724-B819-6ED89FB7CD4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CE6A53-2BBD-4724-B819-6ED89FB7CD4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8D018-0D03-4FB4-9398-0E15E9FE62EC}" type="slidenum">
              <a:rPr lang="en-US" alt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59C5CD-83AD-451D-9B76-38FA834F71CC}" type="slidenum">
              <a:rPr lang="en-US" altLang="x-none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CE6A53-2BBD-4724-B819-6ED89FB7CD4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CE6A53-2BBD-4724-B819-6ED89FB7CD4C}" type="slidenum">
              <a:rPr lang="en-US" altLang="x-none" smtClean="0"/>
              <a:pPr/>
              <a:t>‹#›</a:t>
            </a:fld>
            <a:endParaRPr lang="en-US" altLang="x-none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en-US" altLang="x-non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altLang="x-none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CCE6A53-2BBD-4724-B819-6ED89FB7CD4C}" type="slidenum">
              <a:rPr lang="en-US" altLang="x-none" smtClean="0"/>
              <a:pPr/>
              <a:t>‹#›</a:t>
            </a:fld>
            <a:endParaRPr lang="en-US" altLang="x-none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1447800" y="1600200"/>
            <a:ext cx="7406640" cy="993882"/>
          </a:xfrm>
        </p:spPr>
        <p:txBody>
          <a:bodyPr>
            <a:normAutofit fontScale="90000"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FF">
                  <a:alpha val="100000"/>
                </a:srgbClr>
              </a:buClr>
              <a:buNone/>
              <a:tabLst/>
            </a:pPr>
            <a:r>
              <a:rPr lang="en-US" sz="6000" dirty="0" smtClean="0"/>
              <a:t>Harmony in Your Home</a:t>
            </a:r>
            <a:endParaRPr lang="en-US" sz="6000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685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Wide World Importers</a:t>
            </a:r>
            <a:endParaRPr lang="en-US" sz="32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1447800" y="1600200"/>
            <a:ext cx="7498080" cy="4800600"/>
          </a:xfrm>
        </p:spPr>
        <p:txBody>
          <a:bodyPr/>
          <a:lstStyle/>
          <a:p>
            <a:r>
              <a:rPr lang="en-US" dirty="0" smtClean="0"/>
              <a:t>Let energy flow</a:t>
            </a:r>
            <a:endParaRPr lang="en-US" dirty="0"/>
          </a:p>
          <a:p>
            <a:r>
              <a:rPr lang="en-US" dirty="0" smtClean="0"/>
              <a:t>Enhance life areas</a:t>
            </a:r>
          </a:p>
          <a:p>
            <a:r>
              <a:rPr lang="en-US" dirty="0" smtClean="0"/>
              <a:t>Set goals</a:t>
            </a:r>
          </a:p>
          <a:p>
            <a:r>
              <a:rPr lang="en-US" dirty="0" smtClean="0"/>
              <a:t>Create balance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1447800" y="1600200"/>
            <a:ext cx="7498080" cy="4800600"/>
          </a:xfrm>
        </p:spPr>
        <p:txBody>
          <a:bodyPr/>
          <a:lstStyle/>
          <a:p>
            <a:r>
              <a:rPr lang="en-US" dirty="0" smtClean="0"/>
              <a:t>Positive, happy energy</a:t>
            </a:r>
            <a:endParaRPr lang="en-US" dirty="0"/>
          </a:p>
          <a:p>
            <a:pPr lvl="1"/>
            <a:r>
              <a:rPr lang="en-US" dirty="0"/>
              <a:t>M</a:t>
            </a:r>
            <a:r>
              <a:rPr lang="en-US" dirty="0" smtClean="0"/>
              <a:t>oves freely</a:t>
            </a:r>
          </a:p>
          <a:p>
            <a:r>
              <a:rPr lang="en-US" dirty="0" smtClean="0"/>
              <a:t>Negative, depressing energy</a:t>
            </a:r>
          </a:p>
          <a:p>
            <a:pPr lvl="1"/>
            <a:r>
              <a:rPr lang="en-US" dirty="0" smtClean="0"/>
              <a:t>Stagnates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Areas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1143000" y="1600200"/>
            <a:ext cx="3810000" cy="4114800"/>
          </a:xfrm>
        </p:spPr>
        <p:txBody>
          <a:bodyPr/>
          <a:lstStyle/>
          <a:p>
            <a:r>
              <a:rPr lang="en-US" dirty="0"/>
              <a:t>Health</a:t>
            </a:r>
          </a:p>
          <a:p>
            <a:r>
              <a:rPr lang="en-US" dirty="0" smtClean="0"/>
              <a:t>Creativity</a:t>
            </a:r>
            <a:endParaRPr lang="en-US" dirty="0"/>
          </a:p>
          <a:p>
            <a:r>
              <a:rPr lang="en-US" dirty="0" smtClean="0"/>
              <a:t>Relationships</a:t>
            </a:r>
          </a:p>
          <a:p>
            <a:r>
              <a:rPr lang="en-US" dirty="0" smtClean="0"/>
              <a:t>Community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029200" y="1600200"/>
            <a:ext cx="3810000" cy="4114800"/>
          </a:xfrm>
        </p:spPr>
        <p:txBody>
          <a:bodyPr/>
          <a:lstStyle/>
          <a:p>
            <a:r>
              <a:rPr lang="en-US" dirty="0" smtClean="0"/>
              <a:t>Knowledge</a:t>
            </a:r>
            <a:endParaRPr lang="en-US" dirty="0"/>
          </a:p>
          <a:p>
            <a:r>
              <a:rPr lang="en-US" dirty="0" smtClean="0"/>
              <a:t>Career</a:t>
            </a:r>
            <a:endParaRPr lang="en-US" dirty="0"/>
          </a:p>
          <a:p>
            <a:r>
              <a:rPr lang="en-US" dirty="0"/>
              <a:t>Fame</a:t>
            </a:r>
          </a:p>
          <a:p>
            <a:r>
              <a:rPr lang="en-US" dirty="0" smtClean="0"/>
              <a:t>Fortune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1447800" y="1600200"/>
            <a:ext cx="7498080" cy="4800600"/>
          </a:xfrm>
        </p:spPr>
        <p:txBody>
          <a:bodyPr/>
          <a:lstStyle/>
          <a:p>
            <a:r>
              <a:rPr lang="en-US" dirty="0" smtClean="0"/>
              <a:t>Understand your issues</a:t>
            </a:r>
            <a:endParaRPr lang="en-US" dirty="0"/>
          </a:p>
          <a:p>
            <a:r>
              <a:rPr lang="en-US" dirty="0" smtClean="0"/>
              <a:t>Clarify your intentions</a:t>
            </a:r>
          </a:p>
          <a:p>
            <a:r>
              <a:rPr lang="en-US" dirty="0" smtClean="0"/>
              <a:t>Watch them 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1066800" y="1600200"/>
            <a:ext cx="3810000" cy="4114800"/>
          </a:xfrm>
        </p:spPr>
        <p:txBody>
          <a:bodyPr/>
          <a:lstStyle/>
          <a:p>
            <a:r>
              <a:rPr lang="en-US" dirty="0" smtClean="0"/>
              <a:t>Sound</a:t>
            </a:r>
            <a:endParaRPr lang="en-US" dirty="0"/>
          </a:p>
          <a:p>
            <a:pPr lvl="1"/>
            <a:r>
              <a:rPr lang="en-US" dirty="0" smtClean="0"/>
              <a:t>Wind chimes</a:t>
            </a:r>
          </a:p>
          <a:p>
            <a:pPr lvl="1"/>
            <a:r>
              <a:rPr lang="en-US" dirty="0" smtClean="0"/>
              <a:t>Water</a:t>
            </a:r>
          </a:p>
          <a:p>
            <a:pPr lvl="1"/>
            <a:r>
              <a:rPr lang="en-US" dirty="0" smtClean="0"/>
              <a:t>Music</a:t>
            </a:r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105400" y="1600200"/>
            <a:ext cx="3810000" cy="4114800"/>
          </a:xfrm>
        </p:spPr>
        <p:txBody>
          <a:bodyPr/>
          <a:lstStyle/>
          <a:p>
            <a:r>
              <a:rPr lang="en-US" dirty="0" smtClean="0"/>
              <a:t>Sight</a:t>
            </a:r>
          </a:p>
          <a:p>
            <a:pPr lvl="1"/>
            <a:r>
              <a:rPr lang="en-US" dirty="0" smtClean="0"/>
              <a:t>Mirrors</a:t>
            </a:r>
          </a:p>
          <a:p>
            <a:pPr lvl="1"/>
            <a:r>
              <a:rPr lang="en-US" dirty="0" smtClean="0"/>
              <a:t>Plants</a:t>
            </a:r>
          </a:p>
          <a:p>
            <a:pPr lvl="1"/>
            <a:r>
              <a:rPr lang="en-US" dirty="0" smtClean="0"/>
              <a:t>Precious things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026" name="Picture 2" descr="C:\Users\Sydney Higa\AppData\Local\Microsoft\Windows\Temporary Internet Files\Content.IE5\UFY5RWAX\MC900431512[1]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0489" y="2933814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DDCA7C9FC7B742A5631B2194E6BDE9" ma:contentTypeVersion="0" ma:contentTypeDescription="Create a new document." ma:contentTypeScope="" ma:versionID="269081ed21ef68f44c50cc0a69fa369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0DE76E27-62CD-4F3C-9920-6C4785E8B65E}"/>
</file>

<file path=customXml/itemProps2.xml><?xml version="1.0" encoding="utf-8"?>
<ds:datastoreItem xmlns:ds="http://schemas.openxmlformats.org/officeDocument/2006/customXml" ds:itemID="{8A5AC884-8A8B-49C3-A239-7772EF956ECA}"/>
</file>

<file path=customXml/itemProps3.xml><?xml version="1.0" encoding="utf-8"?>
<ds:datastoreItem xmlns:ds="http://schemas.openxmlformats.org/officeDocument/2006/customXml" ds:itemID="{0BC28003-CFB6-46A3-B50C-1A5C0C93B772}"/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921</TotalTime>
  <Words>62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Solstice</vt:lpstr>
      <vt:lpstr>Harmony in Your Home</vt:lpstr>
      <vt:lpstr>Principles</vt:lpstr>
      <vt:lpstr>Energy</vt:lpstr>
      <vt:lpstr>Life Areas</vt:lpstr>
      <vt:lpstr>Goals</vt:lpstr>
      <vt:lpstr>Balance</vt:lpstr>
      <vt:lpstr>Questions</vt:lpstr>
    </vt:vector>
  </TitlesOfParts>
  <Company>Online Training Solutions,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Sidney Higa</cp:lastModifiedBy>
  <cp:revision>59</cp:revision>
  <cp:lastPrinted>1601-01-01T00:00:00Z</cp:lastPrinted>
  <dcterms:created xsi:type="dcterms:W3CDTF">2006-04-20T18:05:29Z</dcterms:created>
  <dcterms:modified xsi:type="dcterms:W3CDTF">2010-05-14T23:39:46Z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TC010690981033</vt:lpwstr>
  </property>
  <property fmtid="{D5CDD505-2E9C-101B-9397-08002B2CF9AE}" pid="3" name="ContentTypeId">
    <vt:lpwstr>0x01010052DDCA7C9FC7B742A5631B2194E6BDE9</vt:lpwstr>
  </property>
</Properties>
</file>