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8" r:id="rId5"/>
  </p:sldMasterIdLst>
  <p:sldIdLst>
    <p:sldId id="256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CA53F-611D-4320-9748-3D765024EC96}" v="1" dt="2021-06-11T02:14:10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ôi Tạ" userId="8cf9fb8f937025db" providerId="LiveId" clId="{4FECA53F-611D-4320-9748-3D765024EC96}"/>
    <pc:docChg chg="custSel addSld delSld modSld sldOrd addMainMaster">
      <pc:chgData name="Khôi Tạ" userId="8cf9fb8f937025db" providerId="LiveId" clId="{4FECA53F-611D-4320-9748-3D765024EC96}" dt="2021-06-11T02:15:17.843" v="11" actId="729"/>
      <pc:docMkLst>
        <pc:docMk/>
      </pc:docMkLst>
      <pc:sldChg chg="new del">
        <pc:chgData name="Khôi Tạ" userId="8cf9fb8f937025db" providerId="LiveId" clId="{4FECA53F-611D-4320-9748-3D765024EC96}" dt="2021-06-11T02:15:10.321" v="10" actId="2696"/>
        <pc:sldMkLst>
          <pc:docMk/>
          <pc:sldMk cId="3372847356" sldId="257"/>
        </pc:sldMkLst>
      </pc:sldChg>
      <pc:sldChg chg="addSp delSp modSp new del mod modClrScheme chgLayout">
        <pc:chgData name="Khôi Tạ" userId="8cf9fb8f937025db" providerId="LiveId" clId="{4FECA53F-611D-4320-9748-3D765024EC96}" dt="2021-06-11T02:15:10.321" v="10" actId="2696"/>
        <pc:sldMkLst>
          <pc:docMk/>
          <pc:sldMk cId="988509054" sldId="258"/>
        </pc:sldMkLst>
        <pc:spChg chg="del mod ord">
          <ac:chgData name="Khôi Tạ" userId="8cf9fb8f937025db" providerId="LiveId" clId="{4FECA53F-611D-4320-9748-3D765024EC96}" dt="2021-06-11T02:08:47.442" v="2" actId="700"/>
          <ac:spMkLst>
            <pc:docMk/>
            <pc:sldMk cId="988509054" sldId="258"/>
            <ac:spMk id="2" creationId="{F5C9BD0C-2C32-4C35-A349-A44105D038F4}"/>
          </ac:spMkLst>
        </pc:spChg>
        <pc:spChg chg="del mod ord">
          <ac:chgData name="Khôi Tạ" userId="8cf9fb8f937025db" providerId="LiveId" clId="{4FECA53F-611D-4320-9748-3D765024EC96}" dt="2021-06-11T02:08:47.442" v="2" actId="700"/>
          <ac:spMkLst>
            <pc:docMk/>
            <pc:sldMk cId="988509054" sldId="258"/>
            <ac:spMk id="3" creationId="{CE8E3C07-8379-4F18-B8F7-F87E4F57C76F}"/>
          </ac:spMkLst>
        </pc:spChg>
        <pc:spChg chg="add mod ord">
          <ac:chgData name="Khôi Tạ" userId="8cf9fb8f937025db" providerId="LiveId" clId="{4FECA53F-611D-4320-9748-3D765024EC96}" dt="2021-06-11T02:08:47.442" v="2" actId="700"/>
          <ac:spMkLst>
            <pc:docMk/>
            <pc:sldMk cId="988509054" sldId="258"/>
            <ac:spMk id="4" creationId="{8CDE1091-3931-4E91-AD59-2C3D568AA2C3}"/>
          </ac:spMkLst>
        </pc:spChg>
        <pc:spChg chg="add mod ord">
          <ac:chgData name="Khôi Tạ" userId="8cf9fb8f937025db" providerId="LiveId" clId="{4FECA53F-611D-4320-9748-3D765024EC96}" dt="2021-06-11T02:08:47.442" v="2" actId="700"/>
          <ac:spMkLst>
            <pc:docMk/>
            <pc:sldMk cId="988509054" sldId="258"/>
            <ac:spMk id="5" creationId="{EA9AB4F9-F6A8-41A6-BC55-9D99C7E82687}"/>
          </ac:spMkLst>
        </pc:spChg>
        <pc:spChg chg="add mod ord">
          <ac:chgData name="Khôi Tạ" userId="8cf9fb8f937025db" providerId="LiveId" clId="{4FECA53F-611D-4320-9748-3D765024EC96}" dt="2021-06-11T02:08:47.442" v="2" actId="700"/>
          <ac:spMkLst>
            <pc:docMk/>
            <pc:sldMk cId="988509054" sldId="258"/>
            <ac:spMk id="6" creationId="{8A2555ED-4641-4CBA-AEC1-1397A042DCBC}"/>
          </ac:spMkLst>
        </pc:spChg>
      </pc:sldChg>
      <pc:sldChg chg="add mod modShow">
        <pc:chgData name="Khôi Tạ" userId="8cf9fb8f937025db" providerId="LiveId" clId="{4FECA53F-611D-4320-9748-3D765024EC96}" dt="2021-06-11T02:15:17.843" v="11" actId="729"/>
        <pc:sldMkLst>
          <pc:docMk/>
          <pc:sldMk cId="1330872138" sldId="259"/>
        </pc:sldMkLst>
      </pc:sldChg>
      <pc:sldChg chg="add del">
        <pc:chgData name="Khôi Tạ" userId="8cf9fb8f937025db" providerId="LiveId" clId="{4FECA53F-611D-4320-9748-3D765024EC96}" dt="2021-06-11T02:15:10.321" v="10" actId="2696"/>
        <pc:sldMkLst>
          <pc:docMk/>
          <pc:sldMk cId="200622750" sldId="260"/>
        </pc:sldMkLst>
      </pc:sldChg>
      <pc:sldChg chg="new del">
        <pc:chgData name="Khôi Tạ" userId="8cf9fb8f937025db" providerId="LiveId" clId="{4FECA53F-611D-4320-9748-3D765024EC96}" dt="2021-06-11T02:13:06.692" v="6" actId="2696"/>
        <pc:sldMkLst>
          <pc:docMk/>
          <pc:sldMk cId="881794151" sldId="260"/>
        </pc:sldMkLst>
      </pc:sldChg>
      <pc:sldChg chg="add ord">
        <pc:chgData name="Khôi Tạ" userId="8cf9fb8f937025db" providerId="LiveId" clId="{4FECA53F-611D-4320-9748-3D765024EC96}" dt="2021-06-11T02:14:53.234" v="9"/>
        <pc:sldMkLst>
          <pc:docMk/>
          <pc:sldMk cId="877896322" sldId="261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2131685174" sldId="262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1720652560" sldId="263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3237565375" sldId="264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1949536574" sldId="265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587195086" sldId="266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351064333" sldId="267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2610523149" sldId="268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3108254097" sldId="269"/>
        </pc:sldMkLst>
      </pc:sldChg>
      <pc:sldChg chg="add">
        <pc:chgData name="Khôi Tạ" userId="8cf9fb8f937025db" providerId="LiveId" clId="{4FECA53F-611D-4320-9748-3D765024EC96}" dt="2021-06-11T02:14:10.674" v="7"/>
        <pc:sldMkLst>
          <pc:docMk/>
          <pc:sldMk cId="3821977795" sldId="270"/>
        </pc:sldMkLst>
      </pc:sldChg>
      <pc:sldMasterChg chg="add addSldLayout">
        <pc:chgData name="Khôi Tạ" userId="8cf9fb8f937025db" providerId="LiveId" clId="{4FECA53F-611D-4320-9748-3D765024EC96}" dt="2021-06-11T02:11:19.547" v="3" actId="27028"/>
        <pc:sldMasterMkLst>
          <pc:docMk/>
          <pc:sldMasterMk cId="0" sldId="2147483668"/>
        </pc:sldMasterMkLst>
        <pc:sldLayoutChg chg="add">
          <pc:chgData name="Khôi Tạ" userId="8cf9fb8f937025db" providerId="LiveId" clId="{4FECA53F-611D-4320-9748-3D765024EC96}" dt="2021-06-11T02:11:19.547" v="3" actId="27028"/>
          <pc:sldLayoutMkLst>
            <pc:docMk/>
            <pc:sldMasterMk cId="0" sldId="2147483668"/>
            <pc:sldLayoutMk cId="0" sldId="214748367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/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/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ellipse">
          <a:avLst/>
        </a:prstGeom>
      </dgm:spPr>
    </dgm:pt>
    <dgm:pt modelId="{0AF23DB1-716A-4F29-AD73-BDBBE0FF29F2}" type="pres">
      <dgm:prSet presAssocID="{B5A4E020-DE91-4CB1-9328-E1971EF8FC31}" presName="sibTrans" presStyleLbl="sibTrans2D1" presStyleIdx="0" presStyleCnt="6"/>
      <dgm:spPr/>
    </dgm:pt>
    <dgm:pt modelId="{89EFF6D1-EB4E-4A44-A5E0-44B369A0EF15}" type="pres">
      <dgm:prSet presAssocID="{B5A4E020-DE91-4CB1-9328-E1971EF8FC31}" presName="connectorText" presStyleLbl="sibTrans2D1" presStyleIdx="0" presStyleCnt="6"/>
      <dgm:spPr/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/>
    </dgm:pt>
    <dgm:pt modelId="{F5791EEA-2911-41A3-8B0B-2B1D437F5548}" type="pres">
      <dgm:prSet presAssocID="{B6B14EE3-394B-4F6E-BAAB-34803351501A}" presName="sibTrans" presStyleLbl="sibTrans2D1" presStyleIdx="1" presStyleCnt="6"/>
      <dgm:spPr/>
    </dgm:pt>
    <dgm:pt modelId="{9CC0407D-5244-4DAB-B203-321B99D25F7C}" type="pres">
      <dgm:prSet presAssocID="{B6B14EE3-394B-4F6E-BAAB-34803351501A}" presName="connectorText" presStyleLbl="sibTrans2D1" presStyleIdx="1" presStyleCnt="6"/>
      <dgm:spPr/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</dgm:pt>
    <dgm:pt modelId="{46825E1E-2ED3-46AC-86EE-94686BBC27F5}" type="pres">
      <dgm:prSet presAssocID="{245DED23-6B12-4CFD-86C8-2E1D3126FBF5}" presName="sibTrans" presStyleLbl="sibTrans2D1" presStyleIdx="2" presStyleCnt="6"/>
      <dgm:spPr/>
    </dgm:pt>
    <dgm:pt modelId="{54F59330-F583-46DB-88DE-B153CACCC6CF}" type="pres">
      <dgm:prSet presAssocID="{245DED23-6B12-4CFD-86C8-2E1D3126FBF5}" presName="connectorText" presStyleLbl="sibTrans2D1" presStyleIdx="2" presStyleCnt="6"/>
      <dgm:spPr/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</dgm:pt>
    <dgm:pt modelId="{45CEECE6-76F6-4CFE-8CC6-87946D169345}" type="pres">
      <dgm:prSet presAssocID="{F290881F-4903-4522-9D17-1C184437E744}" presName="sibTrans" presStyleLbl="sibTrans2D1" presStyleIdx="3" presStyleCnt="6"/>
      <dgm:spPr/>
    </dgm:pt>
    <dgm:pt modelId="{1CF71800-7BC6-4F78-BF1E-D880B39D15DC}" type="pres">
      <dgm:prSet presAssocID="{F290881F-4903-4522-9D17-1C184437E744}" presName="connectorText" presStyleLbl="sibTrans2D1" presStyleIdx="3" presStyleCnt="6"/>
      <dgm:spPr/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</dgm:pt>
    <dgm:pt modelId="{3197B624-FE69-4898-95D1-380A2FC5A0C7}" type="pres">
      <dgm:prSet presAssocID="{5FDB360D-7B15-477A-833D-E03F42B35A87}" presName="sibTrans" presStyleLbl="sibTrans2D1" presStyleIdx="4" presStyleCnt="6"/>
      <dgm:spPr/>
    </dgm:pt>
    <dgm:pt modelId="{50B7F0E0-9529-4EB6-84A0-A365A813786D}" type="pres">
      <dgm:prSet presAssocID="{5FDB360D-7B15-477A-833D-E03F42B35A87}" presName="connectorText" presStyleLbl="sibTrans2D1" presStyleIdx="4" presStyleCnt="6"/>
      <dgm:spPr/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</dgm:pt>
    <dgm:pt modelId="{17236E02-F145-456B-ACEE-0E808DA7570B}" type="pres">
      <dgm:prSet presAssocID="{AD1CB7C9-E976-45D8-84F2-387A8AA2F883}" presName="sibTrans" presStyleLbl="sibTrans2D1" presStyleIdx="5" presStyleCnt="6"/>
      <dgm:spPr/>
    </dgm:pt>
    <dgm:pt modelId="{57228978-278F-42C9-9A2F-4A47D89FB9A8}" type="pres">
      <dgm:prSet presAssocID="{AD1CB7C9-E976-45D8-84F2-387A8AA2F883}" presName="connectorText" presStyleLbl="sibTrans2D1" presStyleIdx="5" presStyleCnt="6"/>
      <dgm:spPr/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</dgm:pt>
  </dgm:ptLst>
  <dgm:cxnLst>
    <dgm:cxn modelId="{9ECB5D10-5B93-4AE5-90F2-6F81547DF8FA}" type="presOf" srcId="{BD3B3324-6EE9-4565-B08F-B907DCB57F64}" destId="{1FC8A522-C6F4-48ED-A249-62B57E6FD96B}" srcOrd="0" destOrd="0" presId="urn:microsoft.com/office/officeart/2005/8/layout/process5"/>
    <dgm:cxn modelId="{7EB64A16-8970-4F1F-9B5E-6CE03B5E75BB}" type="presOf" srcId="{AD1CB7C9-E976-45D8-84F2-387A8AA2F883}" destId="{57228978-278F-42C9-9A2F-4A47D89FB9A8}" srcOrd="1" destOrd="0" presId="urn:microsoft.com/office/officeart/2005/8/layout/process5"/>
    <dgm:cxn modelId="{A7A9D31C-6CB6-415E-8404-BB394D1ADF0C}" type="presOf" srcId="{5FDB360D-7B15-477A-833D-E03F42B35A87}" destId="{3197B624-FE69-4898-95D1-380A2FC5A0C7}" srcOrd="0" destOrd="0" presId="urn:microsoft.com/office/officeart/2005/8/layout/process5"/>
    <dgm:cxn modelId="{40D4C12A-6A80-4716-926F-87DA57C3F2B6}" type="presOf" srcId="{C4248F65-3353-48F9-912D-6308EE3C5E20}" destId="{20D4100F-D44F-42BB-988A-7C3AD60B995E}" srcOrd="0" destOrd="0" presId="urn:microsoft.com/office/officeart/2005/8/layout/process5"/>
    <dgm:cxn modelId="{1533122F-862B-4AF9-91C9-FFB1544E3048}" type="presOf" srcId="{F0832556-8D45-4FC9-ADB4-F5DA6F69FD4E}" destId="{0D6BAF48-6C03-4060-A1EE-BB3955FEDE56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12094E5D-1625-4D9C-9DC6-21A806D29646}" type="presOf" srcId="{AD1CB7C9-E976-45D8-84F2-387A8AA2F883}" destId="{17236E02-F145-456B-ACEE-0E808DA7570B}" srcOrd="0" destOrd="0" presId="urn:microsoft.com/office/officeart/2005/8/layout/process5"/>
    <dgm:cxn modelId="{0138F063-B634-4187-A581-BF49F915839D}" type="presOf" srcId="{B5A4E020-DE91-4CB1-9328-E1971EF8FC31}" destId="{0AF23DB1-716A-4F29-AD73-BDBBE0FF29F2}" srcOrd="0" destOrd="0" presId="urn:microsoft.com/office/officeart/2005/8/layout/process5"/>
    <dgm:cxn modelId="{536E0364-1C17-44D5-BECE-1185FE8840A9}" type="presOf" srcId="{E476830D-BF5E-49B0-896D-1D7C2D956F6E}" destId="{64A23AA4-A6B4-41D8-B994-907EB97A5D88}" srcOrd="0" destOrd="0" presId="urn:microsoft.com/office/officeart/2005/8/layout/process5"/>
    <dgm:cxn modelId="{2EC0B94E-6B75-4D73-8B5C-504D13A92AD6}" type="presOf" srcId="{B5A4E020-DE91-4CB1-9328-E1971EF8FC31}" destId="{89EFF6D1-EB4E-4A44-A5E0-44B369A0EF15}" srcOrd="1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C3A71581-CC1E-4D7B-96C2-760474A4FB80}" type="presOf" srcId="{F290881F-4903-4522-9D17-1C184437E744}" destId="{1CF71800-7BC6-4F78-BF1E-D880B39D15DC}" srcOrd="1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3845EFA1-08BA-45D0-8B1B-BC901531BC95}" type="presOf" srcId="{5FDB360D-7B15-477A-833D-E03F42B35A87}" destId="{50B7F0E0-9529-4EB6-84A0-A365A813786D}" srcOrd="1" destOrd="0" presId="urn:microsoft.com/office/officeart/2005/8/layout/process5"/>
    <dgm:cxn modelId="{C563D2A7-7A37-476E-817A-2F6A9A97F83D}" type="presOf" srcId="{245DED23-6B12-4CFD-86C8-2E1D3126FBF5}" destId="{54F59330-F583-46DB-88DE-B153CACCC6CF}" srcOrd="1" destOrd="0" presId="urn:microsoft.com/office/officeart/2005/8/layout/process5"/>
    <dgm:cxn modelId="{914ABBAE-056D-44D6-9E73-A005AC556D1D}" type="presOf" srcId="{F290881F-4903-4522-9D17-1C184437E744}" destId="{45CEECE6-76F6-4CFE-8CC6-87946D169345}" srcOrd="0" destOrd="0" presId="urn:microsoft.com/office/officeart/2005/8/layout/process5"/>
    <dgm:cxn modelId="{D137A9BB-DDD9-4AD5-A510-0356FB751189}" type="presOf" srcId="{7B35D8A3-CD1D-477C-BCD8-FF13BA576787}" destId="{04122F76-B4E9-4E95-8B76-F041F252001E}" srcOrd="0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77ADF7C3-B0D1-44C5-A0D0-3979967167C0}" type="presOf" srcId="{0B28E9D7-EC8F-4DE7-891A-6719FA6486B6}" destId="{929ED9B5-77E3-416D-BABD-BDE7823F1FA3}" srcOrd="0" destOrd="0" presId="urn:microsoft.com/office/officeart/2005/8/layout/process5"/>
    <dgm:cxn modelId="{CF949CC5-E7F3-46F3-A7E4-22F9512DB00F}" type="presOf" srcId="{B6B14EE3-394B-4F6E-BAAB-34803351501A}" destId="{9CC0407D-5244-4DAB-B203-321B99D25F7C}" srcOrd="1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AA95F2D1-6D18-45E6-8AA6-588E4D1A4541}" type="presOf" srcId="{245DED23-6B12-4CFD-86C8-2E1D3126FBF5}" destId="{46825E1E-2ED3-46AC-86EE-94686BBC27F5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20311DDD-A421-4AF3-AA2C-876BADBF0326}" type="presOf" srcId="{981C6918-01D8-434B-95B3-9E8E76E72D11}" destId="{76C85730-9F09-47B4-BBD2-70732287C4B1}" srcOrd="0" destOrd="0" presId="urn:microsoft.com/office/officeart/2005/8/layout/process5"/>
    <dgm:cxn modelId="{90C9DBE6-60ED-4546-9E74-8B0E1E5DACEB}" type="presOf" srcId="{B6B14EE3-394B-4F6E-BAAB-34803351501A}" destId="{F5791EEA-2911-41A3-8B0B-2B1D437F5548}" srcOrd="0" destOrd="0" presId="urn:microsoft.com/office/officeart/2005/8/layout/process5"/>
    <dgm:cxn modelId="{F02B5BED-ED99-440B-872B-D015F783FA5B}" type="presOf" srcId="{D0F4E79F-15B4-4AD8-B835-3C90BF755C9E}" destId="{700E24A2-33A7-4D77-9E0D-48F31D66B352}" srcOrd="0" destOrd="0" presId="urn:microsoft.com/office/officeart/2005/8/layout/process5"/>
    <dgm:cxn modelId="{3131C751-4009-4D15-A67E-CA8BB2B8AD85}" type="presParOf" srcId="{0D6BAF48-6C03-4060-A1EE-BB3955FEDE56}" destId="{04122F76-B4E9-4E95-8B76-F041F252001E}" srcOrd="0" destOrd="0" presId="urn:microsoft.com/office/officeart/2005/8/layout/process5"/>
    <dgm:cxn modelId="{0F7121F5-AF28-466A-9D21-D4227EDBCDAB}" type="presParOf" srcId="{0D6BAF48-6C03-4060-A1EE-BB3955FEDE56}" destId="{0AF23DB1-716A-4F29-AD73-BDBBE0FF29F2}" srcOrd="1" destOrd="0" presId="urn:microsoft.com/office/officeart/2005/8/layout/process5"/>
    <dgm:cxn modelId="{E334BF27-C1F5-4F50-BB81-B5813153AC83}" type="presParOf" srcId="{0AF23DB1-716A-4F29-AD73-BDBBE0FF29F2}" destId="{89EFF6D1-EB4E-4A44-A5E0-44B369A0EF15}" srcOrd="0" destOrd="0" presId="urn:microsoft.com/office/officeart/2005/8/layout/process5"/>
    <dgm:cxn modelId="{16B934E0-52CC-41B1-AC20-2C4C155628DA}" type="presParOf" srcId="{0D6BAF48-6C03-4060-A1EE-BB3955FEDE56}" destId="{1FC8A522-C6F4-48ED-A249-62B57E6FD96B}" srcOrd="2" destOrd="0" presId="urn:microsoft.com/office/officeart/2005/8/layout/process5"/>
    <dgm:cxn modelId="{B3B7B8E6-05B6-491C-82A2-278C45563143}" type="presParOf" srcId="{0D6BAF48-6C03-4060-A1EE-BB3955FEDE56}" destId="{F5791EEA-2911-41A3-8B0B-2B1D437F5548}" srcOrd="3" destOrd="0" presId="urn:microsoft.com/office/officeart/2005/8/layout/process5"/>
    <dgm:cxn modelId="{495B7116-AF45-4FDF-9DB5-ECCF48121ADA}" type="presParOf" srcId="{F5791EEA-2911-41A3-8B0B-2B1D437F5548}" destId="{9CC0407D-5244-4DAB-B203-321B99D25F7C}" srcOrd="0" destOrd="0" presId="urn:microsoft.com/office/officeart/2005/8/layout/process5"/>
    <dgm:cxn modelId="{B3E0C855-305E-4CC3-86AD-5E250D5DA04B}" type="presParOf" srcId="{0D6BAF48-6C03-4060-A1EE-BB3955FEDE56}" destId="{76C85730-9F09-47B4-BBD2-70732287C4B1}" srcOrd="4" destOrd="0" presId="urn:microsoft.com/office/officeart/2005/8/layout/process5"/>
    <dgm:cxn modelId="{9399BE8C-89AA-458A-9C58-239321293A3B}" type="presParOf" srcId="{0D6BAF48-6C03-4060-A1EE-BB3955FEDE56}" destId="{46825E1E-2ED3-46AC-86EE-94686BBC27F5}" srcOrd="5" destOrd="0" presId="urn:microsoft.com/office/officeart/2005/8/layout/process5"/>
    <dgm:cxn modelId="{054FD45B-C004-40C0-9DDC-A9AA137CCEDA}" type="presParOf" srcId="{46825E1E-2ED3-46AC-86EE-94686BBC27F5}" destId="{54F59330-F583-46DB-88DE-B153CACCC6CF}" srcOrd="0" destOrd="0" presId="urn:microsoft.com/office/officeart/2005/8/layout/process5"/>
    <dgm:cxn modelId="{FFE4219D-6B3A-49D1-AFEC-97D8CF7C5085}" type="presParOf" srcId="{0D6BAF48-6C03-4060-A1EE-BB3955FEDE56}" destId="{20D4100F-D44F-42BB-988A-7C3AD60B995E}" srcOrd="6" destOrd="0" presId="urn:microsoft.com/office/officeart/2005/8/layout/process5"/>
    <dgm:cxn modelId="{9B58A387-59F0-47F4-975B-7C7A54A7E8F7}" type="presParOf" srcId="{0D6BAF48-6C03-4060-A1EE-BB3955FEDE56}" destId="{45CEECE6-76F6-4CFE-8CC6-87946D169345}" srcOrd="7" destOrd="0" presId="urn:microsoft.com/office/officeart/2005/8/layout/process5"/>
    <dgm:cxn modelId="{DCE8DED9-B3F1-4963-B5A8-2F9D734D9118}" type="presParOf" srcId="{45CEECE6-76F6-4CFE-8CC6-87946D169345}" destId="{1CF71800-7BC6-4F78-BF1E-D880B39D15DC}" srcOrd="0" destOrd="0" presId="urn:microsoft.com/office/officeart/2005/8/layout/process5"/>
    <dgm:cxn modelId="{4CCD3700-3242-4684-9F5B-F3D9F24F0FFB}" type="presParOf" srcId="{0D6BAF48-6C03-4060-A1EE-BB3955FEDE56}" destId="{700E24A2-33A7-4D77-9E0D-48F31D66B352}" srcOrd="8" destOrd="0" presId="urn:microsoft.com/office/officeart/2005/8/layout/process5"/>
    <dgm:cxn modelId="{EBC96C62-511B-452F-BBE5-3DD29D81F287}" type="presParOf" srcId="{0D6BAF48-6C03-4060-A1EE-BB3955FEDE56}" destId="{3197B624-FE69-4898-95D1-380A2FC5A0C7}" srcOrd="9" destOrd="0" presId="urn:microsoft.com/office/officeart/2005/8/layout/process5"/>
    <dgm:cxn modelId="{0D26D48F-F6BF-45AF-8D63-AC0FA1981433}" type="presParOf" srcId="{3197B624-FE69-4898-95D1-380A2FC5A0C7}" destId="{50B7F0E0-9529-4EB6-84A0-A365A813786D}" srcOrd="0" destOrd="0" presId="urn:microsoft.com/office/officeart/2005/8/layout/process5"/>
    <dgm:cxn modelId="{83BE09B3-AA67-4B6B-945D-64F58BF72672}" type="presParOf" srcId="{0D6BAF48-6C03-4060-A1EE-BB3955FEDE56}" destId="{929ED9B5-77E3-416D-BABD-BDE7823F1FA3}" srcOrd="10" destOrd="0" presId="urn:microsoft.com/office/officeart/2005/8/layout/process5"/>
    <dgm:cxn modelId="{BE942B7C-DDA3-49B0-B5CE-158F58A0DC7E}" type="presParOf" srcId="{0D6BAF48-6C03-4060-A1EE-BB3955FEDE56}" destId="{17236E02-F145-456B-ACEE-0E808DA7570B}" srcOrd="11" destOrd="0" presId="urn:microsoft.com/office/officeart/2005/8/layout/process5"/>
    <dgm:cxn modelId="{53B2CAC9-1D26-48DF-9DF8-A906D6B5A255}" type="presParOf" srcId="{17236E02-F145-456B-ACEE-0E808DA7570B}" destId="{57228978-278F-42C9-9A2F-4A47D89FB9A8}" srcOrd="0" destOrd="0" presId="urn:microsoft.com/office/officeart/2005/8/layout/process5"/>
    <dgm:cxn modelId="{04494F1D-3AF8-4AC9-929E-9C914D161353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Gather information</a:t>
          </a:r>
        </a:p>
      </dsp:txBody>
      <dsp:txXfrm>
        <a:off x="215888" y="653312"/>
        <a:ext cx="1019119" cy="611470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team</a:t>
          </a:r>
        </a:p>
      </dsp:txBody>
      <dsp:txXfrm>
        <a:off x="2047902" y="552000"/>
        <a:ext cx="1390595" cy="814094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4FDA-F42C-4021-BFA3-849CA907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B3A6-4F8B-4F5C-B55A-60C0CD7B3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CC90-8F1E-456D-948B-6FAD8612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7596-F8B6-46FE-B75F-C8EFB055FECB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5B18-A7CA-43EB-B8DA-1D57C261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3308-3FE9-4A2A-9713-CF23324F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DEBE-0B7F-4532-BCD1-BA1C105E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14FD69-4A85-4715-A222-ABB225B63BC6}" type="datetimeFigureOut">
              <a:rPr lang="en-US" smtClean="0"/>
              <a:pPr/>
              <a:t>11-Jun-21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6FE0-FEA1-493C-A131-8D50414C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Present to other departments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D0860-3C01-4255-A027-4A7D96626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Consult with team leader about the best way to communicate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Team leader may bring up at next team leaders’ meeting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Method will depend on the project and the decisions made in the department meeting</a:t>
            </a:r>
            <a:endParaRPr lang="en-US" b="1" i="0" u="none" strike="noStrike" baseline="0">
              <a:solidFill>
                <a:srgbClr val="0F6FC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2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F7C1-6AD6-4FAC-8F61-F182BD82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Carry out project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3993-0504-48A8-AE8E-15157E56C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Gathering supplies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Making posters to promote the project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Tracking progress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Making announcements to the entire company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Attending and participating in project events, such as cleanups or work parties</a:t>
            </a:r>
          </a:p>
        </p:txBody>
      </p:sp>
    </p:spTree>
    <p:extLst>
      <p:ext uri="{BB962C8B-B14F-4D97-AF65-F5344CB8AC3E}">
        <p14:creationId xmlns:p14="http://schemas.microsoft.com/office/powerpoint/2010/main" val="310825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3ED0-976A-4F92-B247-4CF44142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Celebrate and evaluate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5DE8-9EAA-4CCE-AD5C-CFF796217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Concluding activity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Treats to share to celebrate success 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Informal discussion of results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might be done better next time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Projects for next year</a:t>
            </a:r>
            <a:endParaRPr lang="en-US" b="1" i="0" u="none" strike="noStrike" baseline="0">
              <a:solidFill>
                <a:srgbClr val="0F6FC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7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1245-91E5-4A29-A118-401BCE82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Process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C363-1A47-41E5-BC1A-0029BC134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Gather information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Set up team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Plan project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Meet with department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Present to other departments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Carry out project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Celebrate and evaluate</a:t>
            </a:r>
          </a:p>
        </p:txBody>
      </p:sp>
    </p:spTree>
    <p:extLst>
      <p:ext uri="{BB962C8B-B14F-4D97-AF65-F5344CB8AC3E}">
        <p14:creationId xmlns:p14="http://schemas.microsoft.com/office/powerpoint/2010/main" val="87789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Process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600200" y="17526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87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B14C-9783-428A-9767-557284D2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Gather information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5F30-617B-40B0-9879-142E71A49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Questions for Team Leaders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How much time do you want/have available to spend?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How much time do you want your team to spend?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Do you have a project you have always wanted to do?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Is there a project you are already doing (or already plan to do) that we can help with?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How much do you want the team to be involved in choosing the project?</a:t>
            </a:r>
            <a:endParaRPr lang="en-US" b="1" i="0" u="none" strike="noStrike" baseline="0">
              <a:solidFill>
                <a:srgbClr val="0F6FC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E89B-BEA3-4662-AEE5-D8B49A9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Gather information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086-BC5D-4D60-845D-2C0BC25A9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Questions for Department Reps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kinds of things are your employees interested in?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is the skill level of your employees?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is the commitment level of your employees?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type of project do you see as being successful for these employees (collection, activity, fundraising; see Resource notebook)?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Can you recommend an employee who would be a good Community Service planner for your department?</a:t>
            </a:r>
            <a:endParaRPr lang="en-US" b="1" i="0" u="none" strike="noStrike" baseline="0">
              <a:solidFill>
                <a:srgbClr val="0F6FC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5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24F4-2046-4813-8F54-73DBAD44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Set up team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3DDA-27DB-4577-A29A-9C6A9E0EC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Contact people recommended as department reps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Pursue leads until all positions are filled</a:t>
            </a:r>
            <a:endParaRPr lang="en-US" b="1" i="0" u="none" strike="noStrike" baseline="0">
              <a:solidFill>
                <a:srgbClr val="0F6FC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6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6EBF-4E70-4CF0-AC0D-F88D21E3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Plan project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03E1-A018-47D0-9484-EF9471A20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When will the project begin and end?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When will the project be introduced to the employees?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How much input will the employees have in the choice of the project?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If no employee input, select a project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If some employee input, select a few projects to choose from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tasks will be involved in carrying out the project?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94953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CFF7-60CA-4572-BAE0-4C5CB2A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Meet with department</a:t>
            </a:r>
            <a:endParaRPr lang="en-US" b="1" i="0" u="none" strike="noStrike" baseline="0">
              <a:solidFill>
                <a:srgbClr val="0B52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13C2-3C59-4F99-8B66-9D5CD0642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Introduce the project to the employees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Writing about experiences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Listing ideas about populations in need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Reading articles or inspirational stories (as in </a:t>
            </a:r>
            <a:r>
              <a:rPr lang="en-US" b="1" i="1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Three Cups of Tea</a:t>
            </a:r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Outline the parameters of the project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Timeline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How much department time is involved?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Project participation extended to all employees</a:t>
            </a:r>
            <a:endParaRPr lang="en-US" b="1" i="0" u="none" strike="noStrike" baseline="0">
              <a:solidFill>
                <a:srgbClr val="0F6FC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9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5E3B-ED0D-4949-8C7C-503CD6E3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B5294"/>
                </a:solidFill>
                <a:latin typeface="Calibri" panose="020F0502020204030204" pitchFamily="34" charset="0"/>
              </a:rPr>
              <a:t>Meet with department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5BE57-EEDA-4052-AECF-A9D14FC5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Lead discussion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kind of project do we want to do?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need do we want to address?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are the goals of this project?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do we need to do to meet those goals?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Who will perform these tasks?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What materials will we need?</a:t>
            </a:r>
          </a:p>
          <a:p>
            <a:pPr lvl="1"/>
            <a:r>
              <a:rPr lang="en-US" b="1" i="0" u="none" strike="noStrike" baseline="0">
                <a:solidFill>
                  <a:srgbClr val="0F6FC6"/>
                </a:solidFill>
                <a:latin typeface="Calibri" panose="020F0502020204030204" pitchFamily="34" charset="0"/>
              </a:rPr>
              <a:t>When will the tasks be performed?</a:t>
            </a:r>
            <a:endParaRPr lang="en-US" b="1" i="0" u="none" strike="noStrike" baseline="0">
              <a:solidFill>
                <a:srgbClr val="0F6FC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43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0787D42-91E7-4509-BBEA-057BF5627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D9AE98D-3909-4D25-B2AA-5639B737D5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863EA2-E621-4BF3-ADEC-66D0F6D77ECE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in hand design template</Template>
  <TotalTime>16</TotalTime>
  <Words>497</Words>
  <Application>Microsoft Office PowerPoint</Application>
  <PresentationFormat>On-screen Show (4:3)</PresentationFormat>
  <Paragraphs>75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Century Gothic</vt:lpstr>
      <vt:lpstr>Times New Roman</vt:lpstr>
      <vt:lpstr>World in hand design template</vt:lpstr>
      <vt:lpstr>Apothecary</vt:lpstr>
      <vt:lpstr>PowerPoint Presentation</vt:lpstr>
      <vt:lpstr>Process</vt:lpstr>
      <vt:lpstr>Project Process</vt:lpstr>
      <vt:lpstr>Gather information</vt:lpstr>
      <vt:lpstr>Gather information (continued)</vt:lpstr>
      <vt:lpstr>Set up team</vt:lpstr>
      <vt:lpstr>Plan project</vt:lpstr>
      <vt:lpstr>Meet with department</vt:lpstr>
      <vt:lpstr>Meet with department (continued)</vt:lpstr>
      <vt:lpstr>Present to other departments</vt:lpstr>
      <vt:lpstr>Carry out project</vt:lpstr>
      <vt:lpstr>Celebrate and 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Khôi Tạ</cp:lastModifiedBy>
  <cp:revision>1</cp:revision>
  <dcterms:created xsi:type="dcterms:W3CDTF">2010-03-30T22:14:52Z</dcterms:created>
  <dcterms:modified xsi:type="dcterms:W3CDTF">2021-06-11T02:15:44Z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0x01010052DDCA7C9FC7B742A5631B2194E6BDE9</vt:lpwstr>
  </property>
</Properties>
</file>