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9" r:id="rId5"/>
  </p:sldMasterIdLst>
  <p:notesMasterIdLst>
    <p:notesMasterId r:id="rId8"/>
  </p:notesMasterIdLst>
  <p:handoutMasterIdLst>
    <p:handoutMasterId r:id="rId9"/>
  </p:handoutMasterIdLst>
  <p:sldIdLst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612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7CBDB19-DDF8-454B-B2A9-89D3C498EC1B}" type="datetimeFigureOut">
              <a:rPr lang="en-US" smtClean="0"/>
              <a:pPr/>
              <a:t>11/6/2010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7B39D03-4D65-44D8-9F67-CFAB012E2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8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5B593A47-C35F-4927-8CD6-9682078D69E3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75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0" lang="x-none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2739EC88-7B5E-4917-BD4E-CFF22233FA88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1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3429000"/>
            <a:ext cx="6399213" cy="12192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4000" b="0" i="0" u="none" strike="noStrike" baseline="0">
                <a:solidFill>
                  <a:schemeClr val="tx2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800600"/>
            <a:ext cx="6399213" cy="8382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tabLst/>
              <a:defRPr kumimoji="0" sz="24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r>
              <a:rPr lang="en-US" altLang="x-none"/>
              <a:t>Click to edit Master subtitle style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384175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384175"/>
          </a:xfrm>
        </p:spPr>
        <p:txBody>
          <a:bodyPr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384175"/>
          </a:xfrm>
        </p:spPr>
        <p:txBody>
          <a:bodyPr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fld id="{B7FFE138-060B-4A09-A290-32377E64A3C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8597-3521-412A-BED1-722EA4F86CC2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BC6-08CB-4826-B2C4-3F6970CA7AE9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5FAE-E4EB-45D9-AE03-3A0036BA87A8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C7DD-2210-4D98-9ADA-00E3E9269610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8597-3521-412A-BED1-722EA4F86CC2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BC6-08CB-4826-B2C4-3F6970CA7AE9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2284413" y="1905000"/>
            <a:ext cx="3122612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5559425" y="1905000"/>
            <a:ext cx="3124200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78A8-2A4E-4FED-8C6A-165E3EC8D9AF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5FAE-E4EB-45D9-AE03-3A0036BA87A8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2284413" y="1905000"/>
            <a:ext cx="3122612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59425" y="1905000"/>
            <a:ext cx="3124200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A2C-6AB6-433F-BC71-C4EE38BC3DCF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554" y="2451231"/>
            <a:ext cx="7848600" cy="1927225"/>
          </a:xfrm>
        </p:spPr>
        <p:txBody>
          <a:bodyPr anchor="b">
            <a:normAutofit/>
          </a:bodyPr>
          <a:lstStyle>
            <a:lvl1pPr algn="ctr"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2902"/>
            <a:ext cx="7848600" cy="9168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138-060B-4A09-A290-32377E64A3C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3840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C7DD-2210-4D98-9ADA-00E3E9269610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4413" y="533400"/>
            <a:ext cx="6399212" cy="1219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4413" y="1905000"/>
            <a:ext cx="6399212" cy="4221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altLang="x-none"/>
              <a:t>Click to edit Master text styles</a:t>
            </a:r>
            <a:endParaRPr lang="en-US"/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fld id="{F6D3474C-9AB0-4C46-94FC-532709E129B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>
          <a:latin typeface="+mj-lt"/>
          <a:ea typeface="+mj-ea"/>
          <a:cs typeface="+mj-cs"/>
        </a:defRPr>
      </a:defPPr>
      <a:lvl1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2pPr>
      <a:lvl3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3pPr>
      <a:lvl4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4pPr>
      <a:lvl5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5pPr>
      <a:lvl6pPr marL="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6pPr>
      <a:lvl7pPr marL="4572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7pPr>
      <a:lvl8pPr marL="9144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8pPr>
      <a:lvl9pPr marL="13716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9pPr>
    </p:titleStyle>
    <p:bodyStyle>
      <a:defPPr>
        <a:defRPr>
          <a:latin typeface="+mn-lt"/>
          <a:ea typeface="+mn-ea"/>
          <a:cs typeface="+mn-cs"/>
        </a:defRPr>
      </a:defPPr>
      <a:lvl1pPr marL="342900" indent="-342900" algn="l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6pPr>
      <a:lvl7pPr marL="25146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7pPr>
      <a:lvl8pPr marL="29718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8pPr>
      <a:lvl9pPr marL="34290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Better organization for better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Your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 Your Time Wisely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1600200" y="2057400"/>
            <a:ext cx="2209800" cy="2971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/>
          <p:cNvSpPr/>
          <p:nvPr/>
        </p:nvSpPr>
        <p:spPr>
          <a:xfrm>
            <a:off x="5257800" y="2057400"/>
            <a:ext cx="2209800" cy="2971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qual 3"/>
          <p:cNvSpPr/>
          <p:nvPr/>
        </p:nvSpPr>
        <p:spPr>
          <a:xfrm>
            <a:off x="4114800" y="3200400"/>
            <a:ext cx="838200" cy="685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icking clock design template [1]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278C07F-35E4-4A99-BBF7-BFFB118AE78F}"/>
</file>

<file path=customXml/itemProps2.xml><?xml version="1.0" encoding="utf-8"?>
<ds:datastoreItem xmlns:ds="http://schemas.openxmlformats.org/officeDocument/2006/customXml" ds:itemID="{0FC1A58A-7462-437A-9A67-97806F2B520C}"/>
</file>

<file path=customXml/itemProps3.xml><?xml version="1.0" encoding="utf-8"?>
<ds:datastoreItem xmlns:ds="http://schemas.openxmlformats.org/officeDocument/2006/customXml" ds:itemID="{E63CCC6B-37E0-43CA-9550-DD63327EE8F4}"/>
</file>

<file path=docProps/app.xml><?xml version="1.0" encoding="utf-8"?>
<Properties xmlns="http://schemas.openxmlformats.org/officeDocument/2006/extended-properties" xmlns:vt="http://schemas.openxmlformats.org/officeDocument/2006/docPropsVTypes">
  <Template>Ticking clock design template [1]</Template>
  <TotalTime>303</TotalTime>
  <Words>13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Ticking clock design template [1]</vt:lpstr>
      <vt:lpstr>Clarity</vt:lpstr>
      <vt:lpstr>Managing Your Time</vt:lpstr>
      <vt:lpstr>Spend Your Time Wisely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Sidney Higa</dc:creator>
  <cp:lastModifiedBy>Sidney Higa</cp:lastModifiedBy>
  <cp:revision>4</cp:revision>
  <dcterms:created xsi:type="dcterms:W3CDTF">2006-04-18T16:29:51Z</dcterms:created>
  <dcterms:modified xsi:type="dcterms:W3CDTF">2010-11-06T22:48:46Z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TC011594421033</vt:lpwstr>
  </property>
  <property fmtid="{D5CDD505-2E9C-101B-9397-08002B2CF9AE}" pid="3" name="ContentTypeId">
    <vt:lpwstr>0x01010052DDCA7C9FC7B742A5631B2194E6BDE9</vt:lpwstr>
  </property>
  <property fmtid="{D5CDD505-2E9C-101B-9397-08002B2CF9AE}" pid="4" name="Used in Chapter">
    <vt:lpwstr>true</vt:lpwstr>
  </property>
</Properties>
</file>