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photoAlbum layout="2pic" frame="frameStyle2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C28C-FA56-43FA-A923-9E9F256F34DC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A5BF-297A-482C-A9A5-C308BCA1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Sidney Higa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" y="2173287"/>
            <a:ext cx="3657600" cy="27432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173287"/>
            <a:ext cx="3657600" cy="27432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9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3111" r="19796" b="33485"/>
          <a:stretch/>
        </p:blipFill>
        <p:spPr>
          <a:xfrm>
            <a:off x="304800" y="2009585"/>
            <a:ext cx="4114800" cy="2879915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pic>
        <p:nvPicPr>
          <p:cNvPr id="3" name="Picture 2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67" y="1968500"/>
            <a:ext cx="3894666" cy="29210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23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FC0170-AA20-44DE-95FF-7CE756945C7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7EA077-52E9-4E14-A5B5-AA71E3467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FA621-6185-4113-9F29-D131190BD5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Photo Album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Sidney Higa</dc:creator>
  <cp:lastModifiedBy>Sidney Higa</cp:lastModifiedBy>
  <cp:revision>3</cp:revision>
  <dcterms:created xsi:type="dcterms:W3CDTF">2010-11-06T20:31:47Z</dcterms:created>
  <dcterms:modified xsi:type="dcterms:W3CDTF">2010-11-18T21:42:28Z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