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C1596-A519-446B-9ECC-73317794858A}" v="6" dt="2021-07-09T02:09:55.412"/>
  </p1510:revLst>
</p1510:revInfo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84590" autoAdjust="0"/>
  </p:normalViewPr>
  <p:slideViewPr>
    <p:cSldViewPr>
      <p:cViewPr varScale="1">
        <p:scale>
          <a:sx n="60" d="100"/>
          <a:sy n="60" d="100"/>
        </p:scale>
        <p:origin x="13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011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5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30BD-BC74-44B8-90FA-E3F7015DB404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Annual Meeting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/>
              <a:t>Florian Stiller</a:t>
            </a:r>
            <a:endParaRPr lang="en-US" dirty="0"/>
          </a:p>
          <a:p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Goals for the Coming Year</a:t>
            </a:r>
            <a:endParaRPr lang="en-US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Strategic undertakings</a:t>
            </a:r>
            <a:endParaRPr lang="en-US" dirty="0"/>
          </a:p>
          <a:p>
            <a:r>
              <a:rPr lang="en-US" altLang="x-none" dirty="0"/>
              <a:t>Financial goals</a:t>
            </a:r>
          </a:p>
          <a:p>
            <a:r>
              <a:rPr lang="en-US" altLang="x-none" dirty="0"/>
              <a:t>Other key efforts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Summary</a:t>
            </a:r>
            <a:endParaRPr lang="en-US" dirty="0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Summary</a:t>
            </a:r>
            <a:r>
              <a:rPr lang="en-US" altLang="x-none" baseline="0" dirty="0"/>
              <a:t> of</a:t>
            </a:r>
            <a:r>
              <a:rPr lang="en-US" altLang="x-none" dirty="0"/>
              <a:t> key successes/challenges</a:t>
            </a:r>
            <a:endParaRPr lang="en-US" dirty="0"/>
          </a:p>
          <a:p>
            <a:r>
              <a:rPr lang="en-US" altLang="x-none" dirty="0"/>
              <a:t>Reiteration</a:t>
            </a:r>
            <a:r>
              <a:rPr lang="en-US" altLang="x-none" baseline="0" dirty="0"/>
              <a:t> of</a:t>
            </a:r>
            <a:r>
              <a:rPr lang="en-US" altLang="x-none" dirty="0"/>
              <a:t> key goals</a:t>
            </a:r>
          </a:p>
          <a:p>
            <a:r>
              <a:rPr lang="en-US" altLang="x-none" dirty="0"/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Agenda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600" dirty="0"/>
              <a:t>Review of key objectives</a:t>
            </a:r>
            <a:endParaRPr lang="en-US" dirty="0"/>
          </a:p>
          <a:p>
            <a:r>
              <a:rPr lang="en-US" altLang="x-none" sz="2600" dirty="0"/>
              <a:t>How did we do?</a:t>
            </a:r>
          </a:p>
          <a:p>
            <a:r>
              <a:rPr lang="en-US" altLang="x-none" sz="2600" dirty="0"/>
              <a:t>Organizational overview</a:t>
            </a:r>
          </a:p>
          <a:p>
            <a:r>
              <a:rPr lang="en-US" altLang="x-none" sz="2600" dirty="0"/>
              <a:t>Top issues facing the company</a:t>
            </a:r>
          </a:p>
          <a:p>
            <a:r>
              <a:rPr lang="en-US" altLang="x-none" sz="2600" dirty="0"/>
              <a:t>Review of our progress</a:t>
            </a:r>
          </a:p>
          <a:p>
            <a:r>
              <a:rPr lang="en-US" altLang="x-none" sz="2600" dirty="0"/>
              <a:t>Key spending areas</a:t>
            </a:r>
          </a:p>
          <a:p>
            <a:r>
              <a:rPr lang="en-US" altLang="x-none" sz="2600" dirty="0"/>
              <a:t>Head count</a:t>
            </a:r>
          </a:p>
          <a:p>
            <a:r>
              <a:rPr lang="en-US" altLang="x-none" sz="2600" dirty="0"/>
              <a:t>Goals for the coming year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Review of Key 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What makes our company unique</a:t>
            </a:r>
            <a:endParaRPr lang="en-US" dirty="0"/>
          </a:p>
          <a:p>
            <a:r>
              <a:rPr lang="en-US" altLang="x-none" dirty="0"/>
              <a:t>What makes our company successful</a:t>
            </a:r>
          </a:p>
          <a:p>
            <a:r>
              <a:rPr lang="en-US" altLang="x-none" dirty="0"/>
              <a:t>Our shared vision</a:t>
            </a:r>
          </a:p>
          <a:p>
            <a:r>
              <a:rPr lang="en-US" altLang="x-none" dirty="0"/>
              <a:t>Key undertakings of the past year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How Did We Do?</a:t>
            </a:r>
            <a:endParaRPr 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Department heads will give an overview of their performance against their objectives</a:t>
            </a:r>
            <a:endParaRPr lang="en-US" dirty="0"/>
          </a:p>
        </p:txBody>
      </p:sp>
      <p:pic>
        <p:nvPicPr>
          <p:cNvPr id="2" name="DH20LT">
            <a:hlinkClick r:id="" action="ppaction://media"/>
            <a:extLst>
              <a:ext uri="{FF2B5EF4-FFF2-40B4-BE49-F238E27FC236}">
                <a16:creationId xmlns:a16="http://schemas.microsoft.com/office/drawing/2014/main" id="{B75C9D00-93CC-482E-8A61-015D9D27AC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800" y="2971800"/>
            <a:ext cx="2744276" cy="182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Organizational Overview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Review of changes</a:t>
            </a:r>
          </a:p>
          <a:p>
            <a:r>
              <a:rPr lang="en-US" altLang="x-none" dirty="0"/>
              <a:t>Introduction of new managers</a:t>
            </a:r>
            <a:endParaRPr lang="en-US" dirty="0"/>
          </a:p>
          <a:p>
            <a:r>
              <a:rPr lang="en-US" altLang="x-none" dirty="0"/>
              <a:t>Changes still to come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Top Issues Facing the Company</a:t>
            </a:r>
            <a:endParaRPr 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External industry pressures</a:t>
            </a:r>
          </a:p>
          <a:p>
            <a:r>
              <a:rPr lang="en-US" altLang="x-none" dirty="0"/>
              <a:t>External customer issues</a:t>
            </a:r>
          </a:p>
          <a:p>
            <a:r>
              <a:rPr lang="en-US" altLang="x-none" dirty="0"/>
              <a:t>High profile internal issues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 of Our</a:t>
            </a:r>
            <a:r>
              <a:rPr lang="en-US" altLang="x-none" baseline="0" dirty="0"/>
              <a:t> 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Financial</a:t>
            </a:r>
            <a:endParaRPr lang="en-US" dirty="0"/>
          </a:p>
          <a:p>
            <a:r>
              <a:rPr lang="en-US" altLang="x-none" dirty="0"/>
              <a:t>Competitive</a:t>
            </a:r>
          </a:p>
          <a:p>
            <a:r>
              <a:rPr lang="en-US" altLang="x-none" dirty="0"/>
              <a:t>Customer</a:t>
            </a:r>
            <a:r>
              <a:rPr lang="en-US" altLang="x-none" baseline="0" dirty="0"/>
              <a:t> retention</a:t>
            </a:r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R&amp;D</a:t>
            </a:r>
            <a:endParaRPr lang="en-US" dirty="0"/>
          </a:p>
          <a:p>
            <a:r>
              <a:rPr lang="en-US" altLang="x-none" dirty="0"/>
              <a:t>Sales and marketing</a:t>
            </a:r>
          </a:p>
          <a:p>
            <a:r>
              <a:rPr lang="en-US" altLang="x-none" dirty="0"/>
              <a:t>General and administration</a:t>
            </a:r>
          </a:p>
          <a:p>
            <a:r>
              <a:rPr lang="en-US" altLang="x-none" dirty="0"/>
              <a:t>Areas of improvement</a:t>
            </a:r>
          </a:p>
          <a:p>
            <a:r>
              <a:rPr lang="en-US" altLang="x-none" dirty="0"/>
              <a:t>Areas needing attention/caution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Head Count</a:t>
            </a:r>
            <a:endParaRPr lang="en-U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Goals</a:t>
            </a:r>
            <a:endParaRPr lang="en-US" dirty="0"/>
          </a:p>
          <a:p>
            <a:r>
              <a:rPr lang="en-US" altLang="x-none" dirty="0"/>
              <a:t>Results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12BCF8B-E164-4229-9111-23FB93A843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4C5A85-5844-42A1-A769-6FAAABD976B7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321FB4C-D5D0-4B10-AFAE-99FCA29BBD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159</Words>
  <Application>Microsoft Office PowerPoint</Application>
  <PresentationFormat>On-screen Show (4:3)</PresentationFormat>
  <Paragraphs>47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Constantia</vt:lpstr>
      <vt:lpstr>Times New Roman</vt:lpstr>
      <vt:lpstr>Wingdings 2</vt:lpstr>
      <vt:lpstr>Flow</vt:lpstr>
      <vt:lpstr>Annual Meeting</vt:lpstr>
      <vt:lpstr>Agenda</vt:lpstr>
      <vt:lpstr>Review of Key Objectives</vt:lpstr>
      <vt:lpstr>How Did We Do?</vt:lpstr>
      <vt:lpstr>Organizational Overview</vt:lpstr>
      <vt:lpstr>Top Issues Facing the Company</vt:lpstr>
      <vt:lpstr>Review of Our Progress</vt:lpstr>
      <vt:lpstr>Key Spending Areas</vt:lpstr>
      <vt:lpstr>Head Count</vt:lpstr>
      <vt:lpstr>Goals for the Coming Year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2010-10-12T17:53:45Z</dcterms:created>
  <dcterms:modified xsi:type="dcterms:W3CDTF">2021-07-09T02:09:57Z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0x01010052DDCA7C9FC7B742A5631B2194E6BDE9</vt:lpwstr>
  </property>
</Properties>
</file>