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4"/>
  </p:sldMasterIdLst>
  <p:notesMasterIdLst>
    <p:notesMasterId r:id="rId7"/>
  </p:notesMasterIdLst>
  <p:sldIdLst>
    <p:sldId id="256" r:id="rId5"/>
    <p:sldId id="257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1C6FA8-1709-4147-9E7F-0C91ADB6B863}" v="1" dt="2021-06-25T02:01:32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17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ôi Tạ" userId="8cf9fb8f937025db" providerId="LiveId" clId="{651C6FA8-1709-4147-9E7F-0C91ADB6B863}"/>
    <pc:docChg chg="modSld">
      <pc:chgData name="Khôi Tạ" userId="8cf9fb8f937025db" providerId="LiveId" clId="{651C6FA8-1709-4147-9E7F-0C91ADB6B863}" dt="2021-06-25T02:02:13.772" v="2" actId="14100"/>
      <pc:docMkLst>
        <pc:docMk/>
      </pc:docMkLst>
      <pc:sldChg chg="modSp mod">
        <pc:chgData name="Khôi Tạ" userId="8cf9fb8f937025db" providerId="LiveId" clId="{651C6FA8-1709-4147-9E7F-0C91ADB6B863}" dt="2021-06-25T02:02:13.772" v="2" actId="14100"/>
        <pc:sldMkLst>
          <pc:docMk/>
          <pc:sldMk cId="3808986751" sldId="257"/>
        </pc:sldMkLst>
        <pc:graphicFrameChg chg="mod">
          <ac:chgData name="Khôi Tạ" userId="8cf9fb8f937025db" providerId="LiveId" clId="{651C6FA8-1709-4147-9E7F-0C91ADB6B863}" dt="2021-06-25T02:02:13.772" v="2" actId="14100"/>
          <ac:graphicFrameMkLst>
            <pc:docMk/>
            <pc:sldMk cId="3808986751" sldId="257"/>
            <ac:graphicFrameMk id="4" creationId="{00000000-0000-0000-0000-00000000000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image" Target="../media/image3.jpe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2010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Minimum</c:v>
                </c:pt>
              </c:strCache>
            </c:strRef>
          </c:tx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29</c:v>
                </c:pt>
                <c:pt idx="1">
                  <c:v>33</c:v>
                </c:pt>
                <c:pt idx="2">
                  <c:v>37</c:v>
                </c:pt>
                <c:pt idx="3">
                  <c:v>41</c:v>
                </c:pt>
                <c:pt idx="4">
                  <c:v>48</c:v>
                </c:pt>
                <c:pt idx="5">
                  <c:v>54</c:v>
                </c:pt>
                <c:pt idx="6">
                  <c:v>61</c:v>
                </c:pt>
                <c:pt idx="7">
                  <c:v>61</c:v>
                </c:pt>
                <c:pt idx="8">
                  <c:v>53</c:v>
                </c:pt>
                <c:pt idx="9">
                  <c:v>44</c:v>
                </c:pt>
                <c:pt idx="10">
                  <c:v>36</c:v>
                </c:pt>
                <c:pt idx="11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23-4783-AE91-A98DC68BDD8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Average</c:v>
                </c:pt>
              </c:strCache>
            </c:strRef>
          </c:tx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35</c:v>
                </c:pt>
                <c:pt idx="1">
                  <c:v>40</c:v>
                </c:pt>
                <c:pt idx="2">
                  <c:v>47</c:v>
                </c:pt>
                <c:pt idx="3">
                  <c:v>53</c:v>
                </c:pt>
                <c:pt idx="4">
                  <c:v>60</c:v>
                </c:pt>
                <c:pt idx="5">
                  <c:v>67</c:v>
                </c:pt>
                <c:pt idx="6">
                  <c:v>75</c:v>
                </c:pt>
                <c:pt idx="7">
                  <c:v>75</c:v>
                </c:pt>
                <c:pt idx="8">
                  <c:v>66</c:v>
                </c:pt>
                <c:pt idx="9">
                  <c:v>55</c:v>
                </c:pt>
                <c:pt idx="10">
                  <c:v>43</c:v>
                </c:pt>
                <c:pt idx="11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23-4783-AE91-A98DC68BDD86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Maximum</c:v>
                </c:pt>
              </c:strCache>
            </c:strRef>
          </c:tx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41</c:v>
                </c:pt>
                <c:pt idx="1">
                  <c:v>47</c:v>
                </c:pt>
                <c:pt idx="2">
                  <c:v>56</c:v>
                </c:pt>
                <c:pt idx="3">
                  <c:v>64</c:v>
                </c:pt>
                <c:pt idx="4">
                  <c:v>72</c:v>
                </c:pt>
                <c:pt idx="5">
                  <c:v>80</c:v>
                </c:pt>
                <c:pt idx="6">
                  <c:v>90</c:v>
                </c:pt>
                <c:pt idx="7">
                  <c:v>90</c:v>
                </c:pt>
                <c:pt idx="8">
                  <c:v>79</c:v>
                </c:pt>
                <c:pt idx="9">
                  <c:v>66</c:v>
                </c:pt>
                <c:pt idx="10">
                  <c:v>50</c:v>
                </c:pt>
                <c:pt idx="11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D23-4783-AE91-A98DC68BDD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755200"/>
        <c:axId val="62757120"/>
      </c:lineChart>
      <c:catAx>
        <c:axId val="627552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62757120"/>
        <c:crosses val="autoZero"/>
        <c:auto val="1"/>
        <c:lblAlgn val="ctr"/>
        <c:lblOffset val="100"/>
        <c:noMultiLvlLbl val="0"/>
      </c:catAx>
      <c:valAx>
        <c:axId val="6275712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6275520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3968966027133933"/>
          <c:y val="0.84224911224332255"/>
          <c:w val="0.62202913016154671"/>
          <c:h val="0.12833912305079512"/>
        </c:manualLayout>
      </c:layout>
      <c:overlay val="0"/>
    </c:legend>
    <c:plotVisOnly val="1"/>
    <c:dispBlanksAs val="gap"/>
    <c:showDLblsOverMax val="0"/>
  </c:chart>
  <c:spPr>
    <a:blipFill>
      <a:blip xmlns:r="http://schemas.openxmlformats.org/officeDocument/2006/relationships" r:embed="rId1"/>
      <a:tile tx="0" ty="0" sx="100000" sy="100000" flip="none" algn="tl"/>
    </a:blipFill>
  </c:spPr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1B99A2-A512-44E3-9557-2C6601EEE8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648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06" name="Group 1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3804" name="Rectangle 12"/>
            <p:cNvSpPr>
              <a:spLocks noChangeArrowheads="1"/>
            </p:cNvSpPr>
            <p:nvPr userDrawn="1"/>
          </p:nvSpPr>
          <p:spPr bwMode="white">
            <a:xfrm>
              <a:off x="0" y="2352"/>
              <a:ext cx="5760" cy="86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4" name="Rectangle 2"/>
            <p:cNvSpPr>
              <a:spLocks noChangeArrowheads="1"/>
            </p:cNvSpPr>
            <p:nvPr userDrawn="1"/>
          </p:nvSpPr>
          <p:spPr bwMode="white">
            <a:xfrm>
              <a:off x="0" y="720"/>
              <a:ext cx="5760" cy="86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5" name="Rectangle 3"/>
            <p:cNvSpPr>
              <a:spLocks noChangeArrowheads="1"/>
            </p:cNvSpPr>
            <p:nvPr userDrawn="1"/>
          </p:nvSpPr>
          <p:spPr bwMode="white">
            <a:xfrm>
              <a:off x="0" y="4080"/>
              <a:ext cx="5760" cy="24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3803" name="Picture 11" descr="D:\FRONTPAGE THEMES\CONSTRUC\URBBANND.PN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4" t="8493" r="35922"/>
            <a:stretch>
              <a:fillRect/>
            </a:stretch>
          </p:blipFill>
          <p:spPr bwMode="ltGray">
            <a:xfrm>
              <a:off x="0" y="0"/>
              <a:ext cx="5760" cy="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7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FFF87EC-FF00-4DDC-8665-F7809C8FF6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3E971-7F8E-492F-91FE-8658F60C1B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6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C88A92-A01A-4422-8871-AC6C66C08F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8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98C33-FA76-4CB2-A348-23F403AAA4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6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606E0-9C08-445C-8559-61B08E80EA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947041-C0B1-4C49-9840-72A3BEFE72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4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74A41-D372-450F-B2F2-E809E6991F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6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613F1-E101-46B1-B09C-22956957B3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9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6C517E-2A12-4B02-BE9D-6D211F83C5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1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82ABC0-85F8-4993-A6AF-CDF2271337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8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34115-6A74-4346-823E-8444949CB1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1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40" name="Group 1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2530" name="Rectangle 2"/>
            <p:cNvSpPr>
              <a:spLocks noChangeArrowheads="1"/>
            </p:cNvSpPr>
            <p:nvPr/>
          </p:nvSpPr>
          <p:spPr bwMode="white">
            <a:xfrm>
              <a:off x="0" y="0"/>
              <a:ext cx="5760" cy="120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2" name="Rectangle 4"/>
            <p:cNvSpPr>
              <a:spLocks noChangeArrowheads="1"/>
            </p:cNvSpPr>
            <p:nvPr/>
          </p:nvSpPr>
          <p:spPr bwMode="white">
            <a:xfrm>
              <a:off x="0" y="4080"/>
              <a:ext cx="5760" cy="24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2538" name="Picture 10" descr="D:\FRONTPAGE THEMES\CONSTRUC\URBBANND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667"/>
            <a:stretch>
              <a:fillRect/>
            </a:stretch>
          </p:blipFill>
          <p:spPr bwMode="ltGray">
            <a:xfrm>
              <a:off x="0" y="0"/>
              <a:ext cx="5760" cy="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53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114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253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253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0DC2922-2C22-44A6-82A2-5C6B0CDA3629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Monotype Sorts" pitchFamily="2" charset="2"/>
        <a:buChar char="ò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362200"/>
            <a:ext cx="6324600" cy="2286000"/>
          </a:xfrm>
        </p:spPr>
        <p:txBody>
          <a:bodyPr/>
          <a:lstStyle/>
          <a:p>
            <a:r>
              <a:rPr lang="en-US" sz="8000" dirty="0"/>
              <a:t>Not too hot</a:t>
            </a:r>
            <a:br>
              <a:rPr lang="en-US" sz="8000" dirty="0"/>
            </a:br>
            <a:r>
              <a:rPr lang="en-US" sz="8000" dirty="0"/>
              <a:t>	Not too cold</a:t>
            </a:r>
          </a:p>
        </p:txBody>
      </p:sp>
    </p:spTree>
    <p:extLst>
      <p:ext uri="{BB962C8B-B14F-4D97-AF65-F5344CB8AC3E}">
        <p14:creationId xmlns:p14="http://schemas.microsoft.com/office/powerpoint/2010/main" val="87116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Annual temperature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536668"/>
              </p:ext>
            </p:extLst>
          </p:nvPr>
        </p:nvGraphicFramePr>
        <p:xfrm>
          <a:off x="685800" y="1981200"/>
          <a:ext cx="68580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8986751"/>
      </p:ext>
    </p:extLst>
  </p:cSld>
  <p:clrMapOvr>
    <a:masterClrMapping/>
  </p:clrMapOvr>
</p:sld>
</file>

<file path=ppt/theme/theme1.xml><?xml version="1.0" encoding="utf-8"?>
<a:theme xmlns:a="http://schemas.openxmlformats.org/drawingml/2006/main" name="Construction design template">
  <a:themeElements>
    <a:clrScheme name="Office Theme 1">
      <a:dk1>
        <a:srgbClr val="000000"/>
      </a:dk1>
      <a:lt1>
        <a:srgbClr val="EAE8E2"/>
      </a:lt1>
      <a:dk2>
        <a:srgbClr val="5F5F5F"/>
      </a:dk2>
      <a:lt2>
        <a:srgbClr val="FDBC03"/>
      </a:lt2>
      <a:accent1>
        <a:srgbClr val="A7C1CB"/>
      </a:accent1>
      <a:accent2>
        <a:srgbClr val="AFAA9F"/>
      </a:accent2>
      <a:accent3>
        <a:srgbClr val="B6B6B6"/>
      </a:accent3>
      <a:accent4>
        <a:srgbClr val="C8C6C1"/>
      </a:accent4>
      <a:accent5>
        <a:srgbClr val="D0DDE2"/>
      </a:accent5>
      <a:accent6>
        <a:srgbClr val="9E9A90"/>
      </a:accent6>
      <a:hlink>
        <a:srgbClr val="A38D77"/>
      </a:hlink>
      <a:folHlink>
        <a:srgbClr val="73675F"/>
      </a:folHlink>
    </a:clrScheme>
    <a:fontScheme name="Office Theme">
      <a:majorFont>
        <a:latin typeface="Impact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EAE8E2"/>
        </a:lt1>
        <a:dk2>
          <a:srgbClr val="5F5F5F"/>
        </a:dk2>
        <a:lt2>
          <a:srgbClr val="FDBC03"/>
        </a:lt2>
        <a:accent1>
          <a:srgbClr val="A7C1CB"/>
        </a:accent1>
        <a:accent2>
          <a:srgbClr val="AFAA9F"/>
        </a:accent2>
        <a:accent3>
          <a:srgbClr val="B6B6B6"/>
        </a:accent3>
        <a:accent4>
          <a:srgbClr val="C8C6C1"/>
        </a:accent4>
        <a:accent5>
          <a:srgbClr val="D0DDE2"/>
        </a:accent5>
        <a:accent6>
          <a:srgbClr val="9E9A90"/>
        </a:accent6>
        <a:hlink>
          <a:srgbClr val="A38D77"/>
        </a:hlink>
        <a:folHlink>
          <a:srgbClr val="7367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FFFFF"/>
        </a:lt1>
        <a:dk2>
          <a:srgbClr val="B75E31"/>
        </a:dk2>
        <a:lt2>
          <a:srgbClr val="463828"/>
        </a:lt2>
        <a:accent1>
          <a:srgbClr val="E09F98"/>
        </a:accent1>
        <a:accent2>
          <a:srgbClr val="969696"/>
        </a:accent2>
        <a:accent3>
          <a:srgbClr val="FFFFFF"/>
        </a:accent3>
        <a:accent4>
          <a:srgbClr val="2A2A2A"/>
        </a:accent4>
        <a:accent5>
          <a:srgbClr val="EDCDCA"/>
        </a:accent5>
        <a:accent6>
          <a:srgbClr val="878787"/>
        </a:accent6>
        <a:hlink>
          <a:srgbClr val="CDC0A5"/>
        </a:hlink>
        <a:folHlink>
          <a:srgbClr val="E4D8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333333"/>
        </a:dk1>
        <a:lt1>
          <a:srgbClr val="FFFFFF"/>
        </a:lt1>
        <a:dk2>
          <a:srgbClr val="4D4D4D"/>
        </a:dk2>
        <a:lt2>
          <a:srgbClr val="000000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2A2A2A"/>
        </a:accent4>
        <a:accent5>
          <a:srgbClr val="DCDCDC"/>
        </a:accent5>
        <a:accent6>
          <a:srgbClr val="878787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EAE8E2"/>
        </a:lt1>
        <a:dk2>
          <a:srgbClr val="783A34"/>
        </a:dk2>
        <a:lt2>
          <a:srgbClr val="FFCC99"/>
        </a:lt2>
        <a:accent1>
          <a:srgbClr val="83AAAD"/>
        </a:accent1>
        <a:accent2>
          <a:srgbClr val="C09F8E"/>
        </a:accent2>
        <a:accent3>
          <a:srgbClr val="BEAEAE"/>
        </a:accent3>
        <a:accent4>
          <a:srgbClr val="C8C6C1"/>
        </a:accent4>
        <a:accent5>
          <a:srgbClr val="C1D2D3"/>
        </a:accent5>
        <a:accent6>
          <a:srgbClr val="AE9080"/>
        </a:accent6>
        <a:hlink>
          <a:srgbClr val="766758"/>
        </a:hlink>
        <a:folHlink>
          <a:srgbClr val="A067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EAE8E2"/>
        </a:lt1>
        <a:dk2>
          <a:srgbClr val="246C76"/>
        </a:dk2>
        <a:lt2>
          <a:srgbClr val="FFCC99"/>
        </a:lt2>
        <a:accent1>
          <a:srgbClr val="E09850"/>
        </a:accent1>
        <a:accent2>
          <a:srgbClr val="99AEB5"/>
        </a:accent2>
        <a:accent3>
          <a:srgbClr val="ACBABD"/>
        </a:accent3>
        <a:accent4>
          <a:srgbClr val="C8C6C1"/>
        </a:accent4>
        <a:accent5>
          <a:srgbClr val="EDCAB3"/>
        </a:accent5>
        <a:accent6>
          <a:srgbClr val="8A9DA4"/>
        </a:accent6>
        <a:hlink>
          <a:srgbClr val="70AFBC"/>
        </a:hlink>
        <a:folHlink>
          <a:srgbClr val="72919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EAE8E2"/>
        </a:lt1>
        <a:dk2>
          <a:srgbClr val="50627C"/>
        </a:dk2>
        <a:lt2>
          <a:srgbClr val="FFCC00"/>
        </a:lt2>
        <a:accent1>
          <a:srgbClr val="87B3BD"/>
        </a:accent1>
        <a:accent2>
          <a:srgbClr val="AFAA9F"/>
        </a:accent2>
        <a:accent3>
          <a:srgbClr val="B3B7BF"/>
        </a:accent3>
        <a:accent4>
          <a:srgbClr val="C8C6C1"/>
        </a:accent4>
        <a:accent5>
          <a:srgbClr val="C3D6DB"/>
        </a:accent5>
        <a:accent6>
          <a:srgbClr val="9E9A90"/>
        </a:accent6>
        <a:hlink>
          <a:srgbClr val="A38D77"/>
        </a:hlink>
        <a:folHlink>
          <a:srgbClr val="73675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DDCA7C9FC7B742A5631B2194E6BDE9" ma:contentTypeVersion="0" ma:contentTypeDescription="Create a new document." ma:contentTypeScope="" ma:versionID="269081ed21ef68f44c50cc0a69fa369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2F14C46-320F-4D1F-A09B-2F692A365D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85F1B9-2522-4D64-B7B0-D3B0F0D9F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E0F61D1-026F-4F07-8E54-0669191F41EF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Construction design template</Template>
  <TotalTime>11</TotalTime>
  <Words>11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Monotype Sorts</vt:lpstr>
      <vt:lpstr>Arial Narrow</vt:lpstr>
      <vt:lpstr>Impact</vt:lpstr>
      <vt:lpstr>Construction design template</vt:lpstr>
      <vt:lpstr>Not too hot  Not too cold</vt:lpstr>
      <vt:lpstr>Annual temperature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 too hot  Not too cold</dc:title>
  <cp:lastModifiedBy>Khôi Tạ</cp:lastModifiedBy>
  <cp:revision>1</cp:revision>
  <dcterms:created xsi:type="dcterms:W3CDTF">2010-10-28T20:33:44Z</dcterms:created>
  <dcterms:modified xsi:type="dcterms:W3CDTF">2021-06-25T02:02:31Z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TC010690061033</vt:lpwstr>
  </property>
  <property fmtid="{D5CDD505-2E9C-101B-9397-08002B2CF9AE}" pid="3" name="ContentTypeId">
    <vt:lpwstr>0x01010052DDCA7C9FC7B742A5631B2194E6BDE9</vt:lpwstr>
  </property>
</Properties>
</file>