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9" r:id="rId5"/>
  </p:sldMasterIdLst>
  <p:notesMasterIdLst>
    <p:notesMasterId r:id="rId9"/>
  </p:notesMasterIdLst>
  <p:handoutMasterIdLst>
    <p:handoutMasterId r:id="rId10"/>
  </p:handoutMasterIdLst>
  <p:sldIdLst>
    <p:sldId id="257" r:id="rId6"/>
    <p:sldId id="260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5956C-A1C8-4CDB-9263-AE4E26F99BB0}" v="22" dt="2021-06-18T02:53:18.466"/>
  </p1510:revLst>
</p1510:revInfo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3" autoAdjust="0"/>
  </p:normalViewPr>
  <p:slideViewPr>
    <p:cSldViewPr>
      <p:cViewPr varScale="1">
        <p:scale>
          <a:sx n="88" d="100"/>
          <a:sy n="88" d="100"/>
        </p:scale>
        <p:origin x="103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ôi Tạ" userId="8cf9fb8f937025db" providerId="LiveId" clId="{F525956C-A1C8-4CDB-9263-AE4E26F99BB0}"/>
    <pc:docChg chg="undo custSel modSld">
      <pc:chgData name="Khôi Tạ" userId="8cf9fb8f937025db" providerId="LiveId" clId="{F525956C-A1C8-4CDB-9263-AE4E26F99BB0}" dt="2021-06-18T02:52:51.144" v="36"/>
      <pc:docMkLst>
        <pc:docMk/>
      </pc:docMkLst>
      <pc:sldChg chg="addSp delSp modSp mod">
        <pc:chgData name="Khôi Tạ" userId="8cf9fb8f937025db" providerId="LiveId" clId="{F525956C-A1C8-4CDB-9263-AE4E26F99BB0}" dt="2021-06-18T02:52:51.144" v="36"/>
        <pc:sldMkLst>
          <pc:docMk/>
          <pc:sldMk cId="0" sldId="260"/>
        </pc:sldMkLst>
        <pc:graphicFrameChg chg="add mod modGraphic">
          <ac:chgData name="Khôi Tạ" userId="8cf9fb8f937025db" providerId="LiveId" clId="{F525956C-A1C8-4CDB-9263-AE4E26F99BB0}" dt="2021-06-18T02:40:55.162" v="30" actId="572"/>
          <ac:graphicFrameMkLst>
            <pc:docMk/>
            <pc:sldMk cId="0" sldId="260"/>
            <ac:graphicFrameMk id="2" creationId="{DFE05BA2-D8AC-4088-BCB9-4CD4367544D6}"/>
          </ac:graphicFrameMkLst>
        </pc:graphicFrameChg>
        <pc:graphicFrameChg chg="add del mod">
          <ac:chgData name="Khôi Tạ" userId="8cf9fb8f937025db" providerId="LiveId" clId="{F525956C-A1C8-4CDB-9263-AE4E26F99BB0}" dt="2021-06-18T02:40:53.240" v="29"/>
          <ac:graphicFrameMkLst>
            <pc:docMk/>
            <pc:sldMk cId="0" sldId="260"/>
            <ac:graphicFrameMk id="3" creationId="{D1025AA3-1767-4480-B2B1-40C648CD1806}"/>
          </ac:graphicFrameMkLst>
        </pc:graphicFrameChg>
        <pc:graphicFrameChg chg="add mod">
          <ac:chgData name="Khôi Tạ" userId="8cf9fb8f937025db" providerId="LiveId" clId="{F525956C-A1C8-4CDB-9263-AE4E26F99BB0}" dt="2021-06-18T02:52:51.144" v="36"/>
          <ac:graphicFrameMkLst>
            <pc:docMk/>
            <pc:sldMk cId="0" sldId="260"/>
            <ac:graphicFrameMk id="4" creationId="{DBF016C0-9F92-412F-8A34-56C934577D04}"/>
          </ac:graphicFrameMkLst>
        </pc:graphicFrameChg>
      </pc:sldChg>
      <pc:sldChg chg="addSp modSp">
        <pc:chgData name="Khôi Tạ" userId="8cf9fb8f937025db" providerId="LiveId" clId="{F525956C-A1C8-4CDB-9263-AE4E26F99BB0}" dt="2021-06-18T02:49:40.603" v="34" actId="14100"/>
        <pc:sldMkLst>
          <pc:docMk/>
          <pc:sldMk cId="0" sldId="269"/>
        </pc:sldMkLst>
        <pc:graphicFrameChg chg="add mod">
          <ac:chgData name="Khôi Tạ" userId="8cf9fb8f937025db" providerId="LiveId" clId="{F525956C-A1C8-4CDB-9263-AE4E26F99BB0}" dt="2021-06-18T02:49:40.603" v="34" actId="14100"/>
          <ac:graphicFrameMkLst>
            <pc:docMk/>
            <pc:sldMk cId="0" sldId="269"/>
            <ac:graphicFrameMk id="4" creationId="{9E338C12-A636-4D46-811A-22EB55628BD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7CBDB19-DDF8-454B-B2A9-89D3C498EC1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7B39D03-4D65-44D8-9F67-CFAB012E2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8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5B593A47-C35F-4927-8CD6-9682078D69E3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7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0" lang="x-none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2739EC88-7B5E-4917-BD4E-CFF22233FA88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3429000"/>
            <a:ext cx="6399213" cy="12192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4000" b="0" i="0" u="none" strike="noStrike" baseline="0">
                <a:solidFill>
                  <a:schemeClr val="tx2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800600"/>
            <a:ext cx="6399213" cy="8382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tabLst/>
              <a:defRPr kumimoji="0" sz="24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r>
              <a:rPr lang="en-US" altLang="x-none"/>
              <a:t>Click to edit Master subtitle style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384175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384175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384175"/>
          </a:xfrm>
        </p:spPr>
        <p:txBody>
          <a:bodyPr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fld id="{B7FFE138-060B-4A09-A290-32377E64A3C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8597-3521-412A-BED1-722EA4F86CC2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BC6-08CB-4826-B2C4-3F6970CA7AE9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5FAE-E4EB-45D9-AE03-3A0036BA87A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C7DD-2210-4D98-9ADA-00E3E9269610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8597-3521-412A-BED1-722EA4F86CC2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BC6-08CB-4826-B2C4-3F6970CA7AE9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2284413" y="1905000"/>
            <a:ext cx="3122612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5559425" y="1905000"/>
            <a:ext cx="3124200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78A8-2A4E-4FED-8C6A-165E3EC8D9A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5FAE-E4EB-45D9-AE03-3A0036BA87A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2284413" y="1905000"/>
            <a:ext cx="3122612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59425" y="1905000"/>
            <a:ext cx="3124200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A2C-6AB6-433F-BC71-C4EE38BC3DC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138-060B-4A09-A290-32377E64A3C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C7DD-2210-4D98-9ADA-00E3E9269610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4413" y="533400"/>
            <a:ext cx="6399212" cy="1219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413" y="1905000"/>
            <a:ext cx="6399212" cy="4221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fld id="{F6D3474C-9AB0-4C46-94FC-532709E129B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>
          <a:latin typeface="+mj-lt"/>
          <a:ea typeface="+mj-ea"/>
          <a:cs typeface="+mj-cs"/>
        </a:defRPr>
      </a:defPPr>
      <a:lvl1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2pPr>
      <a:lvl3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3pPr>
      <a:lvl4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4pPr>
      <a:lvl5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5pPr>
      <a:lvl6pPr marL="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6pPr>
      <a:lvl7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7pPr>
      <a:lvl8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8pPr>
      <a:lvl9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900" indent="-342900" algn="l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6pPr>
      <a:lvl7pPr marL="25146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7pPr>
      <a:lvl8pPr marL="29718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8pPr>
      <a:lvl9pPr marL="34290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6D3474C-9AB0-4C46-94FC-532709E129B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/>
          <a:p>
            <a:r>
              <a:rPr lang="en-US" altLang="x-none" dirty="0"/>
              <a:t>Time Management</a:t>
            </a:r>
            <a:endParaRPr lang="x-none" altLang="x-non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/>
          <a:p>
            <a:r>
              <a:rPr lang="en-US" altLang="x-none" dirty="0"/>
              <a:t>Better organization for better results</a:t>
            </a:r>
            <a:endParaRPr lang="x-none" altLang="x-none"/>
          </a:p>
        </p:txBody>
      </p:sp>
      <p:sp>
        <p:nvSpPr>
          <p:cNvPr id="7" name="5-Point Star 4"/>
          <p:cNvSpPr/>
          <p:nvPr/>
        </p:nvSpPr>
        <p:spPr>
          <a:xfrm>
            <a:off x="7239000" y="2495862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 Your Time Wisely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E05BA2-D8AC-4088-BCB9-4CD436754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74084"/>
              </p:ext>
            </p:extLst>
          </p:nvPr>
        </p:nvGraphicFramePr>
        <p:xfrm>
          <a:off x="1066800" y="2057400"/>
          <a:ext cx="6096000" cy="26619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6228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6043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8434718"/>
                    </a:ext>
                  </a:extLst>
                </a:gridCol>
              </a:tblGrid>
              <a:tr h="1422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of Focused Activity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6551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Minutes/Day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Hours Saved/Week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6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4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27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F016C0-9F92-412F-8A34-56C934577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31279"/>
              </p:ext>
            </p:extLst>
          </p:nvPr>
        </p:nvGraphicFramePr>
        <p:xfrm>
          <a:off x="1089891" y="2032000"/>
          <a:ext cx="6096000" cy="2706255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431638412"/>
                    </a:ext>
                  </a:extLst>
                </a:gridCol>
              </a:tblGrid>
              <a:tr h="2706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671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Mismanagement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338C12-A636-4D46-811A-22EB55628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73033"/>
              </p:ext>
            </p:extLst>
          </p:nvPr>
        </p:nvGraphicFramePr>
        <p:xfrm>
          <a:off x="280493" y="1600200"/>
          <a:ext cx="8765629" cy="373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558505" imgH="1516293" progId="Excel.Sheet.12">
                  <p:embed/>
                </p:oleObj>
              </mc:Choice>
              <mc:Fallback>
                <p:oleObj name="Worksheet" r:id="rId2" imgW="3558505" imgH="1516293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E338C12-A636-4D46-811A-22EB55628B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493" y="1600200"/>
                        <a:ext cx="8765629" cy="3733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icking clock design template [1]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63CCC6B-37E0-43CA-9550-DD63327EE8F4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FC1A58A-7462-437A-9A67-97806F2B52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474FE-169B-4BC1-A08A-C6843F146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Ticking clock design template [1]</Template>
  <TotalTime>308</TotalTime>
  <Words>31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Verdana</vt:lpstr>
      <vt:lpstr>Ticking clock design template [1]</vt:lpstr>
      <vt:lpstr>Clarity</vt:lpstr>
      <vt:lpstr>Microsoft Excel Worksheet</vt:lpstr>
      <vt:lpstr>Time Management</vt:lpstr>
      <vt:lpstr>Spend Your Time Wisely</vt:lpstr>
      <vt:lpstr>Cost of Mismanagement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cp:lastModifiedBy>Khôi Tạ</cp:lastModifiedBy>
  <cp:revision>1</cp:revision>
  <dcterms:created xsi:type="dcterms:W3CDTF">2006-04-18T16:29:51Z</dcterms:created>
  <dcterms:modified xsi:type="dcterms:W3CDTF">2021-06-18T02:53:18Z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TC011594421033</vt:lpwstr>
  </property>
  <property fmtid="{D5CDD505-2E9C-101B-9397-08002B2CF9AE}" pid="3" name="ContentTypeId">
    <vt:lpwstr>0x01010052DDCA7C9FC7B742A5631B2194E6BDE9</vt:lpwstr>
  </property>
  <property fmtid="{D5CDD505-2E9C-101B-9397-08002B2CF9AE}" pid="4" name="Used in Chapter">
    <vt:lpwstr>true</vt:lpwstr>
  </property>
</Properties>
</file>