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BC016-0343-4419-A320-FB109F1413F7}" v="5" dt="2021-06-25T01:33:51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5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ôi Tạ" userId="8cf9fb8f937025db" providerId="LiveId" clId="{904BC016-0343-4419-A320-FB109F1413F7}"/>
    <pc:docChg chg="modSld">
      <pc:chgData name="Khôi Tạ" userId="8cf9fb8f937025db" providerId="LiveId" clId="{904BC016-0343-4419-A320-FB109F1413F7}" dt="2021-06-25T01:32:39.724" v="10" actId="27918"/>
      <pc:docMkLst>
        <pc:docMk/>
      </pc:docMkLst>
      <pc:sldChg chg="addSp modSp mod">
        <pc:chgData name="Khôi Tạ" userId="8cf9fb8f937025db" providerId="LiveId" clId="{904BC016-0343-4419-A320-FB109F1413F7}" dt="2021-06-25T01:29:40.657" v="5" actId="1957"/>
        <pc:sldMkLst>
          <pc:docMk/>
          <pc:sldMk cId="3748753277" sldId="268"/>
        </pc:sldMkLst>
        <pc:graphicFrameChg chg="add mod">
          <ac:chgData name="Khôi Tạ" userId="8cf9fb8f937025db" providerId="LiveId" clId="{904BC016-0343-4419-A320-FB109F1413F7}" dt="2021-06-25T01:29:40.657" v="5" actId="1957"/>
          <ac:graphicFrameMkLst>
            <pc:docMk/>
            <pc:sldMk cId="3748753277" sldId="268"/>
            <ac:graphicFrameMk id="2" creationId="{7E14E2C0-A9B8-4B47-B767-8895264EF623}"/>
          </ac:graphicFrameMkLst>
        </pc:graphicFrameChg>
      </pc:sldChg>
      <pc:sldChg chg="mod">
        <pc:chgData name="Khôi Tạ" userId="8cf9fb8f937025db" providerId="LiveId" clId="{904BC016-0343-4419-A320-FB109F1413F7}" dt="2021-06-25T01:32:39.724" v="10" actId="27918"/>
        <pc:sldMkLst>
          <pc:docMk/>
          <pc:sldMk cId="1296803072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cf9fb8f937025db/Documents/BVU/HK3/MOS%203%20PowerPoint/Exercises_MOS_PowerPoint_2010/Lesson4/WaterConsump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[WaterConsumption.xlsx]Sheet1!$B$3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[WaterConsumption.xlsx]Sheet1!$A$4:$A$9</c:f>
              <c:strCache>
                <c:ptCount val="6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</c:strCache>
            </c:strRef>
          </c:cat>
          <c:val>
            <c:numRef>
              <c:f>[WaterConsumption.xlsx]Sheet1!$B$4:$B$9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5D-4C52-9806-04C81C0AA37C}"/>
            </c:ext>
          </c:extLst>
        </c:ser>
        <c:ser>
          <c:idx val="1"/>
          <c:order val="1"/>
          <c:tx>
            <c:strRef>
              <c:f>[WaterConsumption.xlsx]Sheet1!$C$3</c:f>
              <c:strCache>
                <c:ptCount val="1"/>
                <c:pt idx="0">
                  <c:v>Conservative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[WaterConsumption.xlsx]Sheet1!$A$4:$A$9</c:f>
              <c:strCache>
                <c:ptCount val="6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</c:strCache>
            </c:strRef>
          </c:cat>
          <c:val>
            <c:numRef>
              <c:f>[WaterConsumption.xlsx]Sheet1!$C$4:$C$9</c:f>
              <c:numCache>
                <c:formatCode>General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5D-4C52-9806-04C81C0AA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3727167"/>
        <c:axId val="983726751"/>
      </c:lineChart>
      <c:catAx>
        <c:axId val="983727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726751"/>
        <c:crosses val="autoZero"/>
        <c:auto val="1"/>
        <c:lblAlgn val="ctr"/>
        <c:lblOffset val="100"/>
        <c:noMultiLvlLbl val="0"/>
      </c:catAx>
      <c:valAx>
        <c:axId val="983726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727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Jan</c:v>
                </c:pt>
                <c:pt idx="1">
                  <c:v>April</c:v>
                </c:pt>
                <c:pt idx="2">
                  <c:v>July</c:v>
                </c:pt>
                <c:pt idx="3">
                  <c:v>Oct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29</c:v>
                </c:pt>
                <c:pt idx="1">
                  <c:v>41</c:v>
                </c:pt>
                <c:pt idx="2">
                  <c:v>61</c:v>
                </c:pt>
                <c:pt idx="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7-47EB-9DF7-3001A6639CA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Jan</c:v>
                </c:pt>
                <c:pt idx="1">
                  <c:v>April</c:v>
                </c:pt>
                <c:pt idx="2">
                  <c:v>July</c:v>
                </c:pt>
                <c:pt idx="3">
                  <c:v>Oct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35</c:v>
                </c:pt>
                <c:pt idx="1">
                  <c:v>53</c:v>
                </c:pt>
                <c:pt idx="2">
                  <c:v>75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7-47EB-9DF7-3001A6639CA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Jan</c:v>
                </c:pt>
                <c:pt idx="1">
                  <c:v>April</c:v>
                </c:pt>
                <c:pt idx="2">
                  <c:v>July</c:v>
                </c:pt>
                <c:pt idx="3">
                  <c:v>Oct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41</c:v>
                </c:pt>
                <c:pt idx="1">
                  <c:v>64</c:v>
                </c:pt>
                <c:pt idx="2">
                  <c:v>90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7-47EB-9DF7-3001A6639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838272"/>
        <c:axId val="128844160"/>
      </c:barChart>
      <c:catAx>
        <c:axId val="128838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8844160"/>
        <c:crosses val="autoZero"/>
        <c:auto val="1"/>
        <c:lblAlgn val="ctr"/>
        <c:lblOffset val="100"/>
        <c:noMultiLvlLbl val="0"/>
      </c:catAx>
      <c:valAx>
        <c:axId val="128844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83827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Water-Saving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421080"/>
            <a:ext cx="3242568" cy="1260629"/>
          </a:xfrm>
        </p:spPr>
        <p:txBody>
          <a:bodyPr/>
          <a:lstStyle/>
          <a:p>
            <a:r>
              <a:rPr lang="en-US" dirty="0"/>
              <a:t>Low-cost solutions</a:t>
            </a:r>
            <a:br>
              <a:rPr lang="en-US" dirty="0"/>
            </a:br>
            <a:r>
              <a:rPr lang="en-US" dirty="0"/>
              <a:t>High-impact results</a:t>
            </a:r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E14E2C0-A9B8-4B47-B767-8895264EF6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464772"/>
              </p:ext>
            </p:extLst>
          </p:nvPr>
        </p:nvGraphicFramePr>
        <p:xfrm>
          <a:off x="762000" y="762000"/>
          <a:ext cx="75438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928669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803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1D83AF9-5883-4908-BAB3-8D7C9ED63EC9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E13A570-C955-4261-81A2-043284E7D2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61343E-EB84-4395-886A-401B3898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830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Austin</vt:lpstr>
      <vt:lpstr>Water-Saving Strategies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Water-Saving Strategies</dc:title>
  <cp:lastModifiedBy>Khôi Tạ</cp:lastModifiedBy>
  <cp:revision>1</cp:revision>
  <dcterms:created xsi:type="dcterms:W3CDTF">2010-04-07T18:09:45Z</dcterms:created>
  <dcterms:modified xsi:type="dcterms:W3CDTF">2021-06-25T01:34:20Z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