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customXml/itemProps1.xml" ContentType="application/vnd.openxmlformats-officedocument.customXmlProperties+xml"/>
  <Default Extension="jpeg" ContentType="image/jpeg"/>
  <Default Extension="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7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374E5F"/>
    <a:srgbClr val="A6BCCC"/>
    <a:srgbClr val="000000"/>
    <a:srgbClr val="FFFFCC"/>
    <a:srgbClr val="CC0000"/>
    <a:srgbClr val="000066"/>
    <a:srgbClr val="FFCC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4590" autoAdjust="0"/>
  </p:normalViewPr>
  <p:slideViewPr>
    <p:cSldViewPr>
      <p:cViewPr>
        <p:scale>
          <a:sx n="64" d="100"/>
          <a:sy n="64" d="100"/>
        </p:scale>
        <p:origin x="-61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FC214389-F4DA-4DAF-9B29-D8DE50566963}" type="slidenum">
              <a:rPr/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‹#›</a:t>
            </a:fld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30011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  <p:txBody>
          <a:bodyPr vert="horz" wrap="squar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Click to edit Master text styles</a:t>
            </a:r>
            <a:endParaRPr lang="en-US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401AA26B-5E4E-4129-A89C-394A954597AD}" type="slidenum">
              <a:rPr/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‹#›</a:t>
            </a:fld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1508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30BD-BC74-44B8-90FA-E3F7015DB404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4000">
        <p14:prism dir="u" isContent="1"/>
        <p:sndAc>
          <p:stSnd>
            <p:snd r:embed="rId1" name="drumroll.wav"/>
          </p:stSnd>
        </p:sndAc>
      </p:transition>
    </mc:Choice>
    <mc:Fallback>
      <p:transition spd="slow" advClick="0" advTm="4000">
        <p:fade/>
        <p:sndAc>
          <p:stSnd>
            <p:snd r:embed="rId1" name="drumroll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4000">
        <p14:prism dir="u" isContent="1"/>
        <p:sndAc>
          <p:stSnd>
            <p:snd r:embed="rId1" name="drumroll.wav"/>
          </p:stSnd>
        </p:sndAc>
      </p:transition>
    </mc:Choice>
    <mc:Fallback>
      <p:transition spd="slow" advClick="0" advTm="4000">
        <p:fade/>
        <p:sndAc>
          <p:stSnd>
            <p:snd r:embed="rId1" name="drumroll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4000">
        <p14:prism dir="u" isContent="1"/>
        <p:sndAc>
          <p:stSnd>
            <p:snd r:embed="rId1" name="drumroll.wav"/>
          </p:stSnd>
        </p:sndAc>
      </p:transition>
    </mc:Choice>
    <mc:Fallback>
      <p:transition spd="slow" advClick="0" advTm="4000">
        <p:fade/>
        <p:sndAc>
          <p:stSnd>
            <p:snd r:embed="rId1" name="drumroll.wav"/>
          </p:stSnd>
        </p:sndAc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2C58-682A-4105-BB6B-F2E9745E80DD}" type="slidenum">
              <a:rPr lang="en-US" altLang="x-none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4000">
        <p14:prism dir="u" isContent="1"/>
        <p:sndAc>
          <p:stSnd>
            <p:snd r:embed="rId1" name="drumroll.wav"/>
          </p:stSnd>
        </p:sndAc>
      </p:transition>
    </mc:Choice>
    <mc:Fallback>
      <p:transition spd="slow" advClick="0" advTm="4000">
        <p:fade/>
        <p:sndAc>
          <p:stSnd>
            <p:snd r:embed="rId1" name="drumroll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459C-60CE-4756-80B8-DC516B1118AF}" type="slidenum">
              <a:rPr lang="en-US" altLang="x-none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4000">
        <p14:prism dir="u" isContent="1"/>
        <p:sndAc>
          <p:stSnd>
            <p:snd r:embed="rId1" name="drumroll.wav"/>
          </p:stSnd>
        </p:sndAc>
      </p:transition>
    </mc:Choice>
    <mc:Fallback>
      <p:transition spd="slow" advClick="0" advTm="4000">
        <p:fade/>
        <p:sndAc>
          <p:stSnd>
            <p:snd r:embed="rId1" name="drumroll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5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4000">
        <p14:prism dir="u" isContent="1"/>
        <p:sndAc>
          <p:stSnd>
            <p:snd r:embed="rId1" name="drumroll.wav"/>
          </p:stSnd>
        </p:sndAc>
      </p:transition>
    </mc:Choice>
    <mc:Fallback>
      <p:transition spd="slow" advClick="0" advTm="4000">
        <p:fade/>
        <p:sndAc>
          <p:stSnd>
            <p:snd r:embed="rId1" name="drumroll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4000">
        <p14:prism dir="u" isContent="1"/>
        <p:sndAc>
          <p:stSnd>
            <p:snd r:embed="rId1" name="drumroll.wav"/>
          </p:stSnd>
        </p:sndAc>
      </p:transition>
    </mc:Choice>
    <mc:Fallback>
      <p:transition spd="slow" advClick="0" advTm="4000">
        <p:fade/>
        <p:sndAc>
          <p:stSnd>
            <p:snd r:embed="rId1" name="drumroll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8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2514601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1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4000">
        <p14:prism dir="u" isContent="1"/>
        <p:sndAc>
          <p:stSnd>
            <p:snd r:embed="rId1" name="drumroll.wav"/>
          </p:stSnd>
        </p:sndAc>
      </p:transition>
    </mc:Choice>
    <mc:Fallback>
      <p:transition spd="slow" advClick="0" advTm="4000">
        <p:fade/>
        <p:sndAc>
          <p:stSnd>
            <p:snd r:embed="rId1" name="drumroll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047A-B30F-4241-A82B-F4F5629E5D80}" type="slidenum">
              <a:rPr lang="en-US" altLang="x-none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4000">
        <p14:prism dir="u" isContent="1"/>
        <p:sndAc>
          <p:stSnd>
            <p:snd r:embed="rId1" name="drumroll.wav"/>
          </p:stSnd>
        </p:sndAc>
      </p:transition>
    </mc:Choice>
    <mc:Fallback>
      <p:transition spd="slow" advClick="0" advTm="4000">
        <p:fade/>
        <p:sndAc>
          <p:stSnd>
            <p:snd r:embed="rId1" name="drumroll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48DB-1D2F-4BBF-A6AB-4A7F8376B1CB}" type="slidenum">
              <a:rPr lang="en-US" altLang="x-none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4000">
        <p14:prism dir="u" isContent="1"/>
        <p:sndAc>
          <p:stSnd>
            <p:snd r:embed="rId1" name="drumroll.wav"/>
          </p:stSnd>
        </p:sndAc>
      </p:transition>
    </mc:Choice>
    <mc:Fallback>
      <p:transition spd="slow" advClick="0" advTm="4000">
        <p:fade/>
        <p:sndAc>
          <p:stSnd>
            <p:snd r:embed="rId1" name="drumroll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1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4000">
        <p14:prism dir="u" isContent="1"/>
        <p:sndAc>
          <p:stSnd>
            <p:snd r:embed="rId1" name="drumroll.wav"/>
          </p:stSnd>
        </p:sndAc>
      </p:transition>
    </mc:Choice>
    <mc:Fallback>
      <p:transition spd="slow" advClick="0" advTm="4000">
        <p:fade/>
        <p:sndAc>
          <p:stSnd>
            <p:snd r:embed="rId1" name="drumroll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5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7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609600" cy="365125"/>
          </a:xfrm>
        </p:spPr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6" y="5816601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1" y="6219826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4000">
        <p14:prism dir="u" isContent="1"/>
        <p:sndAc>
          <p:stSnd>
            <p:snd r:embed="rId1" name="drumroll.wav"/>
          </p:stSnd>
        </p:sndAc>
      </p:transition>
    </mc:Choice>
    <mc:Fallback>
      <p:transition spd="slow" advClick="0" advTm="4000">
        <p:fade/>
        <p:sndAc>
          <p:stSnd>
            <p:snd r:embed="rId1" name="drumroll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6" y="-7144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1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x-none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x-none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</p:sldLayoutIdLst>
  <mc:AlternateContent xmlns:mc="http://schemas.openxmlformats.org/markup-compatibility/2006">
    <mc:Choice xmlns:p14="http://schemas.microsoft.com/office/powerpoint/2010/main" Requires="p14">
      <p:transition spd="slow" p14:dur="2500" advClick="0" advTm="4000">
        <p14:prism dir="u" isContent="1"/>
        <p:sndAc>
          <p:stSnd>
            <p:snd r:embed="rId14" name="drumroll.wav"/>
          </p:stSnd>
        </p:sndAc>
      </p:transition>
    </mc:Choice>
    <mc:Fallback>
      <p:transition spd="slow" advClick="0" advTm="4000">
        <p:fade/>
        <p:sndAc>
          <p:stSnd>
            <p:snd r:embed="rId14" name="drumroll.wav"/>
          </p:stSnd>
        </p:sndAc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Annual Meeting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x-none" dirty="0" smtClean="0"/>
              <a:t>Florian Stiller</a:t>
            </a:r>
            <a:endParaRPr lang="en-US" dirty="0"/>
          </a:p>
          <a:p>
            <a:endParaRPr lang="en-US" altLang="x-none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4000">
        <p14:prism dir="u" isContent="1"/>
        <p:sndAc>
          <p:stSnd>
            <p:snd r:embed="rId2" name="drumroll.wav"/>
          </p:stSnd>
        </p:sndAc>
      </p:transition>
    </mc:Choice>
    <mc:Fallback>
      <p:transition spd="slow" advClick="0" advTm="4000">
        <p:fade/>
        <p:sndAc>
          <p:stSnd>
            <p:snd r:embed="rId2" name="drumroll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Goals for </a:t>
            </a:r>
            <a:r>
              <a:rPr lang="en-US" altLang="x-none" dirty="0" smtClean="0"/>
              <a:t>the Coming Year</a:t>
            </a:r>
            <a:endParaRPr lang="en-US" dirty="0"/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Strategic undertakings</a:t>
            </a:r>
            <a:endParaRPr lang="en-US" dirty="0"/>
          </a:p>
          <a:p>
            <a:r>
              <a:rPr lang="en-US" altLang="x-none" dirty="0"/>
              <a:t>Financial goals</a:t>
            </a:r>
          </a:p>
          <a:p>
            <a:r>
              <a:rPr lang="en-US" altLang="x-none" dirty="0"/>
              <a:t>Other key efforts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4000">
        <p14:prism dir="u" isContent="1"/>
        <p:sndAc>
          <p:stSnd>
            <p:snd r:embed="rId2" name="drumroll.wav"/>
          </p:stSnd>
        </p:sndAc>
      </p:transition>
    </mc:Choice>
    <mc:Fallback>
      <p:transition spd="slow" advClick="0" advTm="4000">
        <p:fade/>
        <p:sndAc>
          <p:stSnd>
            <p:snd r:embed="rId2" name="drumroll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Summary</a:t>
            </a:r>
            <a:endParaRPr lang="en-US" dirty="0"/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/>
              <a:t>Summary</a:t>
            </a:r>
            <a:r>
              <a:rPr lang="en-US" altLang="x-none" baseline="0" dirty="0" smtClean="0"/>
              <a:t> of</a:t>
            </a:r>
            <a:r>
              <a:rPr lang="en-US" altLang="x-none" dirty="0" smtClean="0"/>
              <a:t> </a:t>
            </a:r>
            <a:r>
              <a:rPr lang="en-US" altLang="x-none" dirty="0"/>
              <a:t>key successes/challenges</a:t>
            </a:r>
            <a:endParaRPr lang="en-US" dirty="0"/>
          </a:p>
          <a:p>
            <a:r>
              <a:rPr lang="en-US" altLang="x-none" dirty="0" smtClean="0"/>
              <a:t>Reiteration</a:t>
            </a:r>
            <a:r>
              <a:rPr lang="en-US" altLang="x-none" baseline="0" dirty="0" smtClean="0"/>
              <a:t> of</a:t>
            </a:r>
            <a:r>
              <a:rPr lang="en-US" altLang="x-none" dirty="0" smtClean="0"/>
              <a:t> </a:t>
            </a:r>
            <a:r>
              <a:rPr lang="en-US" altLang="x-none" dirty="0"/>
              <a:t>key goals</a:t>
            </a:r>
          </a:p>
          <a:p>
            <a:r>
              <a:rPr lang="en-US" altLang="x-none" dirty="0"/>
              <a:t>Thanks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4000">
        <p14:prism dir="u" isContent="1"/>
        <p:sndAc>
          <p:stSnd>
            <p:snd r:embed="rId2" name="drumroll.wav"/>
          </p:stSnd>
        </p:sndAc>
      </p:transition>
    </mc:Choice>
    <mc:Fallback>
      <p:transition spd="slow" advClick="0" advTm="4000">
        <p:fade/>
        <p:sndAc>
          <p:stSnd>
            <p:snd r:embed="rId2" name="drumroll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Agenda</a:t>
            </a:r>
            <a:endParaRPr lang="en-US" dirty="0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2600" dirty="0"/>
              <a:t>Review of </a:t>
            </a:r>
            <a:r>
              <a:rPr lang="en-US" altLang="x-none" sz="2600" dirty="0" smtClean="0"/>
              <a:t>key objectives</a:t>
            </a:r>
            <a:endParaRPr lang="en-US" dirty="0"/>
          </a:p>
          <a:p>
            <a:r>
              <a:rPr lang="en-US" altLang="x-none" sz="2600" dirty="0"/>
              <a:t>How did we do?</a:t>
            </a:r>
          </a:p>
          <a:p>
            <a:r>
              <a:rPr lang="en-US" altLang="x-none" sz="2600" dirty="0"/>
              <a:t>Organizational </a:t>
            </a:r>
            <a:r>
              <a:rPr lang="en-US" altLang="x-none" sz="2600" dirty="0" smtClean="0"/>
              <a:t>overview</a:t>
            </a:r>
            <a:endParaRPr lang="en-US" altLang="x-none" sz="2600" dirty="0"/>
          </a:p>
          <a:p>
            <a:r>
              <a:rPr lang="en-US" altLang="x-none" sz="2600" dirty="0"/>
              <a:t>Top </a:t>
            </a:r>
            <a:r>
              <a:rPr lang="en-US" altLang="x-none" sz="2600" dirty="0" smtClean="0"/>
              <a:t>issues </a:t>
            </a:r>
            <a:r>
              <a:rPr lang="en-US" altLang="x-none" sz="2600" dirty="0"/>
              <a:t>f</a:t>
            </a:r>
            <a:r>
              <a:rPr lang="en-US" altLang="x-none" sz="2600" dirty="0" smtClean="0"/>
              <a:t>acing the company</a:t>
            </a:r>
            <a:endParaRPr lang="en-US" altLang="x-none" sz="2600" dirty="0"/>
          </a:p>
          <a:p>
            <a:r>
              <a:rPr lang="en-US" altLang="x-none" sz="2600" dirty="0"/>
              <a:t>Review of </a:t>
            </a:r>
            <a:r>
              <a:rPr lang="en-US" altLang="x-none" sz="2600" dirty="0" smtClean="0"/>
              <a:t>our progress</a:t>
            </a:r>
            <a:endParaRPr lang="en-US" altLang="x-none" sz="2600" dirty="0"/>
          </a:p>
          <a:p>
            <a:r>
              <a:rPr lang="en-US" altLang="x-none" sz="2600" dirty="0" smtClean="0"/>
              <a:t>Key spending </a:t>
            </a:r>
            <a:r>
              <a:rPr lang="en-US" altLang="x-none" sz="2600" dirty="0"/>
              <a:t>a</a:t>
            </a:r>
            <a:r>
              <a:rPr lang="en-US" altLang="x-none" sz="2600" dirty="0" smtClean="0"/>
              <a:t>reas</a:t>
            </a:r>
            <a:endParaRPr lang="en-US" altLang="x-none" sz="2600" dirty="0"/>
          </a:p>
          <a:p>
            <a:r>
              <a:rPr lang="en-US" altLang="x-none" sz="2600" dirty="0" smtClean="0"/>
              <a:t>Head count</a:t>
            </a:r>
            <a:endParaRPr lang="en-US" altLang="x-none" sz="2600" dirty="0"/>
          </a:p>
          <a:p>
            <a:r>
              <a:rPr lang="en-US" altLang="x-none" sz="2600" dirty="0"/>
              <a:t>Goals for </a:t>
            </a:r>
            <a:r>
              <a:rPr lang="en-US" altLang="x-none" sz="2600" dirty="0" smtClean="0"/>
              <a:t>the coming year</a:t>
            </a:r>
            <a:endParaRPr lang="en-US" altLang="x-none" sz="2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4000">
        <p14:prism dir="u" isContent="1"/>
        <p:sndAc>
          <p:stSnd>
            <p:snd r:embed="rId2" name="drumroll.wav"/>
          </p:stSnd>
        </p:sndAc>
      </p:transition>
    </mc:Choice>
    <mc:Fallback>
      <p:transition spd="slow" advClick="0" advTm="4000">
        <p:fade/>
        <p:sndAc>
          <p:stSnd>
            <p:snd r:embed="rId2" name="drumroll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Review of Key </a:t>
            </a:r>
            <a:r>
              <a:rPr lang="en-US" altLang="x-none" dirty="0" smtClean="0"/>
              <a:t>Objectives</a:t>
            </a:r>
            <a:endParaRPr lang="en-US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What makes </a:t>
            </a:r>
            <a:r>
              <a:rPr lang="en-US" altLang="x-none" dirty="0" smtClean="0"/>
              <a:t>our company </a:t>
            </a:r>
            <a:r>
              <a:rPr lang="en-US" altLang="x-none" dirty="0"/>
              <a:t>unique</a:t>
            </a:r>
            <a:endParaRPr lang="en-US" dirty="0"/>
          </a:p>
          <a:p>
            <a:r>
              <a:rPr lang="en-US" altLang="x-none" dirty="0"/>
              <a:t>What makes </a:t>
            </a:r>
            <a:r>
              <a:rPr lang="en-US" altLang="x-none" dirty="0" smtClean="0"/>
              <a:t>our company </a:t>
            </a:r>
            <a:r>
              <a:rPr lang="en-US" altLang="x-none" dirty="0"/>
              <a:t>successful</a:t>
            </a:r>
          </a:p>
          <a:p>
            <a:r>
              <a:rPr lang="en-US" altLang="x-none" dirty="0" smtClean="0"/>
              <a:t>Our shared </a:t>
            </a:r>
            <a:r>
              <a:rPr lang="en-US" altLang="x-none" dirty="0"/>
              <a:t>vision</a:t>
            </a:r>
          </a:p>
          <a:p>
            <a:r>
              <a:rPr lang="en-US" altLang="x-none" dirty="0" smtClean="0"/>
              <a:t>Key </a:t>
            </a:r>
            <a:r>
              <a:rPr lang="en-US" altLang="x-none" dirty="0"/>
              <a:t>undertakings of </a:t>
            </a:r>
            <a:r>
              <a:rPr lang="en-US" altLang="x-none" dirty="0" smtClean="0"/>
              <a:t>the past </a:t>
            </a:r>
            <a:r>
              <a:rPr lang="en-US" altLang="x-none" dirty="0"/>
              <a:t>year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4000">
        <p14:prism dir="u" isContent="1"/>
        <p:sndAc>
          <p:stSnd>
            <p:snd r:embed="rId2" name="drumroll.wav"/>
          </p:stSnd>
        </p:sndAc>
      </p:transition>
    </mc:Choice>
    <mc:Fallback>
      <p:transition spd="slow" advClick="0" advTm="4000">
        <p:fade/>
        <p:sndAc>
          <p:stSnd>
            <p:snd r:embed="rId2" name="drumroll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How Did We Do?</a:t>
            </a:r>
            <a:endParaRPr lang="en-US" dirty="0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/>
              <a:t>Department heads will give an overview of their </a:t>
            </a:r>
            <a:r>
              <a:rPr lang="en-US" altLang="x-none" dirty="0"/>
              <a:t>performance against </a:t>
            </a:r>
            <a:r>
              <a:rPr lang="en-US" altLang="x-none" dirty="0" smtClean="0"/>
              <a:t>their objectives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4000">
        <p14:prism dir="u" isContent="1"/>
        <p:sndAc>
          <p:stSnd>
            <p:snd r:embed="rId2" name="drumroll.wav"/>
          </p:stSnd>
        </p:sndAc>
      </p:transition>
    </mc:Choice>
    <mc:Fallback>
      <p:transition spd="slow" advClick="0" advTm="4000">
        <p:fade/>
        <p:sndAc>
          <p:stSnd>
            <p:snd r:embed="rId2" name="drumroll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Organizational Overview</a:t>
            </a:r>
            <a:endParaRPr lang="en-US" dirty="0"/>
          </a:p>
        </p:txBody>
      </p:sp>
      <p:sp>
        <p:nvSpPr>
          <p:cNvPr id="8200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 smtClean="0"/>
              <a:t>Review of changes</a:t>
            </a:r>
          </a:p>
          <a:p>
            <a:r>
              <a:rPr lang="en-US" altLang="x-none" dirty="0" smtClean="0"/>
              <a:t>Introduction of new managers</a:t>
            </a:r>
            <a:endParaRPr lang="en-US" dirty="0"/>
          </a:p>
          <a:p>
            <a:r>
              <a:rPr lang="en-US" altLang="x-none" dirty="0" smtClean="0"/>
              <a:t>Changes still to come</a:t>
            </a:r>
            <a:endParaRPr lang="en-US" altLang="x-none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4000">
        <p14:prism dir="u" isContent="1"/>
        <p:sndAc>
          <p:stSnd>
            <p:snd r:embed="rId2" name="drumroll.wav"/>
          </p:stSnd>
        </p:sndAc>
      </p:transition>
    </mc:Choice>
    <mc:Fallback>
      <p:transition spd="slow" advClick="0" advTm="4000">
        <p:fade/>
        <p:sndAc>
          <p:stSnd>
            <p:snd r:embed="rId2" name="drumroll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Top Issues Facing </a:t>
            </a:r>
            <a:r>
              <a:rPr lang="en-US" altLang="x-none" dirty="0" smtClean="0"/>
              <a:t>the Company</a:t>
            </a:r>
            <a:endParaRPr lang="en-US" dirty="0"/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/>
              <a:t>External industry pressures</a:t>
            </a:r>
          </a:p>
          <a:p>
            <a:r>
              <a:rPr lang="en-US" altLang="x-none" dirty="0" smtClean="0"/>
              <a:t>External customer issues</a:t>
            </a:r>
          </a:p>
          <a:p>
            <a:r>
              <a:rPr lang="en-US" altLang="x-none" dirty="0" smtClean="0"/>
              <a:t>High profile internal </a:t>
            </a:r>
            <a:r>
              <a:rPr lang="en-US" altLang="x-none" dirty="0"/>
              <a:t>issues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4000">
        <p14:prism dir="u" isContent="1"/>
        <p:sndAc>
          <p:stSnd>
            <p:snd r:embed="rId2" name="drumroll.wav"/>
          </p:stSnd>
        </p:sndAc>
      </p:transition>
    </mc:Choice>
    <mc:Fallback>
      <p:transition spd="slow" advClick="0" advTm="4000">
        <p:fade/>
        <p:sndAc>
          <p:stSnd>
            <p:snd r:embed="rId2" name="drumroll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Review of </a:t>
            </a:r>
            <a:r>
              <a:rPr lang="en-US" altLang="x-none" dirty="0" smtClean="0"/>
              <a:t>Our</a:t>
            </a:r>
            <a:r>
              <a:rPr lang="en-US" altLang="x-none" baseline="0" dirty="0" smtClean="0"/>
              <a:t> Progress</a:t>
            </a:r>
            <a:endParaRPr lang="en-US" dirty="0"/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Financial</a:t>
            </a:r>
            <a:endParaRPr lang="en-US" dirty="0"/>
          </a:p>
          <a:p>
            <a:r>
              <a:rPr lang="en-US" altLang="x-none" dirty="0"/>
              <a:t>Competitive</a:t>
            </a:r>
          </a:p>
          <a:p>
            <a:r>
              <a:rPr lang="en-US" altLang="x-none" dirty="0" smtClean="0"/>
              <a:t>Customer</a:t>
            </a:r>
            <a:r>
              <a:rPr lang="en-US" altLang="x-none" baseline="0" dirty="0" smtClean="0"/>
              <a:t> retention</a:t>
            </a:r>
            <a:endParaRPr lang="en-US" altLang="x-none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4000">
        <p14:prism dir="u" isContent="1"/>
        <p:sndAc>
          <p:stSnd>
            <p:snd r:embed="rId2" name="drumroll.wav"/>
          </p:stSnd>
        </p:sndAc>
      </p:transition>
    </mc:Choice>
    <mc:Fallback>
      <p:transition spd="slow" advClick="0" advTm="4000">
        <p:fade/>
        <p:sndAc>
          <p:stSnd>
            <p:snd r:embed="rId2" name="drumroll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Key Spending Areas</a:t>
            </a:r>
            <a:endParaRPr lang="en-US" dirty="0"/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R&amp;D</a:t>
            </a:r>
            <a:endParaRPr lang="en-US" dirty="0"/>
          </a:p>
          <a:p>
            <a:r>
              <a:rPr lang="en-US" altLang="x-none" dirty="0"/>
              <a:t>Sales and marketing</a:t>
            </a:r>
          </a:p>
          <a:p>
            <a:r>
              <a:rPr lang="en-US" altLang="x-none" dirty="0"/>
              <a:t>General and administration</a:t>
            </a:r>
          </a:p>
          <a:p>
            <a:r>
              <a:rPr lang="en-US" altLang="x-none" dirty="0"/>
              <a:t>Areas of improvement</a:t>
            </a:r>
          </a:p>
          <a:p>
            <a:r>
              <a:rPr lang="en-US" altLang="x-none" dirty="0"/>
              <a:t>Areas needing attention/caution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4000">
        <p14:prism dir="u" isContent="1"/>
        <p:sndAc>
          <p:stSnd>
            <p:snd r:embed="rId2" name="drumroll.wav"/>
          </p:stSnd>
        </p:sndAc>
      </p:transition>
    </mc:Choice>
    <mc:Fallback>
      <p:transition spd="slow" advClick="0" advTm="4000">
        <p:fade/>
        <p:sndAc>
          <p:stSnd>
            <p:snd r:embed="rId2" name="drumroll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Head Count</a:t>
            </a:r>
            <a:endParaRPr lang="en-US" dirty="0"/>
          </a:p>
        </p:txBody>
      </p:sp>
      <p:sp>
        <p:nvSpPr>
          <p:cNvPr id="1434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Goals</a:t>
            </a:r>
            <a:endParaRPr lang="en-US" dirty="0"/>
          </a:p>
          <a:p>
            <a:r>
              <a:rPr lang="en-US" altLang="x-none" dirty="0"/>
              <a:t>Results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4000">
        <p14:prism dir="u" isContent="1"/>
        <p:sndAc>
          <p:stSnd>
            <p:snd r:embed="rId2" name="drumroll.wav"/>
          </p:stSnd>
        </p:sndAc>
      </p:transition>
    </mc:Choice>
    <mc:Fallback>
      <p:transition spd="slow" advClick="0" advTm="4000">
        <p:fade/>
        <p:sndAc>
          <p:stSnd>
            <p:snd r:embed="rId2" name="drumroll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DDCA7C9FC7B742A5631B2194E6BDE9" ma:contentTypeVersion="0" ma:contentTypeDescription="Create a new document." ma:contentTypeScope="" ma:versionID="269081ed21ef68f44c50cc0a69fa369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4E01E0C-69D8-4D0B-BFA2-796E8E4B5377}"/>
</file>

<file path=customXml/itemProps2.xml><?xml version="1.0" encoding="utf-8"?>
<ds:datastoreItem xmlns:ds="http://schemas.openxmlformats.org/officeDocument/2006/customXml" ds:itemID="{78F20520-8E75-4680-B212-E1A5F335554C}"/>
</file>

<file path=customXml/itemProps3.xml><?xml version="1.0" encoding="utf-8"?>
<ds:datastoreItem xmlns:ds="http://schemas.openxmlformats.org/officeDocument/2006/customXml" ds:itemID="{2B54BBA4-C18D-4FF6-8D5F-83BF195C6E11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153</Words>
  <Application>Microsoft Office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Annual Meeting</vt:lpstr>
      <vt:lpstr>Agenda</vt:lpstr>
      <vt:lpstr>Review of Key Objectives</vt:lpstr>
      <vt:lpstr>How Did We Do?</vt:lpstr>
      <vt:lpstr>Organizational Overview</vt:lpstr>
      <vt:lpstr>Top Issues Facing the Company</vt:lpstr>
      <vt:lpstr>Review of Our Progress</vt:lpstr>
      <vt:lpstr>Key Spending Areas</vt:lpstr>
      <vt:lpstr>Head Count</vt:lpstr>
      <vt:lpstr>Goals for the Coming Year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dcterms:created xsi:type="dcterms:W3CDTF">2010-10-12T17:53:45Z</dcterms:created>
  <dcterms:modified xsi:type="dcterms:W3CDTF">2010-10-22T20:58:46Z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0x01010052DDCA7C9FC7B742A5631B2194E6BDE9</vt:lpwstr>
  </property>
</Properties>
</file>