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dp" ContentType="image/vnd.ms-photo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5" r:id="rId5"/>
    <p:sldId id="263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6410" autoAdjust="0"/>
  </p:normalViewPr>
  <p:slideViewPr>
    <p:cSldViewPr>
      <p:cViewPr>
        <p:scale>
          <a:sx n="64" d="100"/>
          <a:sy n="64" d="100"/>
        </p:scale>
        <p:origin x="-618" y="-186"/>
      </p:cViewPr>
      <p:guideLst>
        <p:guide orient="horz" pos="2448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125F1F0-6DA2-48C9-BC60-84AAECA7D39D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9D6BE87-5075-4417-8404-3796089BE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FD968149-7055-4F87-B5D6-153ED7E6F1B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9468ACE-5ADC-4E2B-A3D5-467BBE3DD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3" name="Rectangle 1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/>
          </a:p>
        </p:txBody>
      </p:sp>
      <p:sp>
        <p:nvSpPr>
          <p:cNvPr id="30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B69-8C43-4C3A-BA48-A60F845C9FC5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7" name="Rectangl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0B45-0B29-4251-B6F0-D3632CF43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24" name="Rectangl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6" name="Rectangl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2" name="Rectangle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1" name="Rectangl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30" name="Rectangle 6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7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1" name="Rectangle 3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E057EB69-8C43-4C3A-BA48-A60F845C9FC5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6" name="Rectangle 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1AB0B45-0B29-4251-B6F0-D3632CF43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latinLnBrk="0">
        <a:spcBef>
          <a:spcPct val="0"/>
        </a:spcBef>
        <a:buNone/>
        <a:defRPr sz="4400">
          <a:solidFill>
            <a:schemeClr val="tx2"/>
          </a:solidFill>
          <a:effectLst>
            <a:innerShdw blurRad="50800" dist="50800" dir="189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rtl="0" latinLnBrk="0">
        <a:spcBef>
          <a:spcPct val="20000"/>
        </a:spcBef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2.wdp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839200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Natural Gardening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Working in harmony with </a:t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the world around you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Criteria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Appropriate to land</a:t>
            </a:r>
          </a:p>
          <a:p>
            <a:r>
              <a:rPr lang="en-US" dirty="0" smtClean="0"/>
              <a:t>Appropriate to climate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uiExpand="1" build="p"/>
      <p:bldP spid="5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Results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Encourages diversity</a:t>
            </a:r>
          </a:p>
          <a:p>
            <a:r>
              <a:rPr lang="en-US" dirty="0" smtClean="0"/>
              <a:t>Attracts pollinators</a:t>
            </a:r>
          </a:p>
          <a:p>
            <a:r>
              <a:rPr lang="en-US" dirty="0" smtClean="0"/>
              <a:t>Attracts birds</a:t>
            </a:r>
          </a:p>
        </p:txBody>
      </p:sp>
    </p:spTree>
    <p:extLst>
      <p:ext uri="{BB962C8B-B14F-4D97-AF65-F5344CB8AC3E}">
        <p14:creationId xmlns:p14="http://schemas.microsoft.com/office/powerpoint/2010/main" val="38621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uiExpand="1" build="p"/>
      <p:bldP spid="4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</a:rPr>
              <a:t>Garden Residents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 descr="02_Picture4.jpg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61" t="1665" r="3922" b="6089"/>
          <a:stretch>
            <a:fillRect/>
          </a:stretch>
        </p:blipFill>
        <p:spPr>
          <a:xfrm>
            <a:off x="1412801" y="4191000"/>
            <a:ext cx="3200400" cy="228600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2" name="Content Placeholder 11" descr="02_Pictue3.jpg"/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434"/>
          <a:stretch>
            <a:fillRect/>
          </a:stretch>
        </p:blipFill>
        <p:spPr>
          <a:xfrm>
            <a:off x="3200400" y="4191000"/>
            <a:ext cx="3200400" cy="2286000"/>
          </a:xfr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1" name="Content Placeholder 10" descr="02_Picture2.jpg"/>
          <p:cNvPicPr>
            <a:picLocks noGrp="1"/>
          </p:cNvPicPr>
          <p:nvPr>
            <p:ph sz="half" idx="1"/>
          </p:nvPr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061" b="8209"/>
          <a:stretch>
            <a:fillRect/>
          </a:stretch>
        </p:blipFill>
        <p:spPr>
          <a:xfrm>
            <a:off x="5029200" y="4191000"/>
            <a:ext cx="3200400" cy="2286000"/>
          </a:xfr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8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trium">
  <a:themeElements>
    <a:clrScheme name="Atriu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E47E7E"/>
      </a:hlink>
      <a:folHlink>
        <a:srgbClr val="C84447"/>
      </a:folHlink>
    </a:clrScheme>
    <a:fontScheme name="Atrium">
      <a:majorFont>
        <a:latin typeface="Rockwell"/>
        <a:ea typeface=""/>
        <a:cs typeface=""/>
        <a:font script="Grek" typeface="Times New Roman"/>
        <a:font script="Cyrl" typeface="Times New Roman"/>
        <a:font script="Jpan" typeface="HG明朝B"/>
        <a:font script="Hang" typeface="바탕"/>
        <a:font script="Hans" typeface="宋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ajorFont>
      <a:minorFont>
        <a:latin typeface="Rockwell"/>
        <a:ea typeface=""/>
        <a:cs typeface=""/>
        <a:font script="Grek" typeface="Times New Roman"/>
        <a:font script="Cyrl" typeface="Times New Roman"/>
        <a:font script="Jpan" typeface="HG明朝B"/>
        <a:font script="Hang" typeface="바탕"/>
        <a:font script="Hans" typeface="宋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inorFont>
    </a:fontScheme>
    <a:fmtScheme name="Atrium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5000"/>
                <a:satMod val="150000"/>
              </a:schemeClr>
              <a:schemeClr val="phClr">
                <a:tint val="30000"/>
              </a:schemeClr>
            </a:duotone>
          </a:blip>
          <a:tile tx="0" ty="0" sx="75000" sy="75000" flip="none" algn="ctr"/>
        </a:blipFill>
        <a:blipFill>
          <a:blip xmlns:r="http://schemas.openxmlformats.org/officeDocument/2006/relationships" r:embed="rId1">
            <a:duotone>
              <a:schemeClr val="phClr">
                <a:tint val="90000"/>
                <a:shade val="50000"/>
              </a:schemeClr>
              <a:schemeClr val="phClr">
                <a:shade val="90000"/>
                <a:satMod val="150000"/>
              </a:schemeClr>
            </a:duotone>
          </a:blip>
          <a:tile tx="0" ty="0" sx="75000" sy="75000" flip="none" algn="ctr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>
              <a:srgbClr val="000000">
                <a:alpha val="43137"/>
              </a:srgbClr>
            </a:outerShdw>
          </a:effectLst>
        </a:effectStyle>
        <a:effectStyle>
          <a:effectLst>
            <a:glow rad="50800">
              <a:schemeClr val="phClr">
                <a:tint val="95000"/>
                <a:alpha val="96078"/>
                <a:satMod val="110000"/>
              </a:schemeClr>
            </a:glow>
          </a:effectLst>
          <a:scene3d>
            <a:camera prst="orthographicFront" fov="0">
              <a:rot lat="0" lon="0" rev="0"/>
            </a:camera>
            <a:lightRig rig="contrasting" dir="tl">
              <a:rot lat="0" lon="0" rev="17400000"/>
            </a:lightRig>
          </a:scene3d>
          <a:sp3d contourW="12700" prstMaterial="powder">
            <a:bevelT w="50800" h="50800"/>
            <a:contourClr>
              <a:schemeClr val="phClr">
                <a:shade val="55000"/>
                <a:satMod val="120000"/>
              </a:schemeClr>
            </a:contourClr>
          </a:sp3d>
        </a:effectStyle>
        <a:effectStyle>
          <a:effectLst>
            <a:outerShdw blurRad="50800" dist="38100" dir="540000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l">
              <a:rot lat="0" lon="0" rev="17400000"/>
            </a:lightRig>
          </a:scene3d>
          <a:sp3d contourW="12700" prstMaterial="powder">
            <a:bevelT w="50800" h="50800"/>
            <a:contourClr>
              <a:schemeClr val="phClr">
                <a:shade val="55000"/>
                <a:satMod val="17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15000"/>
              </a:schemeClr>
            </a:gs>
            <a:gs pos="25000">
              <a:schemeClr val="phClr">
                <a:tint val="70000"/>
                <a:satMod val="225000"/>
              </a:schemeClr>
            </a:gs>
            <a:gs pos="100000">
              <a:schemeClr val="phClr">
                <a:shade val="73000"/>
                <a:satMod val="250000"/>
              </a:schemeClr>
            </a:gs>
          </a:gsLst>
          <a:path path="circle">
            <a:fillToRect l="50000" t="50000" r="110000" b="110000"/>
          </a:path>
        </a:gradFill>
        <a:blipFill>
          <a:blip xmlns:r="http://schemas.openxmlformats.org/officeDocument/2006/relationships" r:embed="rId2">
            <a:duotone>
              <a:schemeClr val="phClr">
                <a:shade val="40000"/>
                <a:satMod val="110000"/>
              </a:schemeClr>
              <a:schemeClr val="phClr">
                <a:tint val="60000"/>
                <a:satMod val="225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88AA073-2889-4846-8B8E-6540D2929215}"/>
</file>

<file path=customXml/itemProps2.xml><?xml version="1.0" encoding="utf-8"?>
<ds:datastoreItem xmlns:ds="http://schemas.openxmlformats.org/officeDocument/2006/customXml" ds:itemID="{76F042CC-CF37-4801-991D-A45572560580}"/>
</file>

<file path=customXml/itemProps3.xml><?xml version="1.0" encoding="utf-8"?>
<ds:datastoreItem xmlns:ds="http://schemas.openxmlformats.org/officeDocument/2006/customXml" ds:itemID="{7C593919-C895-41B7-BC53-C0109A505FE5}"/>
</file>

<file path=docProps/app.xml><?xml version="1.0" encoding="utf-8"?>
<Properties xmlns="http://schemas.openxmlformats.org/officeDocument/2006/extended-properties" xmlns:vt="http://schemas.openxmlformats.org/officeDocument/2006/docPropsVTypes">
  <Template>Atrium</Template>
  <TotalTime>521</TotalTime>
  <Words>23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1_Atrium</vt:lpstr>
      <vt:lpstr>Natural Gardening</vt:lpstr>
      <vt:lpstr>Criteria</vt:lpstr>
      <vt:lpstr>Results</vt:lpstr>
      <vt:lpstr>Garden Residents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2006-04-20T20:27:36Z</dcterms:created>
  <dcterms:modified xsi:type="dcterms:W3CDTF">2010-10-22T18:08:32Z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0x01010052DDCA7C9FC7B742A5631B2194E6BDE9</vt:lpwstr>
  </property>
</Properties>
</file>