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F1ADB-297E-44A8-B5C3-039E0FD81FCD}" v="4" dt="2021-08-06T01:22:59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18A4-A595-4460-B810-1FFACB7F3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4CFCA-DBCB-445F-A64E-BB1CFBD0B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24F8C-E787-4447-9AD4-F1DE19D0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5548-6E65-4DFA-BDCC-9F6A1F85052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8A6DA-A8B0-4FFA-8D4C-4760DDBA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F870-E7DD-435B-8DD7-4FF4AEB7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B81B-7EBE-477D-B342-42A3C7CA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C4B4-AE00-40F9-A44E-465561AF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3A893-D445-493A-8614-686175A5A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171A-BBDC-4E7A-9871-B456B706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5548-6E65-4DFA-BDCC-9F6A1F85052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E0036-3DB7-4EB0-B2DE-24B56213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76E4-0996-4BF4-B06D-AD191929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B81B-7EBE-477D-B342-42A3C7CA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8684A-9CC2-4908-BE03-718F93145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2BA08-037C-4290-8408-9F420085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B3A1-F277-48F4-AB76-748A3D1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5548-6E65-4DFA-BDCC-9F6A1F85052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4FC5C-F113-4A72-98E8-69A2583F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19ED-B4AF-4767-BA5D-C294BD16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B81B-7EBE-477D-B342-42A3C7CA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BEE5-3C39-458E-A721-B2B98F5B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903C-E7D4-4068-BEEB-CCE883A9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AA6F5-94B0-4529-BA9D-FDBEE65B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5548-6E65-4DFA-BDCC-9F6A1F85052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FDA1-9ABF-4EDA-A2F1-FE681033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88799-723B-45D4-8EBB-DE766E20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B81B-7EBE-477D-B342-42A3C7CA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6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DEC3-1D34-4B4A-BC93-D55A0E8C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B1626-6664-473D-ADDD-A7E66CF4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2BE94-B4CA-4A1D-9173-90036E22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5548-6E65-4DFA-BDCC-9F6A1F85052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F1371-7AD1-40F2-A338-A80E3E74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92B0-C74C-4853-8FC2-50802C71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B81B-7EBE-477D-B342-42A3C7CA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0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C474-C40C-4EA4-93F2-F6E9AFBA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671D-5EF9-42F0-B3EB-7A36D3856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577F8-AE7A-4539-96DE-9C317B9C6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DD47-9265-4D6E-BE66-CF52F02B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5548-6E65-4DFA-BDCC-9F6A1F85052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4F4AF-1571-46D1-85CD-18C2CD90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4B0B2-0CE4-44EC-9CF8-6444058E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B81B-7EBE-477D-B342-42A3C7CA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2479-FC39-45DB-ABF2-DD51E6D3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9CBC4-4CB3-4021-BBE8-41739D4BA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27C51-2B65-4A81-AA7F-4C1A7E3CF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C7F84-A3CB-4A53-9EE9-0E0DCE359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E420-8469-4FA5-BBFE-3B494B925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514E2-96B3-4EC8-951C-41D5A40F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5548-6E65-4DFA-BDCC-9F6A1F85052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B9EB5-C8C4-47C0-BD74-B3581C29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483A4-A5EE-427A-8AB5-30903650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B81B-7EBE-477D-B342-42A3C7CA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8AC4-C10C-49E4-B005-89688DB3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A6443-D1AD-43B1-B68C-AB2F9300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5548-6E65-4DFA-BDCC-9F6A1F85052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8FC83-C8CD-4A9B-A329-731699DA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C250F-5C51-489A-84D1-28D29D25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B81B-7EBE-477D-B342-42A3C7CA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0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491B1-E267-4EA6-AD99-10A67068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5548-6E65-4DFA-BDCC-9F6A1F85052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201AE-7239-46A9-A2C3-9087D8AE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E8812-FD68-4E24-8758-E85F5304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B81B-7EBE-477D-B342-42A3C7CA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9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C37E-6359-41AB-917A-20DA78BD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8D59-F353-430D-92EC-1C9ACE67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FDAA7-1F4F-41DF-92CD-9215C3E5E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ADD30-1B14-4228-A32B-3C3041BA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5548-6E65-4DFA-BDCC-9F6A1F85052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EB2BD-ED51-4144-AE03-75BC11AB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10359-EA92-4AB9-8FA5-78C6D314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B81B-7EBE-477D-B342-42A3C7CA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4BF1-D068-4ABA-84ED-3E357BCA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DB16E-A1E0-4913-B944-9A9C292D1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1B900-3266-4F72-8C87-4B2243A61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53A9D-AFA2-433B-A64A-A86B9D67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5548-6E65-4DFA-BDCC-9F6A1F85052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2043D-6E48-4F02-86C2-E7712BC1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67344-591A-462B-8483-66883693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B81B-7EBE-477D-B342-42A3C7CA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8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AF0C4-E45E-4738-9B74-3072A1CF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08D2B-FF79-4EB0-9529-13C6C57C5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FCE95-44BF-4ECF-AC89-05D7963E8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5548-6E65-4DFA-BDCC-9F6A1F85052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7D9FF-1936-4CF6-A15A-1F169726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577D-F43C-4317-806F-6FB126BF2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1B81B-7EBE-477D-B342-42A3C7CA8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8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1296-583D-4FFF-9B6E-4EFF935D1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3B09B-2E30-4A39-BF7B-D098F4B8C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BVU</dc:subject>
  <dc:creator>Keios Starqua</dc:creator>
  <cp:keywords>BVU</cp:keywords>
  <cp:lastModifiedBy>Keios Starqua</cp:lastModifiedBy>
  <cp:revision>1</cp:revision>
  <dcterms:created xsi:type="dcterms:W3CDTF">2021-08-06T01:20:55Z</dcterms:created>
  <dcterms:modified xsi:type="dcterms:W3CDTF">2021-08-06T01:23:27Z</dcterms:modified>
  <cp:category>BVU</cp:category>
</cp:coreProperties>
</file>