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9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54" autoAdjust="0"/>
  </p:normalViewPr>
  <p:slideViewPr>
    <p:cSldViewPr>
      <p:cViewPr>
        <p:scale>
          <a:sx n="64" d="100"/>
          <a:sy n="64" d="100"/>
        </p:scale>
        <p:origin x="-6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3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Ryan Danner</a:t>
          </a:r>
          <a:endParaRPr lang="en-US" sz="23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Jerry </a:t>
          </a:r>
          <a:r>
            <a:rPr lang="en-US" sz="2300" kern="1200" dirty="0" err="1" smtClean="0"/>
            <a:t>Orman</a:t>
          </a:r>
          <a:endParaRPr lang="en-US" sz="23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Lukas Keller</a:t>
          </a:r>
          <a:endParaRPr lang="en-US" sz="23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Erin Hagens</a:t>
          </a:r>
          <a:endParaRPr lang="en-US" sz="23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Sara Davis</a:t>
          </a:r>
          <a:endParaRPr lang="en-US" sz="23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Andy Ruth</a:t>
          </a:r>
          <a:endParaRPr lang="en-US" sz="23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x-non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Company </a:t>
            </a:r>
            <a:r>
              <a:rPr lang="en-US" altLang="x-none" dirty="0" smtClean="0"/>
              <a:t>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overview</a:t>
            </a:r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our progress</a:t>
            </a:r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609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R&amp;D</a:t>
            </a:r>
          </a:p>
          <a:p>
            <a:r>
              <a:rPr lang="en-US" dirty="0" smtClean="0"/>
              <a:t>Equipment replacement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Replacement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07275"/>
              </p:ext>
            </p:extLst>
          </p:nvPr>
        </p:nvGraphicFramePr>
        <p:xfrm>
          <a:off x="2286000" y="2362200"/>
          <a:ext cx="4465638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4" imgW="2209825" imgH="1533493" progId="Excel.Sheet.12">
                  <p:embed/>
                </p:oleObj>
              </mc:Choice>
              <mc:Fallback>
                <p:oleObj name="Worksheet" r:id="rId4" imgW="2209825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362200"/>
                        <a:ext cx="4465638" cy="309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7991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CEB966"/>
      </a:dk2>
      <a:lt2>
        <a:srgbClr val="C9C2D1"/>
      </a:lt2>
      <a:accent1>
        <a:srgbClr val="69676D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589F5E-814F-42ED-915B-D8C138700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CE2C85-98E7-463C-83C5-3FFE612E9556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B6DEDB9-3C35-4C97-9610-E044FDF3E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877</TotalTime>
  <Words>162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Urban</vt:lpstr>
      <vt:lpstr>Worksheet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Equipment Replacement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</dc:title>
  <dc:creator>Terry Adams</dc:creator>
  <cp:lastModifiedBy>Terry Adams</cp:lastModifiedBy>
  <cp:revision>1</cp:revision>
  <cp:lastPrinted>1601-01-01T00:00:00Z</cp:lastPrinted>
  <dcterms:created xsi:type="dcterms:W3CDTF">2006-04-24T23:46:38Z</dcterms:created>
  <dcterms:modified xsi:type="dcterms:W3CDTF">2011-03-07T19:08:06Z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0x01010052DDCA7C9FC7B742A5631B2194E6BDE9</vt:lpwstr>
  </property>
</Properties>
</file>