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4" autoAdjust="0"/>
  </p:normalViewPr>
  <p:slideViewPr>
    <p:cSldViewPr>
      <p:cViewPr varScale="1">
        <p:scale>
          <a:sx n="71" d="100"/>
          <a:sy n="71" d="100"/>
        </p:scale>
        <p:origin x="-4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213-7C3F-448B-8866-7117B8104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A49-B9EC-4A61-9B27-068D91DF3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7A4-B136-433E-A6E7-3D5C52E2E8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0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666A-FF3A-4774-8256-E3F150EBACBE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D42-0835-494D-96B6-5712AEB04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7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D784-B4BC-4B14-9B23-FF2F461BF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CFA8-3A65-44B5-ABCB-577AAAC16C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46CB-2C8D-4C3B-A299-5D7F6AE43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92E-451B-4E33-8AF9-0FE97F017F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0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9636-F202-49F9-B750-DA8CC9D06E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AA2D-4BEA-4D5D-874A-21B15B8461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860C-B1E3-4B5C-A9BF-03603DD25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519C-7985-47C5-AE19-930E1CCCD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Planning, Selling, and Executing </a:t>
            </a:r>
            <a:br>
              <a:rPr lang="en-US" dirty="0" smtClean="0"/>
            </a:br>
            <a:r>
              <a:rPr lang="en-US" dirty="0" smtClean="0"/>
              <a:t>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Service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rgbClr val="0B5294"/>
                </a:solidFill>
                <a:latin typeface="Times New Roman"/>
              </a:rPr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Set up teem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Gather </a:t>
            </a:r>
            <a:r>
              <a:rPr lang="en-US" b="1" i="0" u="none" strike="noStrike" baseline="0" dirty="0" err="1" smtClean="0">
                <a:solidFill>
                  <a:srgbClr val="0F6FC6"/>
                </a:solidFill>
                <a:latin typeface="Times New Roman"/>
              </a:rPr>
              <a:t>infermation</a:t>
            </a:r>
            <a:endParaRPr lang="en-US" b="1" i="0" u="none" strike="noStrike" baseline="0" dirty="0" smtClean="0">
              <a:solidFill>
                <a:srgbClr val="0F6FC6"/>
              </a:solidFill>
              <a:latin typeface="Times New Roman"/>
            </a:endParaRP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Plan project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Meat with department</a:t>
            </a:r>
          </a:p>
          <a:p>
            <a:pPr marR="0" lvl="0" rtl="0"/>
            <a:r>
              <a:rPr lang="en-US" b="1" dirty="0" smtClean="0">
                <a:solidFill>
                  <a:srgbClr val="0F6FC6"/>
                </a:solidFill>
                <a:latin typeface="Times New Roman"/>
              </a:rPr>
              <a:t>Present to other departments</a:t>
            </a:r>
            <a:endParaRPr lang="en-US" b="1" i="0" u="none" strike="noStrike" baseline="0" dirty="0" smtClean="0">
              <a:solidFill>
                <a:srgbClr val="0F6FC6"/>
              </a:solidFill>
              <a:latin typeface="Times New Roman"/>
            </a:endParaRPr>
          </a:p>
          <a:p>
            <a:pPr marR="0" lvl="0" rtl="0"/>
            <a:endParaRPr lang="en-US" b="1" i="0" u="none" strike="noStrike" baseline="0" dirty="0" smtClean="0">
              <a:solidFill>
                <a:srgbClr val="0F6FC6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389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Set up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dirty="0" smtClean="0">
                <a:solidFill>
                  <a:srgbClr val="0F6FC6"/>
                </a:solidFill>
                <a:latin typeface="Times New Roman"/>
              </a:rPr>
              <a:t>Responsibilities</a:t>
            </a:r>
            <a:endParaRPr lang="en-US" b="1" i="0" u="none" strike="noStrike" baseline="0" dirty="0" smtClean="0">
              <a:solidFill>
                <a:srgbClr val="0F6FC6"/>
              </a:solidFill>
              <a:latin typeface="Times New Roman"/>
            </a:endParaRPr>
          </a:p>
          <a:p>
            <a:pPr lvl="1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Contact people recommended as department reps</a:t>
            </a:r>
          </a:p>
          <a:p>
            <a:pPr lvl="1"/>
            <a:r>
              <a:rPr lang="en-US" b="1" i="0" u="none" strike="noStrike" baseline="0" dirty="0" err="1" smtClean="0">
                <a:solidFill>
                  <a:srgbClr val="0F6FC6"/>
                </a:solidFill>
                <a:latin typeface="Times New Roman"/>
              </a:rPr>
              <a:t>Persue</a:t>
            </a:r>
            <a:r>
              <a:rPr lang="en-US" b="1" i="0" u="none" strike="noStrike" dirty="0" smtClean="0">
                <a:solidFill>
                  <a:srgbClr val="0F6FC6"/>
                </a:solidFill>
                <a:latin typeface="Times New Roman"/>
              </a:rPr>
              <a:t> </a:t>
            </a:r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leads until all positions are filled</a:t>
            </a:r>
          </a:p>
          <a:p>
            <a:pPr lvl="1"/>
            <a:r>
              <a:rPr lang="en-US" b="1" dirty="0" smtClean="0">
                <a:solidFill>
                  <a:srgbClr val="0F6FC6"/>
                </a:solidFill>
                <a:latin typeface="Times New Roman"/>
              </a:rPr>
              <a:t>Get </a:t>
            </a:r>
            <a:r>
              <a:rPr lang="en-US" b="1" dirty="0" err="1" smtClean="0">
                <a:solidFill>
                  <a:srgbClr val="0F6FC6"/>
                </a:solidFill>
                <a:latin typeface="Times New Roman"/>
              </a:rPr>
              <a:t>CSCom</a:t>
            </a:r>
            <a:r>
              <a:rPr lang="en-US" b="1" dirty="0" smtClean="0">
                <a:solidFill>
                  <a:srgbClr val="0F6FC6"/>
                </a:solidFill>
                <a:latin typeface="Times New Roman"/>
              </a:rPr>
              <a:t> buyoff</a:t>
            </a:r>
            <a:endParaRPr lang="en-US" b="1" i="0" u="none" strike="noStrike" baseline="0" dirty="0" smtClean="0">
              <a:solidFill>
                <a:srgbClr val="0F6FC6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363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Gather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Questions for team leaders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How much time do you want/have available to spend?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How much time do you want your team to spend?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Do you have a project you have always wanted to do?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Is there a project you are already doing (or already plan to do) that we can help with?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How much do you want the team to be involved in choosing the </a:t>
            </a:r>
            <a:r>
              <a:rPr lang="en-US" b="1" i="0" u="none" strike="noStrike" baseline="0" dirty="0" err="1" smtClean="0">
                <a:solidFill>
                  <a:srgbClr val="0F6FC6"/>
                </a:solidFill>
                <a:latin typeface="Times New Roman"/>
              </a:rPr>
              <a:t>the</a:t>
            </a:r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 project?</a:t>
            </a:r>
          </a:p>
        </p:txBody>
      </p:sp>
    </p:spTree>
    <p:extLst>
      <p:ext uri="{BB962C8B-B14F-4D97-AF65-F5344CB8AC3E}">
        <p14:creationId xmlns:p14="http://schemas.microsoft.com/office/powerpoint/2010/main" val="7444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Gather information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Questions for department reps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kinds of things are your </a:t>
            </a:r>
            <a:r>
              <a:rPr lang="en-US" b="1" i="0" u="none" strike="noStrike" baseline="0" dirty="0" err="1" smtClean="0">
                <a:solidFill>
                  <a:srgbClr val="0F6FC6"/>
                </a:solidFill>
                <a:latin typeface="Times New Roman"/>
              </a:rPr>
              <a:t>employes</a:t>
            </a:r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 interested in?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is the skill level of your employees?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is the commitment level of your employees?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type of project do you see as being </a:t>
            </a:r>
            <a:r>
              <a:rPr lang="en-US" b="1" i="0" u="none" strike="noStrike" baseline="0" dirty="0" err="1" smtClean="0">
                <a:solidFill>
                  <a:srgbClr val="0F6FC6"/>
                </a:solidFill>
                <a:latin typeface="Times New Roman"/>
              </a:rPr>
              <a:t>succesful</a:t>
            </a:r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 for these employees (collection, activity, fundraising; see Resource notebook)?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Can you recommend an employee who would be a good community service planner for your department?</a:t>
            </a:r>
          </a:p>
        </p:txBody>
      </p:sp>
    </p:spTree>
    <p:extLst>
      <p:ext uri="{BB962C8B-B14F-4D97-AF65-F5344CB8AC3E}">
        <p14:creationId xmlns:p14="http://schemas.microsoft.com/office/powerpoint/2010/main" val="10137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Plan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When will the project begin and end?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When will the project be introduced to the employees?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How much input will the employees have in the choice of the project?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tasks will be involved in carrying out the project?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Who will do those tasks?</a:t>
            </a:r>
          </a:p>
        </p:txBody>
      </p:sp>
    </p:spTree>
    <p:extLst>
      <p:ext uri="{BB962C8B-B14F-4D97-AF65-F5344CB8AC3E}">
        <p14:creationId xmlns:p14="http://schemas.microsoft.com/office/powerpoint/2010/main" val="170460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Meet with department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Introduce the project to the employees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Writing about experiences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Listing ideas about populations in need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Reading articles or inspirational stories (</a:t>
            </a:r>
            <a:r>
              <a:rPr lang="en-US" b="1" i="0" u="none" strike="noStrike" baseline="0" dirty="0" err="1" smtClean="0">
                <a:solidFill>
                  <a:srgbClr val="0F6FC6"/>
                </a:solidFill>
                <a:latin typeface="Times New Roman"/>
              </a:rPr>
              <a:t>Médecins</a:t>
            </a:r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 Sans </a:t>
            </a:r>
            <a:r>
              <a:rPr lang="en-US" b="1" i="0" u="none" strike="noStrike" baseline="0" dirty="0" err="1" smtClean="0">
                <a:solidFill>
                  <a:srgbClr val="0F6FC6"/>
                </a:solidFill>
                <a:latin typeface="Times New Roman"/>
              </a:rPr>
              <a:t>Frontières</a:t>
            </a:r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)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Outline the parameters of the project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Timeline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How much department time is involved?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Project participation extended to all employees</a:t>
            </a:r>
          </a:p>
        </p:txBody>
      </p:sp>
    </p:spTree>
    <p:extLst>
      <p:ext uri="{BB962C8B-B14F-4D97-AF65-F5344CB8AC3E}">
        <p14:creationId xmlns:p14="http://schemas.microsoft.com/office/powerpoint/2010/main" val="45370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Meet with department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Lead discussion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kind of project do we want to do?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need do we want to address?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are the goals of this project?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do we need to do to meet those goals?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Who will perform these tasks?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materials will we need?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When will the tasks be performed?</a:t>
            </a:r>
          </a:p>
        </p:txBody>
      </p:sp>
    </p:spTree>
    <p:extLst>
      <p:ext uri="{BB962C8B-B14F-4D97-AF65-F5344CB8AC3E}">
        <p14:creationId xmlns:p14="http://schemas.microsoft.com/office/powerpoint/2010/main" val="421900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Present to other departments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Consult with team leader about the best way to communicate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Team leader may bring up at next team leaders’ meeting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Method will depend on the project and the decisions made in the department meeting</a:t>
            </a:r>
          </a:p>
        </p:txBody>
      </p:sp>
    </p:spTree>
    <p:extLst>
      <p:ext uri="{BB962C8B-B14F-4D97-AF65-F5344CB8AC3E}">
        <p14:creationId xmlns:p14="http://schemas.microsoft.com/office/powerpoint/2010/main" val="71056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8279642-E4FA-4571-BE6F-5AFE908F2423}"/>
</file>

<file path=customXml/itemProps2.xml><?xml version="1.0" encoding="utf-8"?>
<ds:datastoreItem xmlns:ds="http://schemas.openxmlformats.org/officeDocument/2006/customXml" ds:itemID="{7E9174B1-883B-4F44-AC2D-E616046306C3}"/>
</file>

<file path=customXml/itemProps3.xml><?xml version="1.0" encoding="utf-8"?>
<ds:datastoreItem xmlns:ds="http://schemas.openxmlformats.org/officeDocument/2006/customXml" ds:itemID="{44C85EE3-1040-4695-982F-1F65AFC8B95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400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Planning, Selling, and Executing  a Project</vt:lpstr>
      <vt:lpstr>Process</vt:lpstr>
      <vt:lpstr>Set up team</vt:lpstr>
      <vt:lpstr>Gather information</vt:lpstr>
      <vt:lpstr>Gather information (continued)</vt:lpstr>
      <vt:lpstr>Plan project</vt:lpstr>
      <vt:lpstr>Meet with department</vt:lpstr>
      <vt:lpstr>Meet with department (continued)</vt:lpstr>
      <vt:lpstr>Present to other departments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2010-03-30T22:14:52Z</dcterms:created>
  <dcterms:modified xsi:type="dcterms:W3CDTF">2010-05-14T17:51:46Z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0x01010052DDCA7C9FC7B742A5631B2194E6BDE9</vt:lpwstr>
  </property>
</Properties>
</file>